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5" r:id="rId5"/>
    <p:sldId id="270" r:id="rId6"/>
    <p:sldId id="278" r:id="rId7"/>
    <p:sldId id="271" r:id="rId8"/>
    <p:sldId id="276" r:id="rId9"/>
    <p:sldId id="280" r:id="rId10"/>
    <p:sldId id="281" r:id="rId11"/>
    <p:sldId id="282" r:id="rId12"/>
    <p:sldId id="279" r:id="rId13"/>
  </p:sldIdLst>
  <p:sldSz cx="12192000" cy="6858000"/>
  <p:notesSz cx="6858000" cy="9144000"/>
  <p:embeddedFontLst>
    <p:embeddedFont>
      <p:font typeface="Calibri Light" panose="020F0302020204030204" pitchFamily="34" charset="0"/>
      <p:regular r:id="rId15"/>
      <p:italic r:id="rId16"/>
    </p:embeddedFont>
    <p:embeddedFont>
      <p:font typeface="汉真广标" panose="02010600030101010101" charset="-122"/>
      <p:regular r:id="rId17"/>
    </p:embeddedFont>
    <p:embeddedFont>
      <p:font typeface="迷你简粗倩" panose="02010600030101010101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经典综艺体简" panose="02010609000101010101" charset="-122"/>
      <p:regular r:id="rId23"/>
    </p:embeddedFont>
    <p:embeddedFont>
      <p:font typeface="方正中倩简体" panose="02010600030101010101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D29"/>
    <a:srgbClr val="6BC9C0"/>
    <a:srgbClr val="3BAAA7"/>
    <a:srgbClr val="93BF26"/>
    <a:srgbClr val="E9E9E9"/>
    <a:srgbClr val="2D6D7C"/>
    <a:srgbClr val="B8D850"/>
    <a:srgbClr val="276271"/>
    <a:srgbClr val="ABD134"/>
    <a:srgbClr val="5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05" y="77"/>
      </p:cViewPr>
      <p:guideLst>
        <p:guide orient="horz" pos="2205"/>
        <p:guide pos="3840"/>
        <p:guide pos="665"/>
        <p:guide pos="7015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迷你简粗倩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迷你简粗倩" panose="03000509000000000000" pitchFamily="65" charset="-122"/>
              </a:defRPr>
            </a:lvl1pPr>
          </a:lstStyle>
          <a:p>
            <a:fld id="{41D74DD4-0FA5-4B43-A728-240DEFDB0987}" type="datetimeFigureOut">
              <a:rPr lang="zh-CN" altLang="en-US" smtClean="0"/>
              <a:pPr/>
              <a:t>2019/4/25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迷你简粗倩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迷你简粗倩" panose="03000509000000000000" pitchFamily="65" charset="-122"/>
              </a:defRPr>
            </a:lvl1pPr>
          </a:lstStyle>
          <a:p>
            <a:fld id="{F36A03A0-E2BC-47D9-830A-A167A99859D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02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迷你简粗倩" panose="03000509000000000000" pitchFamily="65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1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4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spect="1" noChangeArrowheads="1"/>
          </p:cNvSpPr>
          <p:nvPr userDrawn="1"/>
        </p:nvSpPr>
        <p:spPr bwMode="auto">
          <a:xfrm>
            <a:off x="-14287" y="0"/>
            <a:ext cx="2521514" cy="6876000"/>
          </a:xfrm>
          <a:prstGeom prst="rect">
            <a:avLst/>
          </a:prstGeom>
          <a:solidFill>
            <a:srgbClr val="93BF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24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spect="1" noChangeArrowheads="1"/>
          </p:cNvSpPr>
          <p:nvPr userDrawn="1"/>
        </p:nvSpPr>
        <p:spPr bwMode="auto">
          <a:xfrm>
            <a:off x="-14288" y="0"/>
            <a:ext cx="12206287" cy="6876000"/>
          </a:xfrm>
          <a:prstGeom prst="rect">
            <a:avLst/>
          </a:prstGeom>
          <a:solidFill>
            <a:srgbClr val="93BF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17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79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ABE6-580C-4C7B-A2E7-2FBB98A96D50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迷你简粗倩" panose="03000509000000000000" pitchFamily="65" charset="-122"/>
              </a:defRPr>
            </a:lvl1pPr>
          </a:lstStyle>
          <a:p>
            <a:fld id="{BED5ABE6-580C-4C7B-A2E7-2FBB98A96D50}" type="datetimeFigureOut">
              <a:rPr lang="zh-CN" altLang="en-US" smtClean="0"/>
              <a:pPr/>
              <a:t>2019/4/25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迷你简粗倩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迷你简粗倩" panose="03000509000000000000" pitchFamily="65" charset="-122"/>
              </a:defRPr>
            </a:lvl1pPr>
          </a:lstStyle>
          <a:p>
            <a:fld id="{A1A506FA-11A6-431E-9FD4-455B8EBAB1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2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迷你简粗倩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迷你简粗倩" panose="03000509000000000000" pitchFamily="65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/>
        </p:nvSpPr>
        <p:spPr>
          <a:xfrm>
            <a:off x="5987347" y="1717515"/>
            <a:ext cx="511954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  <a:cs typeface="经典综艺体简" panose="02010609000101010101" pitchFamily="49" charset="-122"/>
              </a:rPr>
              <a:t>51</a:t>
            </a:r>
            <a:r>
              <a:rPr lang="zh-CN" altLang="en-US" sz="4400" dirty="0" smtClean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  <a:cs typeface="经典综艺体简" panose="02010609000101010101" pitchFamily="49" charset="-122"/>
              </a:rPr>
              <a:t>开发板项目第二次例会总结报告</a:t>
            </a:r>
            <a:endParaRPr lang="zh-CN" altLang="en-US" sz="4400" dirty="0">
              <a:solidFill>
                <a:schemeClr val="bg1"/>
              </a:solidFill>
              <a:latin typeface="汉真广标" panose="02010609000101010101" pitchFamily="49" charset="-122"/>
              <a:ea typeface="汉真广标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324250" y="3324403"/>
            <a:ext cx="199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方正中倩简体" panose="03000509000000000000" pitchFamily="65" charset="-122"/>
                <a:ea typeface="方正中倩简体" panose="03000509000000000000" pitchFamily="65" charset="-122"/>
              </a:rPr>
              <a:t>软件组</a:t>
            </a:r>
            <a:endParaRPr lang="zh-CN" altLang="en-US" sz="3600" dirty="0"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grpSp>
        <p:nvGrpSpPr>
          <p:cNvPr id="170" name="组合 169"/>
          <p:cNvGrpSpPr>
            <a:grpSpLocks noChangeAspect="1"/>
          </p:cNvGrpSpPr>
          <p:nvPr/>
        </p:nvGrpSpPr>
        <p:grpSpPr>
          <a:xfrm>
            <a:off x="6670253" y="3221069"/>
            <a:ext cx="382025" cy="576000"/>
            <a:chOff x="4667250" y="1277938"/>
            <a:chExt cx="2857501" cy="4308476"/>
          </a:xfrm>
        </p:grpSpPr>
        <p:sp>
          <p:nvSpPr>
            <p:cNvPr id="171" name="Freeform 5"/>
            <p:cNvSpPr>
              <a:spLocks/>
            </p:cNvSpPr>
            <p:nvPr/>
          </p:nvSpPr>
          <p:spPr bwMode="auto">
            <a:xfrm>
              <a:off x="6196013" y="1277938"/>
              <a:ext cx="0" cy="4763"/>
            </a:xfrm>
            <a:custGeom>
              <a:avLst/>
              <a:gdLst>
                <a:gd name="T0" fmla="*/ 3 h 3"/>
                <a:gd name="T1" fmla="*/ 3 h 3"/>
                <a:gd name="T2" fmla="*/ 0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D7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2" name="Freeform 6"/>
            <p:cNvSpPr>
              <a:spLocks/>
            </p:cNvSpPr>
            <p:nvPr/>
          </p:nvSpPr>
          <p:spPr bwMode="auto">
            <a:xfrm>
              <a:off x="5521325" y="5038726"/>
              <a:ext cx="911225" cy="547688"/>
            </a:xfrm>
            <a:custGeom>
              <a:avLst/>
              <a:gdLst>
                <a:gd name="T0" fmla="*/ 574 w 574"/>
                <a:gd name="T1" fmla="*/ 0 h 345"/>
                <a:gd name="T2" fmla="*/ 285 w 574"/>
                <a:gd name="T3" fmla="*/ 345 h 345"/>
                <a:gd name="T4" fmla="*/ 0 w 574"/>
                <a:gd name="T5" fmla="*/ 2 h 345"/>
                <a:gd name="T6" fmla="*/ 574 w 574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4" h="345">
                  <a:moveTo>
                    <a:pt x="574" y="0"/>
                  </a:moveTo>
                  <a:lnTo>
                    <a:pt x="285" y="345"/>
                  </a:lnTo>
                  <a:lnTo>
                    <a:pt x="0" y="2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1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3" name="Freeform 7"/>
            <p:cNvSpPr>
              <a:spLocks/>
            </p:cNvSpPr>
            <p:nvPr/>
          </p:nvSpPr>
          <p:spPr bwMode="auto">
            <a:xfrm>
              <a:off x="4667250" y="2184401"/>
              <a:ext cx="2620963" cy="2616200"/>
            </a:xfrm>
            <a:custGeom>
              <a:avLst/>
              <a:gdLst>
                <a:gd name="T0" fmla="*/ 338 w 696"/>
                <a:gd name="T1" fmla="*/ 358 h 696"/>
                <a:gd name="T2" fmla="*/ 338 w 696"/>
                <a:gd name="T3" fmla="*/ 0 h 696"/>
                <a:gd name="T4" fmla="*/ 0 w 696"/>
                <a:gd name="T5" fmla="*/ 348 h 696"/>
                <a:gd name="T6" fmla="*/ 348 w 696"/>
                <a:gd name="T7" fmla="*/ 696 h 696"/>
                <a:gd name="T8" fmla="*/ 696 w 696"/>
                <a:gd name="T9" fmla="*/ 358 h 696"/>
                <a:gd name="T10" fmla="*/ 338 w 696"/>
                <a:gd name="T11" fmla="*/ 3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6">
                  <a:moveTo>
                    <a:pt x="338" y="358"/>
                  </a:moveTo>
                  <a:cubicBezTo>
                    <a:pt x="338" y="0"/>
                    <a:pt x="338" y="0"/>
                    <a:pt x="338" y="0"/>
                  </a:cubicBezTo>
                  <a:cubicBezTo>
                    <a:pt x="150" y="5"/>
                    <a:pt x="0" y="159"/>
                    <a:pt x="0" y="348"/>
                  </a:cubicBezTo>
                  <a:cubicBezTo>
                    <a:pt x="0" y="540"/>
                    <a:pt x="156" y="696"/>
                    <a:pt x="348" y="696"/>
                  </a:cubicBezTo>
                  <a:cubicBezTo>
                    <a:pt x="537" y="696"/>
                    <a:pt x="690" y="546"/>
                    <a:pt x="696" y="358"/>
                  </a:cubicBezTo>
                  <a:lnTo>
                    <a:pt x="338" y="358"/>
                  </a:lnTo>
                  <a:close/>
                </a:path>
              </a:pathLst>
            </a:custGeom>
            <a:solidFill>
              <a:srgbClr val="E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4" name="Freeform 8"/>
            <p:cNvSpPr>
              <a:spLocks/>
            </p:cNvSpPr>
            <p:nvPr/>
          </p:nvSpPr>
          <p:spPr bwMode="auto">
            <a:xfrm>
              <a:off x="6176963" y="1928813"/>
              <a:ext cx="1347788" cy="1349375"/>
            </a:xfrm>
            <a:custGeom>
              <a:avLst/>
              <a:gdLst>
                <a:gd name="T0" fmla="*/ 10 w 358"/>
                <a:gd name="T1" fmla="*/ 0 h 359"/>
                <a:gd name="T2" fmla="*/ 0 w 358"/>
                <a:gd name="T3" fmla="*/ 0 h 359"/>
                <a:gd name="T4" fmla="*/ 0 w 358"/>
                <a:gd name="T5" fmla="*/ 359 h 359"/>
                <a:gd name="T6" fmla="*/ 358 w 358"/>
                <a:gd name="T7" fmla="*/ 359 h 359"/>
                <a:gd name="T8" fmla="*/ 358 w 358"/>
                <a:gd name="T9" fmla="*/ 348 h 359"/>
                <a:gd name="T10" fmla="*/ 10 w 358"/>
                <a:gd name="T1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59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8" y="359"/>
                    <a:pt x="358" y="359"/>
                    <a:pt x="358" y="359"/>
                  </a:cubicBezTo>
                  <a:cubicBezTo>
                    <a:pt x="358" y="355"/>
                    <a:pt x="358" y="352"/>
                    <a:pt x="358" y="348"/>
                  </a:cubicBezTo>
                  <a:cubicBezTo>
                    <a:pt x="358" y="156"/>
                    <a:pt x="202" y="0"/>
                    <a:pt x="10" y="0"/>
                  </a:cubicBez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5" name="Freeform 9"/>
            <p:cNvSpPr>
              <a:spLocks/>
            </p:cNvSpPr>
            <p:nvPr/>
          </p:nvSpPr>
          <p:spPr bwMode="auto">
            <a:xfrm>
              <a:off x="4957763" y="4014788"/>
              <a:ext cx="2039938" cy="928688"/>
            </a:xfrm>
            <a:custGeom>
              <a:avLst/>
              <a:gdLst>
                <a:gd name="T0" fmla="*/ 979 w 1285"/>
                <a:gd name="T1" fmla="*/ 583 h 585"/>
                <a:gd name="T2" fmla="*/ 1285 w 1285"/>
                <a:gd name="T3" fmla="*/ 216 h 585"/>
                <a:gd name="T4" fmla="*/ 1285 w 1285"/>
                <a:gd name="T5" fmla="*/ 216 h 585"/>
                <a:gd name="T6" fmla="*/ 1285 w 1285"/>
                <a:gd name="T7" fmla="*/ 216 h 585"/>
                <a:gd name="T8" fmla="*/ 965 w 1285"/>
                <a:gd name="T9" fmla="*/ 0 h 585"/>
                <a:gd name="T10" fmla="*/ 642 w 1285"/>
                <a:gd name="T11" fmla="*/ 218 h 585"/>
                <a:gd name="T12" fmla="*/ 320 w 1285"/>
                <a:gd name="T13" fmla="*/ 3 h 585"/>
                <a:gd name="T14" fmla="*/ 0 w 1285"/>
                <a:gd name="T15" fmla="*/ 218 h 585"/>
                <a:gd name="T16" fmla="*/ 0 w 1285"/>
                <a:gd name="T17" fmla="*/ 218 h 585"/>
                <a:gd name="T18" fmla="*/ 0 w 1285"/>
                <a:gd name="T19" fmla="*/ 218 h 585"/>
                <a:gd name="T20" fmla="*/ 308 w 1285"/>
                <a:gd name="T21" fmla="*/ 585 h 585"/>
                <a:gd name="T22" fmla="*/ 979 w 1285"/>
                <a:gd name="T23" fmla="*/ 58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5" h="585">
                  <a:moveTo>
                    <a:pt x="979" y="583"/>
                  </a:moveTo>
                  <a:lnTo>
                    <a:pt x="1285" y="216"/>
                  </a:lnTo>
                  <a:lnTo>
                    <a:pt x="1285" y="216"/>
                  </a:lnTo>
                  <a:lnTo>
                    <a:pt x="1285" y="216"/>
                  </a:lnTo>
                  <a:lnTo>
                    <a:pt x="965" y="0"/>
                  </a:lnTo>
                  <a:lnTo>
                    <a:pt x="642" y="218"/>
                  </a:lnTo>
                  <a:lnTo>
                    <a:pt x="320" y="3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308" y="585"/>
                  </a:lnTo>
                  <a:lnTo>
                    <a:pt x="979" y="583"/>
                  </a:lnTo>
                  <a:close/>
                </a:path>
              </a:pathLst>
            </a:custGeom>
            <a:solidFill>
              <a:srgbClr val="D3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586413" y="2047351"/>
            <a:ext cx="0" cy="2556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2626749" y="2231525"/>
            <a:ext cx="2228968" cy="2230154"/>
          </a:xfrm>
          <a:prstGeom prst="ellipse">
            <a:avLst/>
          </a:prstGeom>
          <a:solidFill>
            <a:srgbClr val="513D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5" name="Freeform 8"/>
          <p:cNvSpPr>
            <a:spLocks/>
          </p:cNvSpPr>
          <p:nvPr/>
        </p:nvSpPr>
        <p:spPr bwMode="auto">
          <a:xfrm>
            <a:off x="2171038" y="2720293"/>
            <a:ext cx="676483" cy="396682"/>
          </a:xfrm>
          <a:custGeom>
            <a:avLst/>
            <a:gdLst>
              <a:gd name="T0" fmla="*/ 57 w 242"/>
              <a:gd name="T1" fmla="*/ 31 h 142"/>
              <a:gd name="T2" fmla="*/ 69 w 242"/>
              <a:gd name="T3" fmla="*/ 32 h 142"/>
              <a:gd name="T4" fmla="*/ 129 w 242"/>
              <a:gd name="T5" fmla="*/ 0 h 142"/>
              <a:gd name="T6" fmla="*/ 201 w 242"/>
              <a:gd name="T7" fmla="*/ 63 h 142"/>
              <a:gd name="T8" fmla="*/ 201 w 242"/>
              <a:gd name="T9" fmla="*/ 63 h 142"/>
              <a:gd name="T10" fmla="*/ 242 w 242"/>
              <a:gd name="T11" fmla="*/ 102 h 142"/>
              <a:gd name="T12" fmla="*/ 201 w 242"/>
              <a:gd name="T13" fmla="*/ 142 h 142"/>
              <a:gd name="T14" fmla="*/ 57 w 242"/>
              <a:gd name="T15" fmla="*/ 142 h 142"/>
              <a:gd name="T16" fmla="*/ 0 w 242"/>
              <a:gd name="T17" fmla="*/ 86 h 142"/>
              <a:gd name="T18" fmla="*/ 57 w 242"/>
              <a:gd name="T19" fmla="*/ 3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42">
                <a:moveTo>
                  <a:pt x="57" y="31"/>
                </a:moveTo>
                <a:cubicBezTo>
                  <a:pt x="61" y="31"/>
                  <a:pt x="65" y="31"/>
                  <a:pt x="69" y="32"/>
                </a:cubicBezTo>
                <a:cubicBezTo>
                  <a:pt x="82" y="13"/>
                  <a:pt x="104" y="0"/>
                  <a:pt x="129" y="0"/>
                </a:cubicBezTo>
                <a:cubicBezTo>
                  <a:pt x="166" y="0"/>
                  <a:pt x="197" y="28"/>
                  <a:pt x="201" y="63"/>
                </a:cubicBezTo>
                <a:cubicBezTo>
                  <a:pt x="201" y="63"/>
                  <a:pt x="201" y="63"/>
                  <a:pt x="201" y="63"/>
                </a:cubicBezTo>
                <a:cubicBezTo>
                  <a:pt x="224" y="63"/>
                  <a:pt x="242" y="81"/>
                  <a:pt x="242" y="102"/>
                </a:cubicBezTo>
                <a:cubicBezTo>
                  <a:pt x="242" y="124"/>
                  <a:pt x="224" y="142"/>
                  <a:pt x="201" y="142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25" y="142"/>
                  <a:pt x="0" y="117"/>
                  <a:pt x="0" y="86"/>
                </a:cubicBezTo>
                <a:cubicBezTo>
                  <a:pt x="0" y="55"/>
                  <a:pt x="25" y="31"/>
                  <a:pt x="57" y="31"/>
                </a:cubicBezTo>
              </a:path>
            </a:pathLst>
          </a:custGeom>
          <a:solidFill>
            <a:srgbClr val="1D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6" name="Freeform 9"/>
          <p:cNvSpPr>
            <a:spLocks/>
          </p:cNvSpPr>
          <p:nvPr/>
        </p:nvSpPr>
        <p:spPr bwMode="auto">
          <a:xfrm>
            <a:off x="2436673" y="2585705"/>
            <a:ext cx="748499" cy="439183"/>
          </a:xfrm>
          <a:custGeom>
            <a:avLst/>
            <a:gdLst>
              <a:gd name="T0" fmla="*/ 205 w 268"/>
              <a:gd name="T1" fmla="*/ 33 h 157"/>
              <a:gd name="T2" fmla="*/ 192 w 268"/>
              <a:gd name="T3" fmla="*/ 35 h 157"/>
              <a:gd name="T4" fmla="*/ 125 w 268"/>
              <a:gd name="T5" fmla="*/ 0 h 157"/>
              <a:gd name="T6" fmla="*/ 45 w 268"/>
              <a:gd name="T7" fmla="*/ 70 h 157"/>
              <a:gd name="T8" fmla="*/ 45 w 268"/>
              <a:gd name="T9" fmla="*/ 70 h 157"/>
              <a:gd name="T10" fmla="*/ 0 w 268"/>
              <a:gd name="T11" fmla="*/ 113 h 157"/>
              <a:gd name="T12" fmla="*/ 45 w 268"/>
              <a:gd name="T13" fmla="*/ 157 h 157"/>
              <a:gd name="T14" fmla="*/ 205 w 268"/>
              <a:gd name="T15" fmla="*/ 157 h 157"/>
              <a:gd name="T16" fmla="*/ 268 w 268"/>
              <a:gd name="T17" fmla="*/ 95 h 157"/>
              <a:gd name="T18" fmla="*/ 205 w 268"/>
              <a:gd name="T19" fmla="*/ 3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8" h="157">
                <a:moveTo>
                  <a:pt x="205" y="33"/>
                </a:moveTo>
                <a:cubicBezTo>
                  <a:pt x="201" y="33"/>
                  <a:pt x="196" y="34"/>
                  <a:pt x="192" y="35"/>
                </a:cubicBezTo>
                <a:cubicBezTo>
                  <a:pt x="178" y="14"/>
                  <a:pt x="153" y="0"/>
                  <a:pt x="125" y="0"/>
                </a:cubicBezTo>
                <a:cubicBezTo>
                  <a:pt x="84" y="0"/>
                  <a:pt x="49" y="30"/>
                  <a:pt x="45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20" y="70"/>
                  <a:pt x="0" y="89"/>
                  <a:pt x="0" y="113"/>
                </a:cubicBezTo>
                <a:cubicBezTo>
                  <a:pt x="0" y="137"/>
                  <a:pt x="20" y="157"/>
                  <a:pt x="45" y="157"/>
                </a:cubicBezTo>
                <a:cubicBezTo>
                  <a:pt x="205" y="157"/>
                  <a:pt x="205" y="157"/>
                  <a:pt x="205" y="157"/>
                </a:cubicBezTo>
                <a:cubicBezTo>
                  <a:pt x="240" y="157"/>
                  <a:pt x="268" y="129"/>
                  <a:pt x="268" y="95"/>
                </a:cubicBezTo>
                <a:cubicBezTo>
                  <a:pt x="268" y="61"/>
                  <a:pt x="240" y="33"/>
                  <a:pt x="205" y="33"/>
                </a:cubicBezTo>
              </a:path>
            </a:pathLst>
          </a:custGeom>
          <a:solidFill>
            <a:srgbClr val="46D3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7" name="Freeform 10"/>
          <p:cNvSpPr>
            <a:spLocks/>
          </p:cNvSpPr>
          <p:nvPr/>
        </p:nvSpPr>
        <p:spPr bwMode="auto">
          <a:xfrm>
            <a:off x="2799116" y="2585705"/>
            <a:ext cx="386056" cy="439183"/>
          </a:xfrm>
          <a:custGeom>
            <a:avLst/>
            <a:gdLst>
              <a:gd name="T0" fmla="*/ 0 w 138"/>
              <a:gd name="T1" fmla="*/ 0 h 157"/>
              <a:gd name="T2" fmla="*/ 0 w 138"/>
              <a:gd name="T3" fmla="*/ 157 h 157"/>
              <a:gd name="T4" fmla="*/ 75 w 138"/>
              <a:gd name="T5" fmla="*/ 157 h 157"/>
              <a:gd name="T6" fmla="*/ 138 w 138"/>
              <a:gd name="T7" fmla="*/ 95 h 157"/>
              <a:gd name="T8" fmla="*/ 75 w 138"/>
              <a:gd name="T9" fmla="*/ 33 h 157"/>
              <a:gd name="T10" fmla="*/ 62 w 138"/>
              <a:gd name="T11" fmla="*/ 35 h 157"/>
              <a:gd name="T12" fmla="*/ 62 w 138"/>
              <a:gd name="T13" fmla="*/ 35 h 157"/>
              <a:gd name="T14" fmla="*/ 0 w 138"/>
              <a:gd name="T15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" h="157">
                <a:moveTo>
                  <a:pt x="0" y="0"/>
                </a:moveTo>
                <a:cubicBezTo>
                  <a:pt x="0" y="157"/>
                  <a:pt x="0" y="157"/>
                  <a:pt x="0" y="157"/>
                </a:cubicBezTo>
                <a:cubicBezTo>
                  <a:pt x="75" y="157"/>
                  <a:pt x="75" y="157"/>
                  <a:pt x="75" y="157"/>
                </a:cubicBezTo>
                <a:cubicBezTo>
                  <a:pt x="110" y="157"/>
                  <a:pt x="138" y="129"/>
                  <a:pt x="138" y="95"/>
                </a:cubicBezTo>
                <a:cubicBezTo>
                  <a:pt x="138" y="61"/>
                  <a:pt x="110" y="33"/>
                  <a:pt x="75" y="33"/>
                </a:cubicBezTo>
                <a:cubicBezTo>
                  <a:pt x="71" y="33"/>
                  <a:pt x="66" y="34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48" y="15"/>
                  <a:pt x="26" y="2"/>
                  <a:pt x="0" y="0"/>
                </a:cubicBezTo>
              </a:path>
            </a:pathLst>
          </a:custGeom>
          <a:solidFill>
            <a:srgbClr val="41BD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8" name="Freeform 11"/>
          <p:cNvSpPr>
            <a:spLocks/>
          </p:cNvSpPr>
          <p:nvPr/>
        </p:nvSpPr>
        <p:spPr bwMode="auto">
          <a:xfrm>
            <a:off x="4224097" y="3288162"/>
            <a:ext cx="796904" cy="466337"/>
          </a:xfrm>
          <a:custGeom>
            <a:avLst/>
            <a:gdLst>
              <a:gd name="T0" fmla="*/ 67 w 285"/>
              <a:gd name="T1" fmla="*/ 36 h 167"/>
              <a:gd name="T2" fmla="*/ 81 w 285"/>
              <a:gd name="T3" fmla="*/ 37 h 167"/>
              <a:gd name="T4" fmla="*/ 152 w 285"/>
              <a:gd name="T5" fmla="*/ 0 h 167"/>
              <a:gd name="T6" fmla="*/ 237 w 285"/>
              <a:gd name="T7" fmla="*/ 74 h 167"/>
              <a:gd name="T8" fmla="*/ 238 w 285"/>
              <a:gd name="T9" fmla="*/ 74 h 167"/>
              <a:gd name="T10" fmla="*/ 285 w 285"/>
              <a:gd name="T11" fmla="*/ 120 h 167"/>
              <a:gd name="T12" fmla="*/ 238 w 285"/>
              <a:gd name="T13" fmla="*/ 167 h 167"/>
              <a:gd name="T14" fmla="*/ 67 w 285"/>
              <a:gd name="T15" fmla="*/ 167 h 167"/>
              <a:gd name="T16" fmla="*/ 0 w 285"/>
              <a:gd name="T17" fmla="*/ 101 h 167"/>
              <a:gd name="T18" fmla="*/ 67 w 285"/>
              <a:gd name="T19" fmla="*/ 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" h="167">
                <a:moveTo>
                  <a:pt x="67" y="36"/>
                </a:moveTo>
                <a:cubicBezTo>
                  <a:pt x="72" y="36"/>
                  <a:pt x="77" y="36"/>
                  <a:pt x="81" y="37"/>
                </a:cubicBezTo>
                <a:cubicBezTo>
                  <a:pt x="97" y="15"/>
                  <a:pt x="123" y="0"/>
                  <a:pt x="152" y="0"/>
                </a:cubicBezTo>
                <a:cubicBezTo>
                  <a:pt x="196" y="0"/>
                  <a:pt x="232" y="32"/>
                  <a:pt x="237" y="74"/>
                </a:cubicBezTo>
                <a:cubicBezTo>
                  <a:pt x="238" y="74"/>
                  <a:pt x="238" y="74"/>
                  <a:pt x="238" y="74"/>
                </a:cubicBezTo>
                <a:cubicBezTo>
                  <a:pt x="264" y="74"/>
                  <a:pt x="285" y="95"/>
                  <a:pt x="285" y="120"/>
                </a:cubicBezTo>
                <a:cubicBezTo>
                  <a:pt x="285" y="146"/>
                  <a:pt x="264" y="167"/>
                  <a:pt x="238" y="167"/>
                </a:cubicBezTo>
                <a:cubicBezTo>
                  <a:pt x="67" y="167"/>
                  <a:pt x="67" y="167"/>
                  <a:pt x="67" y="167"/>
                </a:cubicBezTo>
                <a:cubicBezTo>
                  <a:pt x="30" y="167"/>
                  <a:pt x="0" y="137"/>
                  <a:pt x="0" y="101"/>
                </a:cubicBezTo>
                <a:cubicBezTo>
                  <a:pt x="0" y="65"/>
                  <a:pt x="30" y="36"/>
                  <a:pt x="67" y="36"/>
                </a:cubicBezTo>
              </a:path>
            </a:pathLst>
          </a:custGeom>
          <a:solidFill>
            <a:srgbClr val="46D3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9" name="Freeform 12"/>
          <p:cNvSpPr>
            <a:spLocks/>
          </p:cNvSpPr>
          <p:nvPr/>
        </p:nvSpPr>
        <p:spPr bwMode="auto">
          <a:xfrm>
            <a:off x="4613695" y="3288162"/>
            <a:ext cx="407306" cy="466337"/>
          </a:xfrm>
          <a:custGeom>
            <a:avLst/>
            <a:gdLst>
              <a:gd name="T0" fmla="*/ 13 w 146"/>
              <a:gd name="T1" fmla="*/ 0 h 167"/>
              <a:gd name="T2" fmla="*/ 13 w 146"/>
              <a:gd name="T3" fmla="*/ 0 h 167"/>
              <a:gd name="T4" fmla="*/ 13 w 146"/>
              <a:gd name="T5" fmla="*/ 0 h 167"/>
              <a:gd name="T6" fmla="*/ 13 w 146"/>
              <a:gd name="T7" fmla="*/ 0 h 167"/>
              <a:gd name="T8" fmla="*/ 0 w 146"/>
              <a:gd name="T9" fmla="*/ 1 h 167"/>
              <a:gd name="T10" fmla="*/ 0 w 146"/>
              <a:gd name="T11" fmla="*/ 167 h 167"/>
              <a:gd name="T12" fmla="*/ 99 w 146"/>
              <a:gd name="T13" fmla="*/ 167 h 167"/>
              <a:gd name="T14" fmla="*/ 146 w 146"/>
              <a:gd name="T15" fmla="*/ 120 h 167"/>
              <a:gd name="T16" fmla="*/ 99 w 146"/>
              <a:gd name="T17" fmla="*/ 74 h 167"/>
              <a:gd name="T18" fmla="*/ 98 w 146"/>
              <a:gd name="T19" fmla="*/ 74 h 167"/>
              <a:gd name="T20" fmla="*/ 13 w 146"/>
              <a:gd name="T21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" h="167"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4" y="0"/>
                  <a:pt x="0" y="1"/>
                </a:cubicBezTo>
                <a:cubicBezTo>
                  <a:pt x="0" y="167"/>
                  <a:pt x="0" y="167"/>
                  <a:pt x="0" y="167"/>
                </a:cubicBezTo>
                <a:cubicBezTo>
                  <a:pt x="99" y="167"/>
                  <a:pt x="99" y="167"/>
                  <a:pt x="99" y="167"/>
                </a:cubicBezTo>
                <a:cubicBezTo>
                  <a:pt x="125" y="167"/>
                  <a:pt x="146" y="146"/>
                  <a:pt x="146" y="120"/>
                </a:cubicBezTo>
                <a:cubicBezTo>
                  <a:pt x="146" y="95"/>
                  <a:pt x="125" y="74"/>
                  <a:pt x="99" y="74"/>
                </a:cubicBezTo>
                <a:cubicBezTo>
                  <a:pt x="98" y="74"/>
                  <a:pt x="98" y="74"/>
                  <a:pt x="98" y="74"/>
                </a:cubicBezTo>
                <a:cubicBezTo>
                  <a:pt x="93" y="32"/>
                  <a:pt x="57" y="0"/>
                  <a:pt x="13" y="0"/>
                </a:cubicBezTo>
              </a:path>
            </a:pathLst>
          </a:custGeom>
          <a:solidFill>
            <a:srgbClr val="41BD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0" name="Freeform 13"/>
          <p:cNvSpPr>
            <a:spLocks/>
          </p:cNvSpPr>
          <p:nvPr/>
        </p:nvSpPr>
        <p:spPr bwMode="auto">
          <a:xfrm>
            <a:off x="2463826" y="3282259"/>
            <a:ext cx="631620" cy="376612"/>
          </a:xfrm>
          <a:custGeom>
            <a:avLst/>
            <a:gdLst>
              <a:gd name="T0" fmla="*/ 72 w 226"/>
              <a:gd name="T1" fmla="*/ 0 h 135"/>
              <a:gd name="T2" fmla="*/ 95 w 226"/>
              <a:gd name="T3" fmla="*/ 0 h 135"/>
              <a:gd name="T4" fmla="*/ 161 w 226"/>
              <a:gd name="T5" fmla="*/ 40 h 135"/>
              <a:gd name="T6" fmla="*/ 175 w 226"/>
              <a:gd name="T7" fmla="*/ 40 h 135"/>
              <a:gd name="T8" fmla="*/ 226 w 226"/>
              <a:gd name="T9" fmla="*/ 88 h 135"/>
              <a:gd name="T10" fmla="*/ 175 w 226"/>
              <a:gd name="T11" fmla="*/ 135 h 135"/>
              <a:gd name="T12" fmla="*/ 72 w 226"/>
              <a:gd name="T13" fmla="*/ 135 h 135"/>
              <a:gd name="T14" fmla="*/ 0 w 226"/>
              <a:gd name="T15" fmla="*/ 68 h 135"/>
              <a:gd name="T16" fmla="*/ 72 w 226"/>
              <a:gd name="T1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" h="135">
                <a:moveTo>
                  <a:pt x="72" y="0"/>
                </a:moveTo>
                <a:cubicBezTo>
                  <a:pt x="95" y="0"/>
                  <a:pt x="95" y="0"/>
                  <a:pt x="95" y="0"/>
                </a:cubicBezTo>
                <a:cubicBezTo>
                  <a:pt x="125" y="0"/>
                  <a:pt x="150" y="17"/>
                  <a:pt x="161" y="40"/>
                </a:cubicBezTo>
                <a:cubicBezTo>
                  <a:pt x="175" y="40"/>
                  <a:pt x="175" y="40"/>
                  <a:pt x="175" y="40"/>
                </a:cubicBezTo>
                <a:cubicBezTo>
                  <a:pt x="203" y="40"/>
                  <a:pt x="226" y="61"/>
                  <a:pt x="226" y="88"/>
                </a:cubicBezTo>
                <a:cubicBezTo>
                  <a:pt x="226" y="114"/>
                  <a:pt x="203" y="135"/>
                  <a:pt x="175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32" y="135"/>
                  <a:pt x="0" y="105"/>
                  <a:pt x="0" y="68"/>
                </a:cubicBezTo>
                <a:cubicBezTo>
                  <a:pt x="0" y="31"/>
                  <a:pt x="32" y="0"/>
                  <a:pt x="72" y="0"/>
                </a:cubicBezTo>
                <a:close/>
              </a:path>
            </a:pathLst>
          </a:custGeom>
          <a:solidFill>
            <a:srgbClr val="1D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3095446" y="2650638"/>
            <a:ext cx="688289" cy="687109"/>
          </a:xfrm>
          <a:prstGeom prst="ellipse">
            <a:avLst/>
          </a:prstGeom>
          <a:solidFill>
            <a:srgbClr val="F7F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2" name="Freeform 15"/>
          <p:cNvSpPr>
            <a:spLocks/>
          </p:cNvSpPr>
          <p:nvPr/>
        </p:nvSpPr>
        <p:spPr bwMode="auto">
          <a:xfrm>
            <a:off x="3442542" y="2650638"/>
            <a:ext cx="341193" cy="687109"/>
          </a:xfrm>
          <a:custGeom>
            <a:avLst/>
            <a:gdLst>
              <a:gd name="T0" fmla="*/ 0 w 122"/>
              <a:gd name="T1" fmla="*/ 0 h 246"/>
              <a:gd name="T2" fmla="*/ 0 w 122"/>
              <a:gd name="T3" fmla="*/ 246 h 246"/>
              <a:gd name="T4" fmla="*/ 122 w 122"/>
              <a:gd name="T5" fmla="*/ 123 h 246"/>
              <a:gd name="T6" fmla="*/ 0 w 122"/>
              <a:gd name="T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" h="246">
                <a:moveTo>
                  <a:pt x="0" y="0"/>
                </a:moveTo>
                <a:cubicBezTo>
                  <a:pt x="0" y="246"/>
                  <a:pt x="0" y="246"/>
                  <a:pt x="0" y="246"/>
                </a:cubicBezTo>
                <a:cubicBezTo>
                  <a:pt x="67" y="245"/>
                  <a:pt x="122" y="191"/>
                  <a:pt x="122" y="123"/>
                </a:cubicBezTo>
                <a:cubicBezTo>
                  <a:pt x="122" y="55"/>
                  <a:pt x="67" y="1"/>
                  <a:pt x="0" y="0"/>
                </a:cubicBez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3" name="Freeform 16"/>
          <p:cNvSpPr>
            <a:spLocks/>
          </p:cNvSpPr>
          <p:nvPr/>
        </p:nvSpPr>
        <p:spPr bwMode="auto">
          <a:xfrm>
            <a:off x="3411846" y="2516050"/>
            <a:ext cx="55488" cy="95629"/>
          </a:xfrm>
          <a:custGeom>
            <a:avLst/>
            <a:gdLst>
              <a:gd name="T0" fmla="*/ 20 w 20"/>
              <a:gd name="T1" fmla="*/ 23 h 34"/>
              <a:gd name="T2" fmla="*/ 10 w 20"/>
              <a:gd name="T3" fmla="*/ 34 h 34"/>
              <a:gd name="T4" fmla="*/ 0 w 20"/>
              <a:gd name="T5" fmla="*/ 23 h 34"/>
              <a:gd name="T6" fmla="*/ 0 w 20"/>
              <a:gd name="T7" fmla="*/ 11 h 34"/>
              <a:gd name="T8" fmla="*/ 10 w 20"/>
              <a:gd name="T9" fmla="*/ 0 h 34"/>
              <a:gd name="T10" fmla="*/ 20 w 20"/>
              <a:gd name="T11" fmla="*/ 11 h 34"/>
              <a:gd name="T12" fmla="*/ 20 w 20"/>
              <a:gd name="T13" fmla="*/ 2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34">
                <a:moveTo>
                  <a:pt x="20" y="23"/>
                </a:moveTo>
                <a:cubicBezTo>
                  <a:pt x="20" y="29"/>
                  <a:pt x="16" y="34"/>
                  <a:pt x="10" y="34"/>
                </a:cubicBezTo>
                <a:cubicBezTo>
                  <a:pt x="4" y="34"/>
                  <a:pt x="0" y="29"/>
                  <a:pt x="0" y="2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6" y="0"/>
                  <a:pt x="20" y="5"/>
                  <a:pt x="20" y="11"/>
                </a:cubicBezTo>
                <a:lnTo>
                  <a:pt x="20" y="23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4" name="Freeform 17"/>
          <p:cNvSpPr>
            <a:spLocks/>
          </p:cNvSpPr>
          <p:nvPr/>
        </p:nvSpPr>
        <p:spPr bwMode="auto">
          <a:xfrm>
            <a:off x="3182810" y="2572719"/>
            <a:ext cx="83823" cy="96809"/>
          </a:xfrm>
          <a:custGeom>
            <a:avLst/>
            <a:gdLst>
              <a:gd name="T0" fmla="*/ 27 w 30"/>
              <a:gd name="T1" fmla="*/ 18 h 35"/>
              <a:gd name="T2" fmla="*/ 23 w 30"/>
              <a:gd name="T3" fmla="*/ 32 h 35"/>
              <a:gd name="T4" fmla="*/ 9 w 30"/>
              <a:gd name="T5" fmla="*/ 28 h 35"/>
              <a:gd name="T6" fmla="*/ 3 w 30"/>
              <a:gd name="T7" fmla="*/ 17 h 35"/>
              <a:gd name="T8" fmla="*/ 7 w 30"/>
              <a:gd name="T9" fmla="*/ 3 h 35"/>
              <a:gd name="T10" fmla="*/ 21 w 30"/>
              <a:gd name="T11" fmla="*/ 7 h 35"/>
              <a:gd name="T12" fmla="*/ 27 w 30"/>
              <a:gd name="T13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5">
                <a:moveTo>
                  <a:pt x="27" y="18"/>
                </a:moveTo>
                <a:cubicBezTo>
                  <a:pt x="30" y="23"/>
                  <a:pt x="28" y="29"/>
                  <a:pt x="23" y="32"/>
                </a:cubicBezTo>
                <a:cubicBezTo>
                  <a:pt x="18" y="35"/>
                  <a:pt x="12" y="33"/>
                  <a:pt x="9" y="28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12"/>
                  <a:pt x="2" y="6"/>
                  <a:pt x="7" y="3"/>
                </a:cubicBezTo>
                <a:cubicBezTo>
                  <a:pt x="12" y="0"/>
                  <a:pt x="18" y="2"/>
                  <a:pt x="21" y="7"/>
                </a:cubicBezTo>
                <a:lnTo>
                  <a:pt x="27" y="18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5" name="Freeform 18"/>
          <p:cNvSpPr>
            <a:spLocks/>
          </p:cNvSpPr>
          <p:nvPr/>
        </p:nvSpPr>
        <p:spPr bwMode="auto">
          <a:xfrm>
            <a:off x="3017527" y="2736822"/>
            <a:ext cx="97990" cy="83823"/>
          </a:xfrm>
          <a:custGeom>
            <a:avLst/>
            <a:gdLst>
              <a:gd name="T0" fmla="*/ 28 w 35"/>
              <a:gd name="T1" fmla="*/ 9 h 30"/>
              <a:gd name="T2" fmla="*/ 32 w 35"/>
              <a:gd name="T3" fmla="*/ 23 h 30"/>
              <a:gd name="T4" fmla="*/ 18 w 35"/>
              <a:gd name="T5" fmla="*/ 27 h 30"/>
              <a:gd name="T6" fmla="*/ 7 w 35"/>
              <a:gd name="T7" fmla="*/ 21 h 30"/>
              <a:gd name="T8" fmla="*/ 3 w 35"/>
              <a:gd name="T9" fmla="*/ 7 h 30"/>
              <a:gd name="T10" fmla="*/ 17 w 35"/>
              <a:gd name="T11" fmla="*/ 3 h 30"/>
              <a:gd name="T12" fmla="*/ 28 w 35"/>
              <a:gd name="T13" fmla="*/ 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0">
                <a:moveTo>
                  <a:pt x="28" y="9"/>
                </a:moveTo>
                <a:cubicBezTo>
                  <a:pt x="33" y="12"/>
                  <a:pt x="35" y="18"/>
                  <a:pt x="32" y="23"/>
                </a:cubicBezTo>
                <a:cubicBezTo>
                  <a:pt x="29" y="28"/>
                  <a:pt x="23" y="30"/>
                  <a:pt x="18" y="27"/>
                </a:cubicBezTo>
                <a:cubicBezTo>
                  <a:pt x="7" y="21"/>
                  <a:pt x="7" y="21"/>
                  <a:pt x="7" y="21"/>
                </a:cubicBezTo>
                <a:cubicBezTo>
                  <a:pt x="2" y="18"/>
                  <a:pt x="0" y="12"/>
                  <a:pt x="3" y="7"/>
                </a:cubicBezTo>
                <a:cubicBezTo>
                  <a:pt x="6" y="2"/>
                  <a:pt x="12" y="0"/>
                  <a:pt x="17" y="3"/>
                </a:cubicBezTo>
                <a:lnTo>
                  <a:pt x="28" y="9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6" name="Freeform 19"/>
          <p:cNvSpPr>
            <a:spLocks/>
          </p:cNvSpPr>
          <p:nvPr/>
        </p:nvSpPr>
        <p:spPr bwMode="auto">
          <a:xfrm>
            <a:off x="2962038" y="2965858"/>
            <a:ext cx="94448" cy="56669"/>
          </a:xfrm>
          <a:custGeom>
            <a:avLst/>
            <a:gdLst>
              <a:gd name="T0" fmla="*/ 23 w 34"/>
              <a:gd name="T1" fmla="*/ 0 h 20"/>
              <a:gd name="T2" fmla="*/ 34 w 34"/>
              <a:gd name="T3" fmla="*/ 10 h 20"/>
              <a:gd name="T4" fmla="*/ 23 w 34"/>
              <a:gd name="T5" fmla="*/ 20 h 20"/>
              <a:gd name="T6" fmla="*/ 11 w 34"/>
              <a:gd name="T7" fmla="*/ 20 h 20"/>
              <a:gd name="T8" fmla="*/ 0 w 34"/>
              <a:gd name="T9" fmla="*/ 10 h 20"/>
              <a:gd name="T10" fmla="*/ 11 w 34"/>
              <a:gd name="T11" fmla="*/ 0 h 20"/>
              <a:gd name="T12" fmla="*/ 23 w 34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20">
                <a:moveTo>
                  <a:pt x="23" y="0"/>
                </a:moveTo>
                <a:cubicBezTo>
                  <a:pt x="29" y="0"/>
                  <a:pt x="34" y="4"/>
                  <a:pt x="34" y="10"/>
                </a:cubicBezTo>
                <a:cubicBezTo>
                  <a:pt x="34" y="16"/>
                  <a:pt x="29" y="20"/>
                  <a:pt x="23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lnTo>
                  <a:pt x="23" y="0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7" name="Freeform 20"/>
          <p:cNvSpPr>
            <a:spLocks/>
          </p:cNvSpPr>
          <p:nvPr/>
        </p:nvSpPr>
        <p:spPr bwMode="auto">
          <a:xfrm>
            <a:off x="3017527" y="3167741"/>
            <a:ext cx="97990" cy="83823"/>
          </a:xfrm>
          <a:custGeom>
            <a:avLst/>
            <a:gdLst>
              <a:gd name="T0" fmla="*/ 18 w 35"/>
              <a:gd name="T1" fmla="*/ 3 h 30"/>
              <a:gd name="T2" fmla="*/ 32 w 35"/>
              <a:gd name="T3" fmla="*/ 7 h 30"/>
              <a:gd name="T4" fmla="*/ 28 w 35"/>
              <a:gd name="T5" fmla="*/ 21 h 30"/>
              <a:gd name="T6" fmla="*/ 17 w 35"/>
              <a:gd name="T7" fmla="*/ 27 h 30"/>
              <a:gd name="T8" fmla="*/ 3 w 35"/>
              <a:gd name="T9" fmla="*/ 23 h 30"/>
              <a:gd name="T10" fmla="*/ 7 w 35"/>
              <a:gd name="T11" fmla="*/ 9 h 30"/>
              <a:gd name="T12" fmla="*/ 18 w 35"/>
              <a:gd name="T13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0">
                <a:moveTo>
                  <a:pt x="18" y="3"/>
                </a:moveTo>
                <a:cubicBezTo>
                  <a:pt x="23" y="0"/>
                  <a:pt x="29" y="2"/>
                  <a:pt x="32" y="7"/>
                </a:cubicBezTo>
                <a:cubicBezTo>
                  <a:pt x="35" y="12"/>
                  <a:pt x="33" y="18"/>
                  <a:pt x="28" y="21"/>
                </a:cubicBezTo>
                <a:cubicBezTo>
                  <a:pt x="17" y="27"/>
                  <a:pt x="17" y="27"/>
                  <a:pt x="17" y="27"/>
                </a:cubicBezTo>
                <a:cubicBezTo>
                  <a:pt x="12" y="30"/>
                  <a:pt x="6" y="28"/>
                  <a:pt x="3" y="23"/>
                </a:cubicBezTo>
                <a:cubicBezTo>
                  <a:pt x="0" y="18"/>
                  <a:pt x="2" y="12"/>
                  <a:pt x="7" y="9"/>
                </a:cubicBezTo>
                <a:lnTo>
                  <a:pt x="18" y="3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8" name="Freeform 21"/>
          <p:cNvSpPr>
            <a:spLocks/>
          </p:cNvSpPr>
          <p:nvPr/>
        </p:nvSpPr>
        <p:spPr bwMode="auto">
          <a:xfrm>
            <a:off x="3182810" y="3318858"/>
            <a:ext cx="83823" cy="96809"/>
          </a:xfrm>
          <a:custGeom>
            <a:avLst/>
            <a:gdLst>
              <a:gd name="T0" fmla="*/ 9 w 30"/>
              <a:gd name="T1" fmla="*/ 7 h 35"/>
              <a:gd name="T2" fmla="*/ 23 w 30"/>
              <a:gd name="T3" fmla="*/ 3 h 35"/>
              <a:gd name="T4" fmla="*/ 27 w 30"/>
              <a:gd name="T5" fmla="*/ 17 h 35"/>
              <a:gd name="T6" fmla="*/ 21 w 30"/>
              <a:gd name="T7" fmla="*/ 28 h 35"/>
              <a:gd name="T8" fmla="*/ 7 w 30"/>
              <a:gd name="T9" fmla="*/ 32 h 35"/>
              <a:gd name="T10" fmla="*/ 3 w 30"/>
              <a:gd name="T11" fmla="*/ 18 h 35"/>
              <a:gd name="T12" fmla="*/ 9 w 30"/>
              <a:gd name="T13" fmla="*/ 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5">
                <a:moveTo>
                  <a:pt x="9" y="7"/>
                </a:moveTo>
                <a:cubicBezTo>
                  <a:pt x="12" y="2"/>
                  <a:pt x="18" y="0"/>
                  <a:pt x="23" y="3"/>
                </a:cubicBezTo>
                <a:cubicBezTo>
                  <a:pt x="28" y="6"/>
                  <a:pt x="30" y="12"/>
                  <a:pt x="27" y="17"/>
                </a:cubicBezTo>
                <a:cubicBezTo>
                  <a:pt x="21" y="28"/>
                  <a:pt x="21" y="28"/>
                  <a:pt x="21" y="28"/>
                </a:cubicBezTo>
                <a:cubicBezTo>
                  <a:pt x="18" y="33"/>
                  <a:pt x="12" y="35"/>
                  <a:pt x="7" y="32"/>
                </a:cubicBezTo>
                <a:cubicBezTo>
                  <a:pt x="2" y="29"/>
                  <a:pt x="0" y="23"/>
                  <a:pt x="3" y="18"/>
                </a:cubicBezTo>
                <a:lnTo>
                  <a:pt x="9" y="7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69" name="Freeform 22"/>
          <p:cNvSpPr>
            <a:spLocks/>
          </p:cNvSpPr>
          <p:nvPr/>
        </p:nvSpPr>
        <p:spPr bwMode="auto">
          <a:xfrm>
            <a:off x="3411846" y="3376707"/>
            <a:ext cx="55488" cy="95629"/>
          </a:xfrm>
          <a:custGeom>
            <a:avLst/>
            <a:gdLst>
              <a:gd name="T0" fmla="*/ 0 w 20"/>
              <a:gd name="T1" fmla="*/ 11 h 34"/>
              <a:gd name="T2" fmla="*/ 10 w 20"/>
              <a:gd name="T3" fmla="*/ 0 h 34"/>
              <a:gd name="T4" fmla="*/ 20 w 20"/>
              <a:gd name="T5" fmla="*/ 11 h 34"/>
              <a:gd name="T6" fmla="*/ 20 w 20"/>
              <a:gd name="T7" fmla="*/ 23 h 34"/>
              <a:gd name="T8" fmla="*/ 10 w 20"/>
              <a:gd name="T9" fmla="*/ 34 h 34"/>
              <a:gd name="T10" fmla="*/ 0 w 20"/>
              <a:gd name="T11" fmla="*/ 23 h 34"/>
              <a:gd name="T12" fmla="*/ 0 w 20"/>
              <a:gd name="T13" fmla="*/ 1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34">
                <a:moveTo>
                  <a:pt x="0" y="11"/>
                </a:moveTo>
                <a:cubicBezTo>
                  <a:pt x="0" y="5"/>
                  <a:pt x="4" y="0"/>
                  <a:pt x="10" y="0"/>
                </a:cubicBezTo>
                <a:cubicBezTo>
                  <a:pt x="16" y="0"/>
                  <a:pt x="20" y="5"/>
                  <a:pt x="20" y="11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9"/>
                  <a:pt x="16" y="34"/>
                  <a:pt x="10" y="34"/>
                </a:cubicBezTo>
                <a:cubicBezTo>
                  <a:pt x="4" y="34"/>
                  <a:pt x="0" y="29"/>
                  <a:pt x="0" y="23"/>
                </a:cubicBezTo>
                <a:lnTo>
                  <a:pt x="0" y="11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0" name="Freeform 23"/>
          <p:cNvSpPr>
            <a:spLocks/>
          </p:cNvSpPr>
          <p:nvPr/>
        </p:nvSpPr>
        <p:spPr bwMode="auto">
          <a:xfrm>
            <a:off x="3612548" y="3318858"/>
            <a:ext cx="83823" cy="96809"/>
          </a:xfrm>
          <a:custGeom>
            <a:avLst/>
            <a:gdLst>
              <a:gd name="T0" fmla="*/ 3 w 30"/>
              <a:gd name="T1" fmla="*/ 17 h 35"/>
              <a:gd name="T2" fmla="*/ 7 w 30"/>
              <a:gd name="T3" fmla="*/ 3 h 35"/>
              <a:gd name="T4" fmla="*/ 21 w 30"/>
              <a:gd name="T5" fmla="*/ 7 h 35"/>
              <a:gd name="T6" fmla="*/ 27 w 30"/>
              <a:gd name="T7" fmla="*/ 18 h 35"/>
              <a:gd name="T8" fmla="*/ 23 w 30"/>
              <a:gd name="T9" fmla="*/ 32 h 35"/>
              <a:gd name="T10" fmla="*/ 9 w 30"/>
              <a:gd name="T11" fmla="*/ 28 h 35"/>
              <a:gd name="T12" fmla="*/ 3 w 30"/>
              <a:gd name="T13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5">
                <a:moveTo>
                  <a:pt x="3" y="17"/>
                </a:moveTo>
                <a:cubicBezTo>
                  <a:pt x="0" y="12"/>
                  <a:pt x="2" y="6"/>
                  <a:pt x="7" y="3"/>
                </a:cubicBezTo>
                <a:cubicBezTo>
                  <a:pt x="12" y="0"/>
                  <a:pt x="18" y="2"/>
                  <a:pt x="21" y="7"/>
                </a:cubicBezTo>
                <a:cubicBezTo>
                  <a:pt x="27" y="18"/>
                  <a:pt x="27" y="18"/>
                  <a:pt x="27" y="18"/>
                </a:cubicBezTo>
                <a:cubicBezTo>
                  <a:pt x="30" y="23"/>
                  <a:pt x="28" y="29"/>
                  <a:pt x="23" y="32"/>
                </a:cubicBezTo>
                <a:cubicBezTo>
                  <a:pt x="18" y="35"/>
                  <a:pt x="12" y="33"/>
                  <a:pt x="9" y="28"/>
                </a:cubicBezTo>
                <a:lnTo>
                  <a:pt x="3" y="17"/>
                </a:lnTo>
                <a:close/>
              </a:path>
            </a:pathLst>
          </a:cu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1" name="Freeform 24"/>
          <p:cNvSpPr>
            <a:spLocks/>
          </p:cNvSpPr>
          <p:nvPr/>
        </p:nvSpPr>
        <p:spPr bwMode="auto">
          <a:xfrm>
            <a:off x="3763664" y="3167741"/>
            <a:ext cx="97990" cy="83823"/>
          </a:xfrm>
          <a:custGeom>
            <a:avLst/>
            <a:gdLst>
              <a:gd name="T0" fmla="*/ 7 w 35"/>
              <a:gd name="T1" fmla="*/ 21 h 30"/>
              <a:gd name="T2" fmla="*/ 3 w 35"/>
              <a:gd name="T3" fmla="*/ 7 h 30"/>
              <a:gd name="T4" fmla="*/ 17 w 35"/>
              <a:gd name="T5" fmla="*/ 3 h 30"/>
              <a:gd name="T6" fmla="*/ 28 w 35"/>
              <a:gd name="T7" fmla="*/ 9 h 30"/>
              <a:gd name="T8" fmla="*/ 32 w 35"/>
              <a:gd name="T9" fmla="*/ 23 h 30"/>
              <a:gd name="T10" fmla="*/ 18 w 35"/>
              <a:gd name="T11" fmla="*/ 27 h 30"/>
              <a:gd name="T12" fmla="*/ 7 w 35"/>
              <a:gd name="T13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0">
                <a:moveTo>
                  <a:pt x="7" y="21"/>
                </a:moveTo>
                <a:cubicBezTo>
                  <a:pt x="2" y="18"/>
                  <a:pt x="0" y="12"/>
                  <a:pt x="3" y="7"/>
                </a:cubicBezTo>
                <a:cubicBezTo>
                  <a:pt x="6" y="2"/>
                  <a:pt x="12" y="0"/>
                  <a:pt x="17" y="3"/>
                </a:cubicBezTo>
                <a:cubicBezTo>
                  <a:pt x="28" y="9"/>
                  <a:pt x="28" y="9"/>
                  <a:pt x="28" y="9"/>
                </a:cubicBezTo>
                <a:cubicBezTo>
                  <a:pt x="33" y="12"/>
                  <a:pt x="35" y="18"/>
                  <a:pt x="32" y="23"/>
                </a:cubicBezTo>
                <a:cubicBezTo>
                  <a:pt x="29" y="28"/>
                  <a:pt x="23" y="30"/>
                  <a:pt x="18" y="27"/>
                </a:cubicBezTo>
                <a:lnTo>
                  <a:pt x="7" y="21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2" name="Freeform 25"/>
          <p:cNvSpPr>
            <a:spLocks/>
          </p:cNvSpPr>
          <p:nvPr/>
        </p:nvSpPr>
        <p:spPr bwMode="auto">
          <a:xfrm>
            <a:off x="3822694" y="2965858"/>
            <a:ext cx="94448" cy="56669"/>
          </a:xfrm>
          <a:custGeom>
            <a:avLst/>
            <a:gdLst>
              <a:gd name="T0" fmla="*/ 11 w 34"/>
              <a:gd name="T1" fmla="*/ 20 h 20"/>
              <a:gd name="T2" fmla="*/ 0 w 34"/>
              <a:gd name="T3" fmla="*/ 10 h 20"/>
              <a:gd name="T4" fmla="*/ 11 w 34"/>
              <a:gd name="T5" fmla="*/ 0 h 20"/>
              <a:gd name="T6" fmla="*/ 23 w 34"/>
              <a:gd name="T7" fmla="*/ 0 h 20"/>
              <a:gd name="T8" fmla="*/ 34 w 34"/>
              <a:gd name="T9" fmla="*/ 10 h 20"/>
              <a:gd name="T10" fmla="*/ 23 w 34"/>
              <a:gd name="T11" fmla="*/ 20 h 20"/>
              <a:gd name="T12" fmla="*/ 11 w 34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20"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34" y="4"/>
                  <a:pt x="34" y="10"/>
                </a:cubicBezTo>
                <a:cubicBezTo>
                  <a:pt x="34" y="16"/>
                  <a:pt x="29" y="20"/>
                  <a:pt x="23" y="20"/>
                </a:cubicBezTo>
                <a:lnTo>
                  <a:pt x="11" y="20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3" name="Freeform 26"/>
          <p:cNvSpPr>
            <a:spLocks/>
          </p:cNvSpPr>
          <p:nvPr/>
        </p:nvSpPr>
        <p:spPr bwMode="auto">
          <a:xfrm>
            <a:off x="3763664" y="2736822"/>
            <a:ext cx="97990" cy="83823"/>
          </a:xfrm>
          <a:custGeom>
            <a:avLst/>
            <a:gdLst>
              <a:gd name="T0" fmla="*/ 17 w 35"/>
              <a:gd name="T1" fmla="*/ 27 h 30"/>
              <a:gd name="T2" fmla="*/ 3 w 35"/>
              <a:gd name="T3" fmla="*/ 23 h 30"/>
              <a:gd name="T4" fmla="*/ 7 w 35"/>
              <a:gd name="T5" fmla="*/ 9 h 30"/>
              <a:gd name="T6" fmla="*/ 18 w 35"/>
              <a:gd name="T7" fmla="*/ 3 h 30"/>
              <a:gd name="T8" fmla="*/ 32 w 35"/>
              <a:gd name="T9" fmla="*/ 7 h 30"/>
              <a:gd name="T10" fmla="*/ 28 w 35"/>
              <a:gd name="T11" fmla="*/ 21 h 30"/>
              <a:gd name="T12" fmla="*/ 17 w 35"/>
              <a:gd name="T13" fmla="*/ 2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0">
                <a:moveTo>
                  <a:pt x="17" y="27"/>
                </a:moveTo>
                <a:cubicBezTo>
                  <a:pt x="12" y="30"/>
                  <a:pt x="6" y="28"/>
                  <a:pt x="3" y="23"/>
                </a:cubicBezTo>
                <a:cubicBezTo>
                  <a:pt x="0" y="18"/>
                  <a:pt x="2" y="12"/>
                  <a:pt x="7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23" y="0"/>
                  <a:pt x="29" y="2"/>
                  <a:pt x="32" y="7"/>
                </a:cubicBezTo>
                <a:cubicBezTo>
                  <a:pt x="35" y="12"/>
                  <a:pt x="33" y="18"/>
                  <a:pt x="28" y="21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>
            <a:off x="3612548" y="2572719"/>
            <a:ext cx="83823" cy="96809"/>
          </a:xfrm>
          <a:custGeom>
            <a:avLst/>
            <a:gdLst>
              <a:gd name="T0" fmla="*/ 21 w 30"/>
              <a:gd name="T1" fmla="*/ 28 h 35"/>
              <a:gd name="T2" fmla="*/ 7 w 30"/>
              <a:gd name="T3" fmla="*/ 32 h 35"/>
              <a:gd name="T4" fmla="*/ 3 w 30"/>
              <a:gd name="T5" fmla="*/ 18 h 35"/>
              <a:gd name="T6" fmla="*/ 9 w 30"/>
              <a:gd name="T7" fmla="*/ 7 h 35"/>
              <a:gd name="T8" fmla="*/ 23 w 30"/>
              <a:gd name="T9" fmla="*/ 3 h 35"/>
              <a:gd name="T10" fmla="*/ 27 w 30"/>
              <a:gd name="T11" fmla="*/ 17 h 35"/>
              <a:gd name="T12" fmla="*/ 21 w 30"/>
              <a:gd name="T13" fmla="*/ 2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5">
                <a:moveTo>
                  <a:pt x="21" y="28"/>
                </a:moveTo>
                <a:cubicBezTo>
                  <a:pt x="18" y="33"/>
                  <a:pt x="12" y="35"/>
                  <a:pt x="7" y="32"/>
                </a:cubicBezTo>
                <a:cubicBezTo>
                  <a:pt x="2" y="29"/>
                  <a:pt x="0" y="23"/>
                  <a:pt x="3" y="18"/>
                </a:cubicBezTo>
                <a:cubicBezTo>
                  <a:pt x="9" y="7"/>
                  <a:pt x="9" y="7"/>
                  <a:pt x="9" y="7"/>
                </a:cubicBezTo>
                <a:cubicBezTo>
                  <a:pt x="12" y="2"/>
                  <a:pt x="18" y="0"/>
                  <a:pt x="23" y="3"/>
                </a:cubicBezTo>
                <a:cubicBezTo>
                  <a:pt x="28" y="6"/>
                  <a:pt x="30" y="12"/>
                  <a:pt x="27" y="17"/>
                </a:cubicBezTo>
                <a:lnTo>
                  <a:pt x="21" y="28"/>
                </a:lnTo>
                <a:close/>
              </a:path>
            </a:pathLst>
          </a:custGeom>
          <a:solidFill>
            <a:srgbClr val="F7F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5" name="Freeform 28"/>
          <p:cNvSpPr>
            <a:spLocks/>
          </p:cNvSpPr>
          <p:nvPr/>
        </p:nvSpPr>
        <p:spPr bwMode="auto">
          <a:xfrm>
            <a:off x="2843979" y="2815922"/>
            <a:ext cx="942117" cy="910243"/>
          </a:xfrm>
          <a:custGeom>
            <a:avLst/>
            <a:gdLst>
              <a:gd name="T0" fmla="*/ 0 w 337"/>
              <a:gd name="T1" fmla="*/ 40 h 326"/>
              <a:gd name="T2" fmla="*/ 108 w 337"/>
              <a:gd name="T3" fmla="*/ 269 h 326"/>
              <a:gd name="T4" fmla="*/ 314 w 337"/>
              <a:gd name="T5" fmla="*/ 255 h 326"/>
              <a:gd name="T6" fmla="*/ 253 w 337"/>
              <a:gd name="T7" fmla="*/ 58 h 326"/>
              <a:gd name="T8" fmla="*/ 0 w 337"/>
              <a:gd name="T9" fmla="*/ 4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326">
                <a:moveTo>
                  <a:pt x="0" y="40"/>
                </a:moveTo>
                <a:cubicBezTo>
                  <a:pt x="0" y="40"/>
                  <a:pt x="24" y="212"/>
                  <a:pt x="108" y="269"/>
                </a:cubicBezTo>
                <a:cubicBezTo>
                  <a:pt x="192" y="326"/>
                  <a:pt x="314" y="255"/>
                  <a:pt x="314" y="255"/>
                </a:cubicBezTo>
                <a:cubicBezTo>
                  <a:pt x="314" y="255"/>
                  <a:pt x="337" y="115"/>
                  <a:pt x="253" y="58"/>
                </a:cubicBezTo>
                <a:cubicBezTo>
                  <a:pt x="169" y="0"/>
                  <a:pt x="0" y="40"/>
                  <a:pt x="0" y="40"/>
                </a:cubicBezTo>
                <a:close/>
              </a:path>
            </a:pathLst>
          </a:custGeom>
          <a:solidFill>
            <a:srgbClr val="93BF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6" name="Freeform 29"/>
          <p:cNvSpPr>
            <a:spLocks/>
          </p:cNvSpPr>
          <p:nvPr/>
        </p:nvSpPr>
        <p:spPr bwMode="auto">
          <a:xfrm>
            <a:off x="2843979" y="2815922"/>
            <a:ext cx="942117" cy="910243"/>
          </a:xfrm>
          <a:custGeom>
            <a:avLst/>
            <a:gdLst>
              <a:gd name="T0" fmla="*/ 0 w 337"/>
              <a:gd name="T1" fmla="*/ 40 h 326"/>
              <a:gd name="T2" fmla="*/ 108 w 337"/>
              <a:gd name="T3" fmla="*/ 269 h 326"/>
              <a:gd name="T4" fmla="*/ 314 w 337"/>
              <a:gd name="T5" fmla="*/ 255 h 326"/>
              <a:gd name="T6" fmla="*/ 253 w 337"/>
              <a:gd name="T7" fmla="*/ 58 h 326"/>
              <a:gd name="T8" fmla="*/ 0 w 337"/>
              <a:gd name="T9" fmla="*/ 4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326">
                <a:moveTo>
                  <a:pt x="0" y="40"/>
                </a:moveTo>
                <a:cubicBezTo>
                  <a:pt x="0" y="40"/>
                  <a:pt x="24" y="212"/>
                  <a:pt x="108" y="269"/>
                </a:cubicBezTo>
                <a:cubicBezTo>
                  <a:pt x="192" y="326"/>
                  <a:pt x="314" y="255"/>
                  <a:pt x="314" y="255"/>
                </a:cubicBezTo>
                <a:cubicBezTo>
                  <a:pt x="314" y="255"/>
                  <a:pt x="337" y="115"/>
                  <a:pt x="253" y="58"/>
                </a:cubicBezTo>
                <a:cubicBezTo>
                  <a:pt x="169" y="0"/>
                  <a:pt x="0" y="40"/>
                  <a:pt x="0" y="40"/>
                </a:cubicBezTo>
                <a:close/>
              </a:path>
            </a:pathLst>
          </a:custGeom>
          <a:solidFill>
            <a:srgbClr val="93BF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7" name="Freeform 30"/>
          <p:cNvSpPr>
            <a:spLocks/>
          </p:cNvSpPr>
          <p:nvPr/>
        </p:nvSpPr>
        <p:spPr bwMode="auto">
          <a:xfrm>
            <a:off x="2849882" y="2824186"/>
            <a:ext cx="924408" cy="701277"/>
          </a:xfrm>
          <a:custGeom>
            <a:avLst/>
            <a:gdLst>
              <a:gd name="T0" fmla="*/ 0 w 331"/>
              <a:gd name="T1" fmla="*/ 37 h 251"/>
              <a:gd name="T2" fmla="*/ 312 w 331"/>
              <a:gd name="T3" fmla="*/ 251 h 251"/>
              <a:gd name="T4" fmla="*/ 251 w 331"/>
              <a:gd name="T5" fmla="*/ 55 h 251"/>
              <a:gd name="T6" fmla="*/ 0 w 331"/>
              <a:gd name="T7" fmla="*/ 37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251">
                <a:moveTo>
                  <a:pt x="0" y="37"/>
                </a:moveTo>
                <a:cubicBezTo>
                  <a:pt x="312" y="251"/>
                  <a:pt x="312" y="251"/>
                  <a:pt x="312" y="251"/>
                </a:cubicBezTo>
                <a:cubicBezTo>
                  <a:pt x="313" y="239"/>
                  <a:pt x="331" y="109"/>
                  <a:pt x="251" y="55"/>
                </a:cubicBezTo>
                <a:cubicBezTo>
                  <a:pt x="171" y="0"/>
                  <a:pt x="14" y="33"/>
                  <a:pt x="0" y="37"/>
                </a:cubicBezTo>
                <a:close/>
              </a:path>
            </a:pathLst>
          </a:custGeom>
          <a:solidFill>
            <a:srgbClr val="81A0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8" name="Freeform 31"/>
          <p:cNvSpPr>
            <a:spLocks/>
          </p:cNvSpPr>
          <p:nvPr/>
        </p:nvSpPr>
        <p:spPr bwMode="auto">
          <a:xfrm>
            <a:off x="2847521" y="2926899"/>
            <a:ext cx="918505" cy="674123"/>
          </a:xfrm>
          <a:custGeom>
            <a:avLst/>
            <a:gdLst>
              <a:gd name="T0" fmla="*/ 778 w 778"/>
              <a:gd name="T1" fmla="*/ 497 h 571"/>
              <a:gd name="T2" fmla="*/ 37 w 778"/>
              <a:gd name="T3" fmla="*/ 24 h 571"/>
              <a:gd name="T4" fmla="*/ 2 w 778"/>
              <a:gd name="T5" fmla="*/ 0 h 571"/>
              <a:gd name="T6" fmla="*/ 19 w 778"/>
              <a:gd name="T7" fmla="*/ 12 h 571"/>
              <a:gd name="T8" fmla="*/ 0 w 778"/>
              <a:gd name="T9" fmla="*/ 0 h 571"/>
              <a:gd name="T10" fmla="*/ 35 w 778"/>
              <a:gd name="T11" fmla="*/ 26 h 571"/>
              <a:gd name="T12" fmla="*/ 778 w 778"/>
              <a:gd name="T13" fmla="*/ 571 h 571"/>
              <a:gd name="T14" fmla="*/ 778 w 778"/>
              <a:gd name="T15" fmla="*/ 497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8" h="571">
                <a:moveTo>
                  <a:pt x="778" y="497"/>
                </a:moveTo>
                <a:lnTo>
                  <a:pt x="37" y="24"/>
                </a:lnTo>
                <a:lnTo>
                  <a:pt x="2" y="0"/>
                </a:lnTo>
                <a:lnTo>
                  <a:pt x="19" y="12"/>
                </a:lnTo>
                <a:lnTo>
                  <a:pt x="0" y="0"/>
                </a:lnTo>
                <a:lnTo>
                  <a:pt x="35" y="26"/>
                </a:lnTo>
                <a:lnTo>
                  <a:pt x="778" y="571"/>
                </a:lnTo>
                <a:lnTo>
                  <a:pt x="778" y="497"/>
                </a:lnTo>
                <a:close/>
              </a:path>
            </a:pathLst>
          </a:custGeom>
          <a:solidFill>
            <a:srgbClr val="6987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9" name="Freeform 32"/>
          <p:cNvSpPr>
            <a:spLocks/>
          </p:cNvSpPr>
          <p:nvPr/>
        </p:nvSpPr>
        <p:spPr bwMode="auto">
          <a:xfrm>
            <a:off x="3732969" y="2974123"/>
            <a:ext cx="734332" cy="710721"/>
          </a:xfrm>
          <a:custGeom>
            <a:avLst/>
            <a:gdLst>
              <a:gd name="T0" fmla="*/ 263 w 263"/>
              <a:gd name="T1" fmla="*/ 35 h 254"/>
              <a:gd name="T2" fmla="*/ 175 w 263"/>
              <a:gd name="T3" fmla="*/ 211 h 254"/>
              <a:gd name="T4" fmla="*/ 15 w 263"/>
              <a:gd name="T5" fmla="*/ 196 h 254"/>
              <a:gd name="T6" fmla="*/ 66 w 263"/>
              <a:gd name="T7" fmla="*/ 43 h 254"/>
              <a:gd name="T8" fmla="*/ 263 w 263"/>
              <a:gd name="T9" fmla="*/ 3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254">
                <a:moveTo>
                  <a:pt x="263" y="35"/>
                </a:moveTo>
                <a:cubicBezTo>
                  <a:pt x="263" y="35"/>
                  <a:pt x="241" y="168"/>
                  <a:pt x="175" y="211"/>
                </a:cubicBezTo>
                <a:cubicBezTo>
                  <a:pt x="108" y="254"/>
                  <a:pt x="15" y="196"/>
                  <a:pt x="15" y="196"/>
                </a:cubicBezTo>
                <a:cubicBezTo>
                  <a:pt x="15" y="196"/>
                  <a:pt x="0" y="86"/>
                  <a:pt x="66" y="43"/>
                </a:cubicBezTo>
                <a:cubicBezTo>
                  <a:pt x="132" y="0"/>
                  <a:pt x="263" y="35"/>
                  <a:pt x="263" y="35"/>
                </a:cubicBezTo>
                <a:close/>
              </a:path>
            </a:pathLst>
          </a:custGeom>
          <a:solidFill>
            <a:srgbClr val="93BF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0" name="Freeform 33"/>
          <p:cNvSpPr>
            <a:spLocks/>
          </p:cNvSpPr>
          <p:nvPr/>
        </p:nvSpPr>
        <p:spPr bwMode="auto">
          <a:xfrm>
            <a:off x="3741233" y="2980025"/>
            <a:ext cx="723707" cy="539535"/>
          </a:xfrm>
          <a:custGeom>
            <a:avLst/>
            <a:gdLst>
              <a:gd name="T0" fmla="*/ 259 w 259"/>
              <a:gd name="T1" fmla="*/ 32 h 193"/>
              <a:gd name="T2" fmla="*/ 12 w 259"/>
              <a:gd name="T3" fmla="*/ 193 h 193"/>
              <a:gd name="T4" fmla="*/ 63 w 259"/>
              <a:gd name="T5" fmla="*/ 41 h 193"/>
              <a:gd name="T6" fmla="*/ 259 w 259"/>
              <a:gd name="T7" fmla="*/ 3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" h="193">
                <a:moveTo>
                  <a:pt x="259" y="32"/>
                </a:moveTo>
                <a:cubicBezTo>
                  <a:pt x="12" y="193"/>
                  <a:pt x="12" y="193"/>
                  <a:pt x="12" y="193"/>
                </a:cubicBezTo>
                <a:cubicBezTo>
                  <a:pt x="10" y="184"/>
                  <a:pt x="0" y="82"/>
                  <a:pt x="63" y="41"/>
                </a:cubicBezTo>
                <a:cubicBezTo>
                  <a:pt x="126" y="0"/>
                  <a:pt x="248" y="30"/>
                  <a:pt x="259" y="32"/>
                </a:cubicBezTo>
                <a:close/>
              </a:path>
            </a:pathLst>
          </a:custGeom>
          <a:solidFill>
            <a:srgbClr val="81A0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1" name="Freeform 34"/>
          <p:cNvSpPr>
            <a:spLocks/>
          </p:cNvSpPr>
          <p:nvPr/>
        </p:nvSpPr>
        <p:spPr bwMode="auto">
          <a:xfrm>
            <a:off x="3732969" y="3069751"/>
            <a:ext cx="734332" cy="517103"/>
          </a:xfrm>
          <a:custGeom>
            <a:avLst/>
            <a:gdLst>
              <a:gd name="T0" fmla="*/ 606 w 622"/>
              <a:gd name="T1" fmla="*/ 12 h 438"/>
              <a:gd name="T2" fmla="*/ 620 w 622"/>
              <a:gd name="T3" fmla="*/ 0 h 438"/>
              <a:gd name="T4" fmla="*/ 592 w 622"/>
              <a:gd name="T5" fmla="*/ 19 h 438"/>
              <a:gd name="T6" fmla="*/ 0 w 622"/>
              <a:gd name="T7" fmla="*/ 374 h 438"/>
              <a:gd name="T8" fmla="*/ 0 w 622"/>
              <a:gd name="T9" fmla="*/ 438 h 438"/>
              <a:gd name="T10" fmla="*/ 592 w 622"/>
              <a:gd name="T11" fmla="*/ 21 h 438"/>
              <a:gd name="T12" fmla="*/ 622 w 622"/>
              <a:gd name="T13" fmla="*/ 2 h 438"/>
              <a:gd name="T14" fmla="*/ 606 w 622"/>
              <a:gd name="T15" fmla="*/ 1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2" h="438">
                <a:moveTo>
                  <a:pt x="606" y="12"/>
                </a:moveTo>
                <a:lnTo>
                  <a:pt x="620" y="0"/>
                </a:lnTo>
                <a:lnTo>
                  <a:pt x="592" y="19"/>
                </a:lnTo>
                <a:lnTo>
                  <a:pt x="0" y="374"/>
                </a:lnTo>
                <a:lnTo>
                  <a:pt x="0" y="438"/>
                </a:lnTo>
                <a:lnTo>
                  <a:pt x="592" y="21"/>
                </a:lnTo>
                <a:lnTo>
                  <a:pt x="622" y="2"/>
                </a:lnTo>
                <a:lnTo>
                  <a:pt x="606" y="12"/>
                </a:lnTo>
                <a:close/>
              </a:path>
            </a:pathLst>
          </a:custGeom>
          <a:solidFill>
            <a:srgbClr val="6987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2" name="Freeform 35"/>
          <p:cNvSpPr>
            <a:spLocks/>
          </p:cNvSpPr>
          <p:nvPr/>
        </p:nvSpPr>
        <p:spPr bwMode="auto">
          <a:xfrm>
            <a:off x="3712898" y="3527824"/>
            <a:ext cx="75558" cy="695374"/>
          </a:xfrm>
          <a:custGeom>
            <a:avLst/>
            <a:gdLst>
              <a:gd name="T0" fmla="*/ 0 w 27"/>
              <a:gd name="T1" fmla="*/ 240 h 249"/>
              <a:gd name="T2" fmla="*/ 9 w 27"/>
              <a:gd name="T3" fmla="*/ 249 h 249"/>
              <a:gd name="T4" fmla="*/ 18 w 27"/>
              <a:gd name="T5" fmla="*/ 249 h 249"/>
              <a:gd name="T6" fmla="*/ 27 w 27"/>
              <a:gd name="T7" fmla="*/ 240 h 249"/>
              <a:gd name="T8" fmla="*/ 27 w 27"/>
              <a:gd name="T9" fmla="*/ 9 h 249"/>
              <a:gd name="T10" fmla="*/ 18 w 27"/>
              <a:gd name="T11" fmla="*/ 0 h 249"/>
              <a:gd name="T12" fmla="*/ 9 w 27"/>
              <a:gd name="T13" fmla="*/ 0 h 249"/>
              <a:gd name="T14" fmla="*/ 0 w 27"/>
              <a:gd name="T15" fmla="*/ 9 h 249"/>
              <a:gd name="T16" fmla="*/ 0 w 27"/>
              <a:gd name="T17" fmla="*/ 24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249">
                <a:moveTo>
                  <a:pt x="0" y="240"/>
                </a:moveTo>
                <a:cubicBezTo>
                  <a:pt x="0" y="245"/>
                  <a:pt x="4" y="249"/>
                  <a:pt x="9" y="249"/>
                </a:cubicBezTo>
                <a:cubicBezTo>
                  <a:pt x="18" y="249"/>
                  <a:pt x="18" y="249"/>
                  <a:pt x="18" y="249"/>
                </a:cubicBezTo>
                <a:cubicBezTo>
                  <a:pt x="23" y="249"/>
                  <a:pt x="27" y="245"/>
                  <a:pt x="27" y="240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4"/>
                  <a:pt x="23" y="0"/>
                  <a:pt x="1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lnTo>
                  <a:pt x="0" y="240"/>
                </a:lnTo>
                <a:close/>
              </a:path>
            </a:pathLst>
          </a:custGeom>
          <a:solidFill>
            <a:srgbClr val="6987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3" name="Freeform 36"/>
          <p:cNvSpPr>
            <a:spLocks/>
          </p:cNvSpPr>
          <p:nvPr/>
        </p:nvSpPr>
        <p:spPr bwMode="auto">
          <a:xfrm>
            <a:off x="3363441" y="3963466"/>
            <a:ext cx="755582" cy="639885"/>
          </a:xfrm>
          <a:custGeom>
            <a:avLst/>
            <a:gdLst>
              <a:gd name="T0" fmla="*/ 576 w 640"/>
              <a:gd name="T1" fmla="*/ 542 h 542"/>
              <a:gd name="T2" fmla="*/ 64 w 640"/>
              <a:gd name="T3" fmla="*/ 542 h 542"/>
              <a:gd name="T4" fmla="*/ 0 w 640"/>
              <a:gd name="T5" fmla="*/ 0 h 542"/>
              <a:gd name="T6" fmla="*/ 640 w 640"/>
              <a:gd name="T7" fmla="*/ 0 h 542"/>
              <a:gd name="T8" fmla="*/ 576 w 640"/>
              <a:gd name="T9" fmla="*/ 542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542">
                <a:moveTo>
                  <a:pt x="576" y="542"/>
                </a:moveTo>
                <a:lnTo>
                  <a:pt x="64" y="542"/>
                </a:lnTo>
                <a:lnTo>
                  <a:pt x="0" y="0"/>
                </a:lnTo>
                <a:lnTo>
                  <a:pt x="640" y="0"/>
                </a:lnTo>
                <a:lnTo>
                  <a:pt x="576" y="542"/>
                </a:lnTo>
                <a:close/>
              </a:path>
            </a:pathLst>
          </a:custGeom>
          <a:solidFill>
            <a:srgbClr val="7F5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4" name="Freeform 37"/>
          <p:cNvSpPr>
            <a:spLocks/>
          </p:cNvSpPr>
          <p:nvPr/>
        </p:nvSpPr>
        <p:spPr bwMode="auto">
          <a:xfrm>
            <a:off x="3743594" y="3963466"/>
            <a:ext cx="375430" cy="639885"/>
          </a:xfrm>
          <a:custGeom>
            <a:avLst/>
            <a:gdLst>
              <a:gd name="T0" fmla="*/ 0 w 318"/>
              <a:gd name="T1" fmla="*/ 0 h 542"/>
              <a:gd name="T2" fmla="*/ 0 w 318"/>
              <a:gd name="T3" fmla="*/ 542 h 542"/>
              <a:gd name="T4" fmla="*/ 254 w 318"/>
              <a:gd name="T5" fmla="*/ 542 h 542"/>
              <a:gd name="T6" fmla="*/ 318 w 318"/>
              <a:gd name="T7" fmla="*/ 0 h 542"/>
              <a:gd name="T8" fmla="*/ 0 w 318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" h="542">
                <a:moveTo>
                  <a:pt x="0" y="0"/>
                </a:moveTo>
                <a:lnTo>
                  <a:pt x="0" y="542"/>
                </a:lnTo>
                <a:lnTo>
                  <a:pt x="254" y="542"/>
                </a:lnTo>
                <a:lnTo>
                  <a:pt x="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05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5" name="Freeform 38"/>
          <p:cNvSpPr>
            <a:spLocks/>
          </p:cNvSpPr>
          <p:nvPr/>
        </p:nvSpPr>
        <p:spPr bwMode="auto">
          <a:xfrm>
            <a:off x="3363441" y="3963466"/>
            <a:ext cx="755582" cy="56669"/>
          </a:xfrm>
          <a:custGeom>
            <a:avLst/>
            <a:gdLst>
              <a:gd name="T0" fmla="*/ 632 w 640"/>
              <a:gd name="T1" fmla="*/ 48 h 48"/>
              <a:gd name="T2" fmla="*/ 640 w 640"/>
              <a:gd name="T3" fmla="*/ 0 h 48"/>
              <a:gd name="T4" fmla="*/ 0 w 640"/>
              <a:gd name="T5" fmla="*/ 0 h 48"/>
              <a:gd name="T6" fmla="*/ 8 w 640"/>
              <a:gd name="T7" fmla="*/ 48 h 48"/>
              <a:gd name="T8" fmla="*/ 632 w 6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48">
                <a:moveTo>
                  <a:pt x="632" y="48"/>
                </a:moveTo>
                <a:lnTo>
                  <a:pt x="640" y="0"/>
                </a:lnTo>
                <a:lnTo>
                  <a:pt x="0" y="0"/>
                </a:lnTo>
                <a:lnTo>
                  <a:pt x="8" y="48"/>
                </a:lnTo>
                <a:lnTo>
                  <a:pt x="632" y="48"/>
                </a:lnTo>
                <a:close/>
              </a:path>
            </a:pathLst>
          </a:custGeom>
          <a:solidFill>
            <a:srgbClr val="705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6" name="Freeform 39"/>
          <p:cNvSpPr>
            <a:spLocks/>
          </p:cNvSpPr>
          <p:nvPr/>
        </p:nvSpPr>
        <p:spPr bwMode="auto">
          <a:xfrm>
            <a:off x="3307954" y="3846586"/>
            <a:ext cx="866559" cy="116880"/>
          </a:xfrm>
          <a:custGeom>
            <a:avLst/>
            <a:gdLst>
              <a:gd name="T0" fmla="*/ 310 w 310"/>
              <a:gd name="T1" fmla="*/ 35 h 42"/>
              <a:gd name="T2" fmla="*/ 302 w 310"/>
              <a:gd name="T3" fmla="*/ 42 h 42"/>
              <a:gd name="T4" fmla="*/ 8 w 310"/>
              <a:gd name="T5" fmla="*/ 42 h 42"/>
              <a:gd name="T6" fmla="*/ 0 w 310"/>
              <a:gd name="T7" fmla="*/ 35 h 42"/>
              <a:gd name="T8" fmla="*/ 0 w 310"/>
              <a:gd name="T9" fmla="*/ 8 h 42"/>
              <a:gd name="T10" fmla="*/ 8 w 310"/>
              <a:gd name="T11" fmla="*/ 0 h 42"/>
              <a:gd name="T12" fmla="*/ 302 w 310"/>
              <a:gd name="T13" fmla="*/ 0 h 42"/>
              <a:gd name="T14" fmla="*/ 310 w 310"/>
              <a:gd name="T15" fmla="*/ 8 h 42"/>
              <a:gd name="T16" fmla="*/ 310 w 310"/>
              <a:gd name="T17" fmla="*/ 3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42">
                <a:moveTo>
                  <a:pt x="310" y="35"/>
                </a:moveTo>
                <a:cubicBezTo>
                  <a:pt x="310" y="39"/>
                  <a:pt x="307" y="42"/>
                  <a:pt x="302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7" y="0"/>
                  <a:pt x="310" y="3"/>
                  <a:pt x="310" y="8"/>
                </a:cubicBezTo>
                <a:lnTo>
                  <a:pt x="310" y="35"/>
                </a:lnTo>
                <a:close/>
              </a:path>
            </a:pathLst>
          </a:custGeom>
          <a:solidFill>
            <a:srgbClr val="7F5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7" name="Freeform 40"/>
          <p:cNvSpPr>
            <a:spLocks/>
          </p:cNvSpPr>
          <p:nvPr/>
        </p:nvSpPr>
        <p:spPr bwMode="auto">
          <a:xfrm>
            <a:off x="4411812" y="2427504"/>
            <a:ext cx="97990" cy="108615"/>
          </a:xfrm>
          <a:custGeom>
            <a:avLst/>
            <a:gdLst>
              <a:gd name="T0" fmla="*/ 7 w 35"/>
              <a:gd name="T1" fmla="*/ 0 h 39"/>
              <a:gd name="T2" fmla="*/ 0 w 35"/>
              <a:gd name="T3" fmla="*/ 10 h 39"/>
              <a:gd name="T4" fmla="*/ 35 w 35"/>
              <a:gd name="T5" fmla="*/ 39 h 39"/>
              <a:gd name="T6" fmla="*/ 7 w 3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9">
                <a:moveTo>
                  <a:pt x="7" y="0"/>
                </a:moveTo>
                <a:cubicBezTo>
                  <a:pt x="7" y="0"/>
                  <a:pt x="5" y="4"/>
                  <a:pt x="0" y="10"/>
                </a:cubicBezTo>
                <a:cubicBezTo>
                  <a:pt x="12" y="19"/>
                  <a:pt x="24" y="29"/>
                  <a:pt x="35" y="39"/>
                </a:cubicBezTo>
                <a:cubicBezTo>
                  <a:pt x="21" y="17"/>
                  <a:pt x="7" y="0"/>
                  <a:pt x="7" y="0"/>
                </a:cubicBezTo>
              </a:path>
            </a:pathLst>
          </a:custGeom>
          <a:solidFill>
            <a:srgbClr val="575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8" name="Freeform 41"/>
          <p:cNvSpPr>
            <a:spLocks/>
          </p:cNvSpPr>
          <p:nvPr/>
        </p:nvSpPr>
        <p:spPr bwMode="auto">
          <a:xfrm>
            <a:off x="4272501" y="2454658"/>
            <a:ext cx="323484" cy="439183"/>
          </a:xfrm>
          <a:custGeom>
            <a:avLst/>
            <a:gdLst>
              <a:gd name="T0" fmla="*/ 50 w 116"/>
              <a:gd name="T1" fmla="*/ 0 h 157"/>
              <a:gd name="T2" fmla="*/ 48 w 116"/>
              <a:gd name="T3" fmla="*/ 4 h 157"/>
              <a:gd name="T4" fmla="*/ 56 w 116"/>
              <a:gd name="T5" fmla="*/ 35 h 157"/>
              <a:gd name="T6" fmla="*/ 0 w 116"/>
              <a:gd name="T7" fmla="*/ 110 h 157"/>
              <a:gd name="T8" fmla="*/ 57 w 116"/>
              <a:gd name="T9" fmla="*/ 157 h 157"/>
              <a:gd name="T10" fmla="*/ 116 w 116"/>
              <a:gd name="T11" fmla="*/ 99 h 157"/>
              <a:gd name="T12" fmla="*/ 85 w 116"/>
              <a:gd name="T13" fmla="*/ 29 h 157"/>
              <a:gd name="T14" fmla="*/ 50 w 116"/>
              <a:gd name="T15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157">
                <a:moveTo>
                  <a:pt x="50" y="0"/>
                </a:moveTo>
                <a:cubicBezTo>
                  <a:pt x="49" y="1"/>
                  <a:pt x="49" y="2"/>
                  <a:pt x="48" y="4"/>
                </a:cubicBezTo>
                <a:cubicBezTo>
                  <a:pt x="53" y="16"/>
                  <a:pt x="56" y="26"/>
                  <a:pt x="56" y="35"/>
                </a:cubicBezTo>
                <a:cubicBezTo>
                  <a:pt x="56" y="70"/>
                  <a:pt x="32" y="100"/>
                  <a:pt x="0" y="110"/>
                </a:cubicBezTo>
                <a:cubicBezTo>
                  <a:pt x="5" y="137"/>
                  <a:pt x="29" y="157"/>
                  <a:pt x="57" y="157"/>
                </a:cubicBezTo>
                <a:cubicBezTo>
                  <a:pt x="90" y="157"/>
                  <a:pt x="116" y="131"/>
                  <a:pt x="116" y="99"/>
                </a:cubicBezTo>
                <a:cubicBezTo>
                  <a:pt x="116" y="82"/>
                  <a:pt x="100" y="53"/>
                  <a:pt x="85" y="29"/>
                </a:cubicBezTo>
                <a:cubicBezTo>
                  <a:pt x="74" y="19"/>
                  <a:pt x="62" y="9"/>
                  <a:pt x="50" y="0"/>
                </a:cubicBezTo>
              </a:path>
            </a:pathLst>
          </a:custGeom>
          <a:solidFill>
            <a:srgbClr val="433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9" name="Freeform 42"/>
          <p:cNvSpPr>
            <a:spLocks/>
          </p:cNvSpPr>
          <p:nvPr/>
        </p:nvSpPr>
        <p:spPr bwMode="auto">
          <a:xfrm>
            <a:off x="4107218" y="2147702"/>
            <a:ext cx="288066" cy="292789"/>
          </a:xfrm>
          <a:custGeom>
            <a:avLst/>
            <a:gdLst>
              <a:gd name="T0" fmla="*/ 36 w 103"/>
              <a:gd name="T1" fmla="*/ 0 h 105"/>
              <a:gd name="T2" fmla="*/ 0 w 103"/>
              <a:gd name="T3" fmla="*/ 52 h 105"/>
              <a:gd name="T4" fmla="*/ 103 w 103"/>
              <a:gd name="T5" fmla="*/ 105 h 105"/>
              <a:gd name="T6" fmla="*/ 36 w 103"/>
              <a:gd name="T7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5">
                <a:moveTo>
                  <a:pt x="36" y="0"/>
                </a:moveTo>
                <a:cubicBezTo>
                  <a:pt x="36" y="0"/>
                  <a:pt x="19" y="23"/>
                  <a:pt x="0" y="52"/>
                </a:cubicBezTo>
                <a:cubicBezTo>
                  <a:pt x="37" y="65"/>
                  <a:pt x="72" y="83"/>
                  <a:pt x="103" y="105"/>
                </a:cubicBezTo>
                <a:cubicBezTo>
                  <a:pt x="81" y="58"/>
                  <a:pt x="36" y="0"/>
                  <a:pt x="36" y="0"/>
                </a:cubicBezTo>
              </a:path>
            </a:pathLst>
          </a:custGeom>
          <a:solidFill>
            <a:srgbClr val="575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0" name="Freeform 43"/>
          <p:cNvSpPr>
            <a:spLocks/>
          </p:cNvSpPr>
          <p:nvPr/>
        </p:nvSpPr>
        <p:spPr bwMode="auto">
          <a:xfrm>
            <a:off x="3990339" y="2292916"/>
            <a:ext cx="415570" cy="478143"/>
          </a:xfrm>
          <a:custGeom>
            <a:avLst/>
            <a:gdLst>
              <a:gd name="T0" fmla="*/ 42 w 149"/>
              <a:gd name="T1" fmla="*/ 0 h 171"/>
              <a:gd name="T2" fmla="*/ 0 w 149"/>
              <a:gd name="T3" fmla="*/ 93 h 171"/>
              <a:gd name="T4" fmla="*/ 78 w 149"/>
              <a:gd name="T5" fmla="*/ 171 h 171"/>
              <a:gd name="T6" fmla="*/ 101 w 149"/>
              <a:gd name="T7" fmla="*/ 168 h 171"/>
              <a:gd name="T8" fmla="*/ 100 w 149"/>
              <a:gd name="T9" fmla="*/ 157 h 171"/>
              <a:gd name="T10" fmla="*/ 149 w 149"/>
              <a:gd name="T11" fmla="*/ 62 h 171"/>
              <a:gd name="T12" fmla="*/ 145 w 149"/>
              <a:gd name="T13" fmla="*/ 53 h 171"/>
              <a:gd name="T14" fmla="*/ 42 w 149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171">
                <a:moveTo>
                  <a:pt x="42" y="0"/>
                </a:moveTo>
                <a:cubicBezTo>
                  <a:pt x="22" y="31"/>
                  <a:pt x="0" y="70"/>
                  <a:pt x="0" y="93"/>
                </a:cubicBezTo>
                <a:cubicBezTo>
                  <a:pt x="0" y="136"/>
                  <a:pt x="35" y="171"/>
                  <a:pt x="78" y="171"/>
                </a:cubicBezTo>
                <a:cubicBezTo>
                  <a:pt x="86" y="171"/>
                  <a:pt x="94" y="170"/>
                  <a:pt x="101" y="168"/>
                </a:cubicBezTo>
                <a:cubicBezTo>
                  <a:pt x="100" y="164"/>
                  <a:pt x="100" y="161"/>
                  <a:pt x="100" y="157"/>
                </a:cubicBezTo>
                <a:cubicBezTo>
                  <a:pt x="100" y="133"/>
                  <a:pt x="132" y="85"/>
                  <a:pt x="149" y="62"/>
                </a:cubicBezTo>
                <a:cubicBezTo>
                  <a:pt x="147" y="59"/>
                  <a:pt x="146" y="56"/>
                  <a:pt x="145" y="53"/>
                </a:cubicBezTo>
                <a:cubicBezTo>
                  <a:pt x="114" y="31"/>
                  <a:pt x="79" y="13"/>
                  <a:pt x="42" y="0"/>
                </a:cubicBezTo>
              </a:path>
            </a:pathLst>
          </a:custGeom>
          <a:solidFill>
            <a:srgbClr val="433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1" name="Freeform 44"/>
          <p:cNvSpPr>
            <a:spLocks/>
          </p:cNvSpPr>
          <p:nvPr/>
        </p:nvSpPr>
        <p:spPr bwMode="auto">
          <a:xfrm>
            <a:off x="4268960" y="2466464"/>
            <a:ext cx="159381" cy="296331"/>
          </a:xfrm>
          <a:custGeom>
            <a:avLst/>
            <a:gdLst>
              <a:gd name="T0" fmla="*/ 49 w 57"/>
              <a:gd name="T1" fmla="*/ 0 h 106"/>
              <a:gd name="T2" fmla="*/ 0 w 57"/>
              <a:gd name="T3" fmla="*/ 95 h 106"/>
              <a:gd name="T4" fmla="*/ 1 w 57"/>
              <a:gd name="T5" fmla="*/ 106 h 106"/>
              <a:gd name="T6" fmla="*/ 57 w 57"/>
              <a:gd name="T7" fmla="*/ 31 h 106"/>
              <a:gd name="T8" fmla="*/ 49 w 57"/>
              <a:gd name="T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06">
                <a:moveTo>
                  <a:pt x="49" y="0"/>
                </a:moveTo>
                <a:cubicBezTo>
                  <a:pt x="32" y="23"/>
                  <a:pt x="0" y="71"/>
                  <a:pt x="0" y="95"/>
                </a:cubicBezTo>
                <a:cubicBezTo>
                  <a:pt x="0" y="99"/>
                  <a:pt x="0" y="102"/>
                  <a:pt x="1" y="106"/>
                </a:cubicBezTo>
                <a:cubicBezTo>
                  <a:pt x="33" y="96"/>
                  <a:pt x="57" y="66"/>
                  <a:pt x="57" y="31"/>
                </a:cubicBezTo>
                <a:cubicBezTo>
                  <a:pt x="57" y="22"/>
                  <a:pt x="54" y="12"/>
                  <a:pt x="49" y="0"/>
                </a:cubicBezTo>
              </a:path>
            </a:pathLst>
          </a:custGeom>
          <a:solidFill>
            <a:srgbClr val="3F2E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2" name="Freeform 45"/>
          <p:cNvSpPr>
            <a:spLocks/>
          </p:cNvSpPr>
          <p:nvPr/>
        </p:nvSpPr>
        <p:spPr bwMode="auto">
          <a:xfrm>
            <a:off x="4009229" y="2111103"/>
            <a:ext cx="441543" cy="629260"/>
          </a:xfrm>
          <a:custGeom>
            <a:avLst/>
            <a:gdLst>
              <a:gd name="T0" fmla="*/ 158 w 158"/>
              <a:gd name="T1" fmla="*/ 146 h 225"/>
              <a:gd name="T2" fmla="*/ 79 w 158"/>
              <a:gd name="T3" fmla="*/ 225 h 225"/>
              <a:gd name="T4" fmla="*/ 0 w 158"/>
              <a:gd name="T5" fmla="*/ 146 h 225"/>
              <a:gd name="T6" fmla="*/ 79 w 158"/>
              <a:gd name="T7" fmla="*/ 0 h 225"/>
              <a:gd name="T8" fmla="*/ 158 w 158"/>
              <a:gd name="T9" fmla="*/ 14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25">
                <a:moveTo>
                  <a:pt x="158" y="146"/>
                </a:moveTo>
                <a:cubicBezTo>
                  <a:pt x="158" y="190"/>
                  <a:pt x="122" y="225"/>
                  <a:pt x="79" y="225"/>
                </a:cubicBezTo>
                <a:cubicBezTo>
                  <a:pt x="35" y="225"/>
                  <a:pt x="0" y="190"/>
                  <a:pt x="0" y="146"/>
                </a:cubicBezTo>
                <a:cubicBezTo>
                  <a:pt x="0" y="103"/>
                  <a:pt x="79" y="0"/>
                  <a:pt x="79" y="0"/>
                </a:cubicBezTo>
                <a:cubicBezTo>
                  <a:pt x="79" y="0"/>
                  <a:pt x="158" y="103"/>
                  <a:pt x="158" y="146"/>
                </a:cubicBezTo>
                <a:close/>
              </a:path>
            </a:pathLst>
          </a:custGeom>
          <a:solidFill>
            <a:srgbClr val="448D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3" name="Freeform 46"/>
          <p:cNvSpPr>
            <a:spLocks/>
          </p:cNvSpPr>
          <p:nvPr/>
        </p:nvSpPr>
        <p:spPr bwMode="auto">
          <a:xfrm>
            <a:off x="4230000" y="2113465"/>
            <a:ext cx="220772" cy="626899"/>
          </a:xfrm>
          <a:custGeom>
            <a:avLst/>
            <a:gdLst>
              <a:gd name="T0" fmla="*/ 0 w 79"/>
              <a:gd name="T1" fmla="*/ 0 h 224"/>
              <a:gd name="T2" fmla="*/ 0 w 79"/>
              <a:gd name="T3" fmla="*/ 224 h 224"/>
              <a:gd name="T4" fmla="*/ 79 w 79"/>
              <a:gd name="T5" fmla="*/ 145 h 224"/>
              <a:gd name="T6" fmla="*/ 0 w 79"/>
              <a:gd name="T7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24">
                <a:moveTo>
                  <a:pt x="0" y="0"/>
                </a:moveTo>
                <a:cubicBezTo>
                  <a:pt x="0" y="224"/>
                  <a:pt x="0" y="224"/>
                  <a:pt x="0" y="224"/>
                </a:cubicBezTo>
                <a:cubicBezTo>
                  <a:pt x="44" y="224"/>
                  <a:pt x="79" y="188"/>
                  <a:pt x="79" y="145"/>
                </a:cubicBezTo>
                <a:cubicBezTo>
                  <a:pt x="79" y="103"/>
                  <a:pt x="6" y="7"/>
                  <a:pt x="0" y="0"/>
                </a:cubicBezTo>
                <a:close/>
              </a:path>
            </a:pathLst>
          </a:custGeom>
          <a:solidFill>
            <a:srgbClr val="2F7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4" name="Freeform 47"/>
          <p:cNvSpPr>
            <a:spLocks/>
          </p:cNvSpPr>
          <p:nvPr/>
        </p:nvSpPr>
        <p:spPr bwMode="auto">
          <a:xfrm>
            <a:off x="4305558" y="2415698"/>
            <a:ext cx="316400" cy="453351"/>
          </a:xfrm>
          <a:custGeom>
            <a:avLst/>
            <a:gdLst>
              <a:gd name="T0" fmla="*/ 113 w 113"/>
              <a:gd name="T1" fmla="*/ 105 h 162"/>
              <a:gd name="T2" fmla="*/ 56 w 113"/>
              <a:gd name="T3" fmla="*/ 162 h 162"/>
              <a:gd name="T4" fmla="*/ 0 w 113"/>
              <a:gd name="T5" fmla="*/ 105 h 162"/>
              <a:gd name="T6" fmla="*/ 56 w 113"/>
              <a:gd name="T7" fmla="*/ 0 h 162"/>
              <a:gd name="T8" fmla="*/ 113 w 113"/>
              <a:gd name="T9" fmla="*/ 10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162">
                <a:moveTo>
                  <a:pt x="113" y="105"/>
                </a:moveTo>
                <a:cubicBezTo>
                  <a:pt x="113" y="136"/>
                  <a:pt x="87" y="162"/>
                  <a:pt x="56" y="162"/>
                </a:cubicBezTo>
                <a:cubicBezTo>
                  <a:pt x="25" y="162"/>
                  <a:pt x="0" y="136"/>
                  <a:pt x="0" y="105"/>
                </a:cubicBezTo>
                <a:cubicBezTo>
                  <a:pt x="0" y="74"/>
                  <a:pt x="56" y="0"/>
                  <a:pt x="56" y="0"/>
                </a:cubicBezTo>
                <a:cubicBezTo>
                  <a:pt x="56" y="0"/>
                  <a:pt x="113" y="74"/>
                  <a:pt x="113" y="105"/>
                </a:cubicBezTo>
                <a:close/>
              </a:path>
            </a:pathLst>
          </a:custGeom>
          <a:solidFill>
            <a:srgbClr val="448D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5" name="Freeform 48"/>
          <p:cNvSpPr>
            <a:spLocks/>
          </p:cNvSpPr>
          <p:nvPr/>
        </p:nvSpPr>
        <p:spPr bwMode="auto">
          <a:xfrm>
            <a:off x="4464939" y="2418059"/>
            <a:ext cx="157020" cy="450989"/>
          </a:xfrm>
          <a:custGeom>
            <a:avLst/>
            <a:gdLst>
              <a:gd name="T0" fmla="*/ 0 w 56"/>
              <a:gd name="T1" fmla="*/ 0 h 161"/>
              <a:gd name="T2" fmla="*/ 0 w 56"/>
              <a:gd name="T3" fmla="*/ 161 h 161"/>
              <a:gd name="T4" fmla="*/ 56 w 56"/>
              <a:gd name="T5" fmla="*/ 104 h 161"/>
              <a:gd name="T6" fmla="*/ 0 w 56"/>
              <a:gd name="T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161">
                <a:moveTo>
                  <a:pt x="0" y="0"/>
                </a:moveTo>
                <a:cubicBezTo>
                  <a:pt x="0" y="161"/>
                  <a:pt x="0" y="161"/>
                  <a:pt x="0" y="161"/>
                </a:cubicBezTo>
                <a:cubicBezTo>
                  <a:pt x="31" y="160"/>
                  <a:pt x="56" y="135"/>
                  <a:pt x="56" y="104"/>
                </a:cubicBezTo>
                <a:cubicBezTo>
                  <a:pt x="56" y="74"/>
                  <a:pt x="3" y="5"/>
                  <a:pt x="0" y="0"/>
                </a:cubicBezTo>
                <a:close/>
              </a:path>
            </a:pathLst>
          </a:custGeom>
          <a:solidFill>
            <a:srgbClr val="2F7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6" name="Oval 49"/>
          <p:cNvSpPr>
            <a:spLocks noChangeArrowheads="1"/>
          </p:cNvSpPr>
          <p:nvPr/>
        </p:nvSpPr>
        <p:spPr bwMode="auto">
          <a:xfrm>
            <a:off x="2684598" y="3830057"/>
            <a:ext cx="277441" cy="276260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7" name="Oval 50"/>
          <p:cNvSpPr>
            <a:spLocks noChangeArrowheads="1"/>
          </p:cNvSpPr>
          <p:nvPr/>
        </p:nvSpPr>
        <p:spPr bwMode="auto">
          <a:xfrm>
            <a:off x="2888841" y="2102840"/>
            <a:ext cx="210146" cy="208967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8" name="Oval 51"/>
          <p:cNvSpPr>
            <a:spLocks noChangeArrowheads="1"/>
          </p:cNvSpPr>
          <p:nvPr/>
        </p:nvSpPr>
        <p:spPr bwMode="auto">
          <a:xfrm>
            <a:off x="4769533" y="2980025"/>
            <a:ext cx="263274" cy="263274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9" name="Oval 52"/>
          <p:cNvSpPr>
            <a:spLocks noChangeArrowheads="1"/>
          </p:cNvSpPr>
          <p:nvPr/>
        </p:nvSpPr>
        <p:spPr bwMode="auto">
          <a:xfrm>
            <a:off x="3152115" y="2047351"/>
            <a:ext cx="110976" cy="108615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00" name="Oval 53"/>
          <p:cNvSpPr>
            <a:spLocks noChangeArrowheads="1"/>
          </p:cNvSpPr>
          <p:nvPr/>
        </p:nvSpPr>
        <p:spPr bwMode="auto">
          <a:xfrm>
            <a:off x="2539384" y="4011870"/>
            <a:ext cx="145214" cy="145214"/>
          </a:xfrm>
          <a:prstGeom prst="ellipse">
            <a:avLst/>
          </a:prstGeom>
          <a:solidFill>
            <a:srgbClr val="DDC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01" name="Freeform 54"/>
          <p:cNvSpPr>
            <a:spLocks/>
          </p:cNvSpPr>
          <p:nvPr/>
        </p:nvSpPr>
        <p:spPr bwMode="auto">
          <a:xfrm>
            <a:off x="4364588" y="3944576"/>
            <a:ext cx="310498" cy="276260"/>
          </a:xfrm>
          <a:custGeom>
            <a:avLst/>
            <a:gdLst>
              <a:gd name="T0" fmla="*/ 102 w 111"/>
              <a:gd name="T1" fmla="*/ 11 h 99"/>
              <a:gd name="T2" fmla="*/ 100 w 111"/>
              <a:gd name="T3" fmla="*/ 10 h 99"/>
              <a:gd name="T4" fmla="*/ 66 w 111"/>
              <a:gd name="T5" fmla="*/ 10 h 99"/>
              <a:gd name="T6" fmla="*/ 55 w 111"/>
              <a:gd name="T7" fmla="*/ 21 h 99"/>
              <a:gd name="T8" fmla="*/ 44 w 111"/>
              <a:gd name="T9" fmla="*/ 10 h 99"/>
              <a:gd name="T10" fmla="*/ 11 w 111"/>
              <a:gd name="T11" fmla="*/ 10 h 99"/>
              <a:gd name="T12" fmla="*/ 9 w 111"/>
              <a:gd name="T13" fmla="*/ 11 h 99"/>
              <a:gd name="T14" fmla="*/ 9 w 111"/>
              <a:gd name="T15" fmla="*/ 45 h 99"/>
              <a:gd name="T16" fmla="*/ 24 w 111"/>
              <a:gd name="T17" fmla="*/ 60 h 99"/>
              <a:gd name="T18" fmla="*/ 21 w 111"/>
              <a:gd name="T19" fmla="*/ 64 h 99"/>
              <a:gd name="T20" fmla="*/ 21 w 111"/>
              <a:gd name="T21" fmla="*/ 90 h 99"/>
              <a:gd name="T22" fmla="*/ 22 w 111"/>
              <a:gd name="T23" fmla="*/ 91 h 99"/>
              <a:gd name="T24" fmla="*/ 49 w 111"/>
              <a:gd name="T25" fmla="*/ 91 h 99"/>
              <a:gd name="T26" fmla="*/ 55 w 111"/>
              <a:gd name="T27" fmla="*/ 85 h 99"/>
              <a:gd name="T28" fmla="*/ 62 w 111"/>
              <a:gd name="T29" fmla="*/ 91 h 99"/>
              <a:gd name="T30" fmla="*/ 89 w 111"/>
              <a:gd name="T31" fmla="*/ 91 h 99"/>
              <a:gd name="T32" fmla="*/ 90 w 111"/>
              <a:gd name="T33" fmla="*/ 90 h 99"/>
              <a:gd name="T34" fmla="*/ 90 w 111"/>
              <a:gd name="T35" fmla="*/ 64 h 99"/>
              <a:gd name="T36" fmla="*/ 86 w 111"/>
              <a:gd name="T37" fmla="*/ 60 h 99"/>
              <a:gd name="T38" fmla="*/ 102 w 111"/>
              <a:gd name="T39" fmla="*/ 45 h 99"/>
              <a:gd name="T40" fmla="*/ 102 w 111"/>
              <a:gd name="T41" fmla="*/ 1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1" h="99">
                <a:moveTo>
                  <a:pt x="102" y="11"/>
                </a:moveTo>
                <a:cubicBezTo>
                  <a:pt x="100" y="10"/>
                  <a:pt x="100" y="10"/>
                  <a:pt x="100" y="10"/>
                </a:cubicBezTo>
                <a:cubicBezTo>
                  <a:pt x="91" y="0"/>
                  <a:pt x="76" y="0"/>
                  <a:pt x="66" y="10"/>
                </a:cubicBezTo>
                <a:cubicBezTo>
                  <a:pt x="55" y="21"/>
                  <a:pt x="55" y="21"/>
                  <a:pt x="55" y="21"/>
                </a:cubicBezTo>
                <a:cubicBezTo>
                  <a:pt x="44" y="10"/>
                  <a:pt x="44" y="10"/>
                  <a:pt x="44" y="10"/>
                </a:cubicBezTo>
                <a:cubicBezTo>
                  <a:pt x="35" y="0"/>
                  <a:pt x="20" y="0"/>
                  <a:pt x="11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21"/>
                  <a:pt x="0" y="36"/>
                  <a:pt x="9" y="45"/>
                </a:cubicBezTo>
                <a:cubicBezTo>
                  <a:pt x="24" y="60"/>
                  <a:pt x="24" y="60"/>
                  <a:pt x="24" y="60"/>
                </a:cubicBezTo>
                <a:cubicBezTo>
                  <a:pt x="21" y="64"/>
                  <a:pt x="21" y="64"/>
                  <a:pt x="21" y="64"/>
                </a:cubicBezTo>
                <a:cubicBezTo>
                  <a:pt x="14" y="71"/>
                  <a:pt x="14" y="83"/>
                  <a:pt x="21" y="90"/>
                </a:cubicBezTo>
                <a:cubicBezTo>
                  <a:pt x="22" y="91"/>
                  <a:pt x="22" y="91"/>
                  <a:pt x="22" y="91"/>
                </a:cubicBezTo>
                <a:cubicBezTo>
                  <a:pt x="29" y="99"/>
                  <a:pt x="41" y="99"/>
                  <a:pt x="49" y="91"/>
                </a:cubicBezTo>
                <a:cubicBezTo>
                  <a:pt x="55" y="85"/>
                  <a:pt x="55" y="85"/>
                  <a:pt x="55" y="85"/>
                </a:cubicBezTo>
                <a:cubicBezTo>
                  <a:pt x="62" y="91"/>
                  <a:pt x="62" y="91"/>
                  <a:pt x="62" y="91"/>
                </a:cubicBezTo>
                <a:cubicBezTo>
                  <a:pt x="69" y="99"/>
                  <a:pt x="81" y="99"/>
                  <a:pt x="89" y="91"/>
                </a:cubicBezTo>
                <a:cubicBezTo>
                  <a:pt x="90" y="90"/>
                  <a:pt x="90" y="90"/>
                  <a:pt x="90" y="90"/>
                </a:cubicBezTo>
                <a:cubicBezTo>
                  <a:pt x="97" y="83"/>
                  <a:pt x="97" y="71"/>
                  <a:pt x="90" y="64"/>
                </a:cubicBezTo>
                <a:cubicBezTo>
                  <a:pt x="86" y="60"/>
                  <a:pt x="86" y="60"/>
                  <a:pt x="86" y="60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11" y="36"/>
                  <a:pt x="111" y="21"/>
                  <a:pt x="102" y="11"/>
                </a:cubicBezTo>
                <a:close/>
              </a:path>
            </a:pathLst>
          </a:custGeom>
          <a:solidFill>
            <a:srgbClr val="C7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02" name="Freeform 55"/>
          <p:cNvSpPr>
            <a:spLocks/>
          </p:cNvSpPr>
          <p:nvPr/>
        </p:nvSpPr>
        <p:spPr bwMode="auto">
          <a:xfrm>
            <a:off x="4518066" y="3944576"/>
            <a:ext cx="157020" cy="276260"/>
          </a:xfrm>
          <a:custGeom>
            <a:avLst/>
            <a:gdLst>
              <a:gd name="T0" fmla="*/ 47 w 56"/>
              <a:gd name="T1" fmla="*/ 11 h 99"/>
              <a:gd name="T2" fmla="*/ 45 w 56"/>
              <a:gd name="T3" fmla="*/ 10 h 99"/>
              <a:gd name="T4" fmla="*/ 11 w 56"/>
              <a:gd name="T5" fmla="*/ 10 h 99"/>
              <a:gd name="T6" fmla="*/ 0 w 56"/>
              <a:gd name="T7" fmla="*/ 21 h 99"/>
              <a:gd name="T8" fmla="*/ 0 w 56"/>
              <a:gd name="T9" fmla="*/ 85 h 99"/>
              <a:gd name="T10" fmla="*/ 7 w 56"/>
              <a:gd name="T11" fmla="*/ 91 h 99"/>
              <a:gd name="T12" fmla="*/ 34 w 56"/>
              <a:gd name="T13" fmla="*/ 91 h 99"/>
              <a:gd name="T14" fmla="*/ 35 w 56"/>
              <a:gd name="T15" fmla="*/ 90 h 99"/>
              <a:gd name="T16" fmla="*/ 35 w 56"/>
              <a:gd name="T17" fmla="*/ 64 h 99"/>
              <a:gd name="T18" fmla="*/ 31 w 56"/>
              <a:gd name="T19" fmla="*/ 60 h 99"/>
              <a:gd name="T20" fmla="*/ 47 w 56"/>
              <a:gd name="T21" fmla="*/ 45 h 99"/>
              <a:gd name="T22" fmla="*/ 47 w 56"/>
              <a:gd name="T23" fmla="*/ 1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99">
                <a:moveTo>
                  <a:pt x="47" y="11"/>
                </a:moveTo>
                <a:cubicBezTo>
                  <a:pt x="45" y="10"/>
                  <a:pt x="45" y="10"/>
                  <a:pt x="45" y="10"/>
                </a:cubicBezTo>
                <a:cubicBezTo>
                  <a:pt x="36" y="0"/>
                  <a:pt x="21" y="0"/>
                  <a:pt x="11" y="1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5"/>
                  <a:pt x="0" y="85"/>
                  <a:pt x="0" y="85"/>
                </a:cubicBezTo>
                <a:cubicBezTo>
                  <a:pt x="7" y="91"/>
                  <a:pt x="7" y="91"/>
                  <a:pt x="7" y="91"/>
                </a:cubicBezTo>
                <a:cubicBezTo>
                  <a:pt x="14" y="99"/>
                  <a:pt x="26" y="99"/>
                  <a:pt x="34" y="91"/>
                </a:cubicBezTo>
                <a:cubicBezTo>
                  <a:pt x="35" y="90"/>
                  <a:pt x="35" y="90"/>
                  <a:pt x="35" y="90"/>
                </a:cubicBezTo>
                <a:cubicBezTo>
                  <a:pt x="42" y="83"/>
                  <a:pt x="42" y="71"/>
                  <a:pt x="35" y="64"/>
                </a:cubicBezTo>
                <a:cubicBezTo>
                  <a:pt x="31" y="60"/>
                  <a:pt x="31" y="60"/>
                  <a:pt x="31" y="60"/>
                </a:cubicBezTo>
                <a:cubicBezTo>
                  <a:pt x="47" y="45"/>
                  <a:pt x="47" y="45"/>
                  <a:pt x="47" y="45"/>
                </a:cubicBezTo>
                <a:cubicBezTo>
                  <a:pt x="56" y="36"/>
                  <a:pt x="56" y="21"/>
                  <a:pt x="47" y="11"/>
                </a:cubicBezTo>
                <a:close/>
              </a:path>
            </a:pathLst>
          </a:custGeom>
          <a:solidFill>
            <a:srgbClr val="9FDC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2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57150"/>
            <a:ext cx="788670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452688"/>
            <a:ext cx="86106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3994" y="1192192"/>
            <a:ext cx="46939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心得：</a:t>
            </a:r>
            <a:endParaRPr lang="en-US" altLang="zh-CN" sz="3200" dirty="0" smtClean="0"/>
          </a:p>
          <a:p>
            <a:r>
              <a:rPr lang="en-US" altLang="zh-CN" sz="3200" dirty="0" smtClean="0"/>
              <a:t>1.51</a:t>
            </a:r>
            <a:r>
              <a:rPr lang="zh-CN" altLang="en-US" sz="3200" dirty="0" smtClean="0"/>
              <a:t>开发板</a:t>
            </a:r>
            <a:endParaRPr lang="en-US" altLang="zh-CN" sz="3200" dirty="0" smtClean="0"/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灯具大赛</a:t>
            </a:r>
            <a:endParaRPr lang="en-US" altLang="zh-CN" sz="3200" dirty="0" smtClean="0"/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 对比（基础是借口）懒</a:t>
            </a:r>
            <a:endParaRPr lang="en-US" altLang="zh-CN" sz="3200" dirty="0" smtClean="0"/>
          </a:p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自由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 275"/>
          <p:cNvSpPr/>
          <p:nvPr/>
        </p:nvSpPr>
        <p:spPr>
          <a:xfrm>
            <a:off x="-48532" y="454567"/>
            <a:ext cx="2855394" cy="909234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7193" y="1650017"/>
            <a:ext cx="5220000" cy="705600"/>
          </a:xfrm>
          <a:prstGeom prst="rect">
            <a:avLst/>
          </a:prstGeom>
          <a:solidFill>
            <a:srgbClr val="ABD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a typeface="迷你简粗倩" panose="03000509000000000000" pitchFamily="65" charset="-122"/>
              </a:rPr>
              <a:t>1.</a:t>
            </a:r>
            <a:r>
              <a:rPr lang="zh-CN" altLang="en-US" sz="2800" dirty="0" smtClean="0">
                <a:ea typeface="迷你简粗倩" panose="03000509000000000000" pitchFamily="65" charset="-122"/>
              </a:rPr>
              <a:t>进度</a:t>
            </a:r>
            <a:endParaRPr lang="zh-CN" altLang="en-US" sz="2800" dirty="0">
              <a:ea typeface="迷你简粗倩" panose="03000509000000000000" pitchFamily="65" charset="-122"/>
            </a:endParaRPr>
          </a:p>
        </p:txBody>
      </p:sp>
      <p:grpSp>
        <p:nvGrpSpPr>
          <p:cNvPr id="171" name="组合 170"/>
          <p:cNvGrpSpPr>
            <a:grpSpLocks noChangeAspect="1"/>
          </p:cNvGrpSpPr>
          <p:nvPr/>
        </p:nvGrpSpPr>
        <p:grpSpPr>
          <a:xfrm>
            <a:off x="10493204" y="4827777"/>
            <a:ext cx="1441843" cy="1692000"/>
            <a:chOff x="4335463" y="-1835150"/>
            <a:chExt cx="3403600" cy="3994150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568825" y="-735013"/>
              <a:ext cx="2900363" cy="2894013"/>
            </a:xfrm>
            <a:prstGeom prst="ellipse">
              <a:avLst/>
            </a:prstGeom>
            <a:solidFill>
              <a:srgbClr val="6BC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906963" y="1377950"/>
              <a:ext cx="203200" cy="450850"/>
            </a:xfrm>
            <a:custGeom>
              <a:avLst/>
              <a:gdLst>
                <a:gd name="T0" fmla="*/ 53 w 54"/>
                <a:gd name="T1" fmla="*/ 111 h 120"/>
                <a:gd name="T2" fmla="*/ 49 w 54"/>
                <a:gd name="T3" fmla="*/ 119 h 120"/>
                <a:gd name="T4" fmla="*/ 40 w 54"/>
                <a:gd name="T5" fmla="*/ 115 h 120"/>
                <a:gd name="T6" fmla="*/ 1 w 54"/>
                <a:gd name="T7" fmla="*/ 10 h 120"/>
                <a:gd name="T8" fmla="*/ 5 w 54"/>
                <a:gd name="T9" fmla="*/ 1 h 120"/>
                <a:gd name="T10" fmla="*/ 14 w 54"/>
                <a:gd name="T11" fmla="*/ 5 h 120"/>
                <a:gd name="T12" fmla="*/ 53 w 54"/>
                <a:gd name="T13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0">
                  <a:moveTo>
                    <a:pt x="53" y="111"/>
                  </a:moveTo>
                  <a:cubicBezTo>
                    <a:pt x="54" y="114"/>
                    <a:pt x="52" y="118"/>
                    <a:pt x="49" y="119"/>
                  </a:cubicBezTo>
                  <a:cubicBezTo>
                    <a:pt x="45" y="120"/>
                    <a:pt x="41" y="119"/>
                    <a:pt x="40" y="11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3" y="1"/>
                    <a:pt x="14" y="5"/>
                  </a:cubicBezTo>
                  <a:lnTo>
                    <a:pt x="53" y="111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21238" y="1130300"/>
              <a:ext cx="409575" cy="596900"/>
            </a:xfrm>
            <a:custGeom>
              <a:avLst/>
              <a:gdLst>
                <a:gd name="T0" fmla="*/ 0 w 258"/>
                <a:gd name="T1" fmla="*/ 376 h 376"/>
                <a:gd name="T2" fmla="*/ 9 w 258"/>
                <a:gd name="T3" fmla="*/ 0 h 376"/>
                <a:gd name="T4" fmla="*/ 258 w 258"/>
                <a:gd name="T5" fmla="*/ 281 h 376"/>
                <a:gd name="T6" fmla="*/ 0 w 258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76">
                  <a:moveTo>
                    <a:pt x="0" y="376"/>
                  </a:moveTo>
                  <a:lnTo>
                    <a:pt x="9" y="0"/>
                  </a:lnTo>
                  <a:lnTo>
                    <a:pt x="258" y="281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835525" y="1130300"/>
              <a:ext cx="395288" cy="522288"/>
            </a:xfrm>
            <a:custGeom>
              <a:avLst/>
              <a:gdLst>
                <a:gd name="T0" fmla="*/ 0 w 249"/>
                <a:gd name="T1" fmla="*/ 0 h 329"/>
                <a:gd name="T2" fmla="*/ 121 w 249"/>
                <a:gd name="T3" fmla="*/ 329 h 329"/>
                <a:gd name="T4" fmla="*/ 249 w 249"/>
                <a:gd name="T5" fmla="*/ 281 h 329"/>
                <a:gd name="T6" fmla="*/ 0 w 249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329">
                  <a:moveTo>
                    <a:pt x="0" y="0"/>
                  </a:moveTo>
                  <a:lnTo>
                    <a:pt x="121" y="329"/>
                  </a:lnTo>
                  <a:lnTo>
                    <a:pt x="249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640263" y="1592263"/>
              <a:ext cx="296863" cy="377825"/>
            </a:xfrm>
            <a:custGeom>
              <a:avLst/>
              <a:gdLst>
                <a:gd name="T0" fmla="*/ 77 w 79"/>
                <a:gd name="T1" fmla="*/ 90 h 101"/>
                <a:gd name="T2" fmla="*/ 76 w 79"/>
                <a:gd name="T3" fmla="*/ 99 h 101"/>
                <a:gd name="T4" fmla="*/ 67 w 79"/>
                <a:gd name="T5" fmla="*/ 98 h 101"/>
                <a:gd name="T6" fmla="*/ 2 w 79"/>
                <a:gd name="T7" fmla="*/ 11 h 101"/>
                <a:gd name="T8" fmla="*/ 3 w 79"/>
                <a:gd name="T9" fmla="*/ 2 h 101"/>
                <a:gd name="T10" fmla="*/ 12 w 79"/>
                <a:gd name="T11" fmla="*/ 3 h 101"/>
                <a:gd name="T12" fmla="*/ 77 w 79"/>
                <a:gd name="T13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7" y="90"/>
                  </a:moveTo>
                  <a:cubicBezTo>
                    <a:pt x="79" y="93"/>
                    <a:pt x="78" y="97"/>
                    <a:pt x="76" y="99"/>
                  </a:cubicBezTo>
                  <a:cubicBezTo>
                    <a:pt x="73" y="101"/>
                    <a:pt x="69" y="101"/>
                    <a:pt x="67" y="9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6" y="0"/>
                    <a:pt x="10" y="0"/>
                    <a:pt x="12" y="3"/>
                  </a:cubicBezTo>
                  <a:lnTo>
                    <a:pt x="77" y="9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557713" y="1474788"/>
              <a:ext cx="387350" cy="436563"/>
            </a:xfrm>
            <a:custGeom>
              <a:avLst/>
              <a:gdLst>
                <a:gd name="T0" fmla="*/ 76 w 244"/>
                <a:gd name="T1" fmla="*/ 275 h 275"/>
                <a:gd name="T2" fmla="*/ 0 w 244"/>
                <a:gd name="T3" fmla="*/ 0 h 275"/>
                <a:gd name="T4" fmla="*/ 244 w 244"/>
                <a:gd name="T5" fmla="*/ 149 h 275"/>
                <a:gd name="T6" fmla="*/ 76 w 244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75">
                  <a:moveTo>
                    <a:pt x="76" y="275"/>
                  </a:moveTo>
                  <a:lnTo>
                    <a:pt x="0" y="0"/>
                  </a:lnTo>
                  <a:lnTo>
                    <a:pt x="244" y="149"/>
                  </a:lnTo>
                  <a:lnTo>
                    <a:pt x="76" y="275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57713" y="1474788"/>
              <a:ext cx="387350" cy="338138"/>
            </a:xfrm>
            <a:custGeom>
              <a:avLst/>
              <a:gdLst>
                <a:gd name="T0" fmla="*/ 0 w 244"/>
                <a:gd name="T1" fmla="*/ 0 h 213"/>
                <a:gd name="T2" fmla="*/ 159 w 244"/>
                <a:gd name="T3" fmla="*/ 213 h 213"/>
                <a:gd name="T4" fmla="*/ 244 w 244"/>
                <a:gd name="T5" fmla="*/ 149 h 213"/>
                <a:gd name="T6" fmla="*/ 0 w 244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13">
                  <a:moveTo>
                    <a:pt x="0" y="0"/>
                  </a:moveTo>
                  <a:lnTo>
                    <a:pt x="159" y="213"/>
                  </a:lnTo>
                  <a:lnTo>
                    <a:pt x="244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980238" y="1463675"/>
              <a:ext cx="222250" cy="401638"/>
            </a:xfrm>
            <a:custGeom>
              <a:avLst/>
              <a:gdLst>
                <a:gd name="T0" fmla="*/ 12 w 59"/>
                <a:gd name="T1" fmla="*/ 102 h 107"/>
                <a:gd name="T2" fmla="*/ 4 w 59"/>
                <a:gd name="T3" fmla="*/ 105 h 107"/>
                <a:gd name="T4" fmla="*/ 1 w 59"/>
                <a:gd name="T5" fmla="*/ 97 h 107"/>
                <a:gd name="T6" fmla="*/ 46 w 59"/>
                <a:gd name="T7" fmla="*/ 4 h 107"/>
                <a:gd name="T8" fmla="*/ 55 w 59"/>
                <a:gd name="T9" fmla="*/ 1 h 107"/>
                <a:gd name="T10" fmla="*/ 57 w 59"/>
                <a:gd name="T11" fmla="*/ 9 h 107"/>
                <a:gd name="T12" fmla="*/ 12 w 59"/>
                <a:gd name="T1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07">
                  <a:moveTo>
                    <a:pt x="12" y="102"/>
                  </a:moveTo>
                  <a:cubicBezTo>
                    <a:pt x="11" y="105"/>
                    <a:pt x="7" y="107"/>
                    <a:pt x="4" y="105"/>
                  </a:cubicBezTo>
                  <a:cubicBezTo>
                    <a:pt x="1" y="104"/>
                    <a:pt x="0" y="100"/>
                    <a:pt x="1" y="97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1"/>
                    <a:pt x="52" y="0"/>
                    <a:pt x="55" y="1"/>
                  </a:cubicBezTo>
                  <a:cubicBezTo>
                    <a:pt x="58" y="3"/>
                    <a:pt x="59" y="6"/>
                    <a:pt x="57" y="9"/>
                  </a:cubicBezTo>
                  <a:lnTo>
                    <a:pt x="12" y="102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5973763" y="-1238250"/>
              <a:ext cx="409575" cy="960438"/>
            </a:xfrm>
            <a:custGeom>
              <a:avLst/>
              <a:gdLst>
                <a:gd name="T0" fmla="*/ 101 w 109"/>
                <a:gd name="T1" fmla="*/ 253 h 256"/>
                <a:gd name="T2" fmla="*/ 70 w 109"/>
                <a:gd name="T3" fmla="*/ 122 h 256"/>
                <a:gd name="T4" fmla="*/ 8 w 109"/>
                <a:gd name="T5" fmla="*/ 3 h 256"/>
                <a:gd name="T6" fmla="*/ 39 w 109"/>
                <a:gd name="T7" fmla="*/ 134 h 256"/>
                <a:gd name="T8" fmla="*/ 101 w 109"/>
                <a:gd name="T9" fmla="*/ 25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56">
                  <a:moveTo>
                    <a:pt x="101" y="253"/>
                  </a:moveTo>
                  <a:cubicBezTo>
                    <a:pt x="109" y="249"/>
                    <a:pt x="95" y="191"/>
                    <a:pt x="70" y="122"/>
                  </a:cubicBezTo>
                  <a:cubicBezTo>
                    <a:pt x="44" y="54"/>
                    <a:pt x="17" y="0"/>
                    <a:pt x="8" y="3"/>
                  </a:cubicBezTo>
                  <a:cubicBezTo>
                    <a:pt x="0" y="7"/>
                    <a:pt x="14" y="65"/>
                    <a:pt x="39" y="134"/>
                  </a:cubicBezTo>
                  <a:cubicBezTo>
                    <a:pt x="65" y="202"/>
                    <a:pt x="92" y="256"/>
                    <a:pt x="101" y="25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5973763" y="-1227138"/>
              <a:ext cx="379413" cy="949325"/>
            </a:xfrm>
            <a:custGeom>
              <a:avLst/>
              <a:gdLst>
                <a:gd name="T0" fmla="*/ 8 w 101"/>
                <a:gd name="T1" fmla="*/ 0 h 253"/>
                <a:gd name="T2" fmla="*/ 101 w 101"/>
                <a:gd name="T3" fmla="*/ 250 h 253"/>
                <a:gd name="T4" fmla="*/ 39 w 101"/>
                <a:gd name="T5" fmla="*/ 131 h 253"/>
                <a:gd name="T6" fmla="*/ 8 w 101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253">
                  <a:moveTo>
                    <a:pt x="8" y="0"/>
                  </a:moveTo>
                  <a:cubicBezTo>
                    <a:pt x="101" y="250"/>
                    <a:pt x="101" y="250"/>
                    <a:pt x="101" y="250"/>
                  </a:cubicBezTo>
                  <a:cubicBezTo>
                    <a:pt x="92" y="253"/>
                    <a:pt x="65" y="199"/>
                    <a:pt x="39" y="131"/>
                  </a:cubicBezTo>
                  <a:cubicBezTo>
                    <a:pt x="14" y="62"/>
                    <a:pt x="0" y="4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345238" y="-322263"/>
              <a:ext cx="996950" cy="233363"/>
            </a:xfrm>
            <a:custGeom>
              <a:avLst/>
              <a:gdLst>
                <a:gd name="T0" fmla="*/ 2 w 265"/>
                <a:gd name="T1" fmla="*/ 9 h 62"/>
                <a:gd name="T2" fmla="*/ 130 w 265"/>
                <a:gd name="T3" fmla="*/ 47 h 62"/>
                <a:gd name="T4" fmla="*/ 264 w 265"/>
                <a:gd name="T5" fmla="*/ 53 h 62"/>
                <a:gd name="T6" fmla="*/ 135 w 265"/>
                <a:gd name="T7" fmla="*/ 15 h 62"/>
                <a:gd name="T8" fmla="*/ 2 w 265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62">
                  <a:moveTo>
                    <a:pt x="2" y="9"/>
                  </a:moveTo>
                  <a:cubicBezTo>
                    <a:pt x="0" y="17"/>
                    <a:pt x="58" y="35"/>
                    <a:pt x="130" y="47"/>
                  </a:cubicBezTo>
                  <a:cubicBezTo>
                    <a:pt x="202" y="59"/>
                    <a:pt x="262" y="62"/>
                    <a:pt x="264" y="53"/>
                  </a:cubicBezTo>
                  <a:cubicBezTo>
                    <a:pt x="265" y="44"/>
                    <a:pt x="208" y="27"/>
                    <a:pt x="135" y="15"/>
                  </a:cubicBezTo>
                  <a:cubicBezTo>
                    <a:pt x="63" y="2"/>
                    <a:pt x="3" y="0"/>
                    <a:pt x="2" y="9"/>
                  </a:cubicBezTo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353175" y="-322263"/>
              <a:ext cx="989013" cy="198438"/>
            </a:xfrm>
            <a:custGeom>
              <a:avLst/>
              <a:gdLst>
                <a:gd name="T0" fmla="*/ 262 w 263"/>
                <a:gd name="T1" fmla="*/ 53 h 53"/>
                <a:gd name="T2" fmla="*/ 0 w 263"/>
                <a:gd name="T3" fmla="*/ 9 h 53"/>
                <a:gd name="T4" fmla="*/ 133 w 263"/>
                <a:gd name="T5" fmla="*/ 15 h 53"/>
                <a:gd name="T6" fmla="*/ 262 w 263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3">
                  <a:moveTo>
                    <a:pt x="262" y="5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61" y="2"/>
                    <a:pt x="133" y="15"/>
                  </a:cubicBezTo>
                  <a:cubicBezTo>
                    <a:pt x="206" y="27"/>
                    <a:pt x="263" y="44"/>
                    <a:pt x="262" y="53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688013" y="-311150"/>
              <a:ext cx="692150" cy="811213"/>
            </a:xfrm>
            <a:custGeom>
              <a:avLst/>
              <a:gdLst>
                <a:gd name="T0" fmla="*/ 177 w 184"/>
                <a:gd name="T1" fmla="*/ 6 h 216"/>
                <a:gd name="T2" fmla="*/ 79 w 184"/>
                <a:gd name="T3" fmla="*/ 97 h 216"/>
                <a:gd name="T4" fmla="*/ 7 w 184"/>
                <a:gd name="T5" fmla="*/ 210 h 216"/>
                <a:gd name="T6" fmla="*/ 104 w 184"/>
                <a:gd name="T7" fmla="*/ 118 h 216"/>
                <a:gd name="T8" fmla="*/ 177 w 184"/>
                <a:gd name="T9" fmla="*/ 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16">
                  <a:moveTo>
                    <a:pt x="177" y="6"/>
                  </a:moveTo>
                  <a:cubicBezTo>
                    <a:pt x="170" y="0"/>
                    <a:pt x="126" y="41"/>
                    <a:pt x="79" y="97"/>
                  </a:cubicBezTo>
                  <a:cubicBezTo>
                    <a:pt x="33" y="154"/>
                    <a:pt x="0" y="204"/>
                    <a:pt x="7" y="210"/>
                  </a:cubicBezTo>
                  <a:cubicBezTo>
                    <a:pt x="14" y="216"/>
                    <a:pt x="58" y="175"/>
                    <a:pt x="104" y="118"/>
                  </a:cubicBezTo>
                  <a:cubicBezTo>
                    <a:pt x="151" y="62"/>
                    <a:pt x="184" y="11"/>
                    <a:pt x="177" y="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15000" y="-288925"/>
              <a:ext cx="665163" cy="788988"/>
            </a:xfrm>
            <a:custGeom>
              <a:avLst/>
              <a:gdLst>
                <a:gd name="T0" fmla="*/ 0 w 177"/>
                <a:gd name="T1" fmla="*/ 204 h 210"/>
                <a:gd name="T2" fmla="*/ 170 w 177"/>
                <a:gd name="T3" fmla="*/ 0 h 210"/>
                <a:gd name="T4" fmla="*/ 97 w 177"/>
                <a:gd name="T5" fmla="*/ 112 h 210"/>
                <a:gd name="T6" fmla="*/ 0 w 177"/>
                <a:gd name="T7" fmla="*/ 20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210">
                  <a:moveTo>
                    <a:pt x="0" y="2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7" y="5"/>
                    <a:pt x="144" y="56"/>
                    <a:pt x="97" y="112"/>
                  </a:cubicBezTo>
                  <a:cubicBezTo>
                    <a:pt x="51" y="169"/>
                    <a:pt x="7" y="210"/>
                    <a:pt x="0" y="204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6262688" y="-374650"/>
              <a:ext cx="173038" cy="17621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6303963" y="-330200"/>
              <a:ext cx="90488" cy="873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851400" y="-1835150"/>
              <a:ext cx="984250" cy="957263"/>
            </a:xfrm>
            <a:custGeom>
              <a:avLst/>
              <a:gdLst>
                <a:gd name="T0" fmla="*/ 254 w 262"/>
                <a:gd name="T1" fmla="*/ 246 h 255"/>
                <a:gd name="T2" fmla="*/ 145 w 262"/>
                <a:gd name="T3" fmla="*/ 112 h 255"/>
                <a:gd name="T4" fmla="*/ 8 w 262"/>
                <a:gd name="T5" fmla="*/ 8 h 255"/>
                <a:gd name="T6" fmla="*/ 116 w 262"/>
                <a:gd name="T7" fmla="*/ 142 h 255"/>
                <a:gd name="T8" fmla="*/ 254 w 262"/>
                <a:gd name="T9" fmla="*/ 24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5">
                  <a:moveTo>
                    <a:pt x="254" y="246"/>
                  </a:moveTo>
                  <a:cubicBezTo>
                    <a:pt x="262" y="238"/>
                    <a:pt x="213" y="178"/>
                    <a:pt x="145" y="112"/>
                  </a:cubicBezTo>
                  <a:cubicBezTo>
                    <a:pt x="78" y="46"/>
                    <a:pt x="16" y="0"/>
                    <a:pt x="8" y="8"/>
                  </a:cubicBezTo>
                  <a:cubicBezTo>
                    <a:pt x="0" y="17"/>
                    <a:pt x="48" y="77"/>
                    <a:pt x="116" y="142"/>
                  </a:cubicBezTo>
                  <a:cubicBezTo>
                    <a:pt x="184" y="208"/>
                    <a:pt x="246" y="255"/>
                    <a:pt x="254" y="24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851400" y="-1804988"/>
              <a:ext cx="954088" cy="927100"/>
            </a:xfrm>
            <a:custGeom>
              <a:avLst/>
              <a:gdLst>
                <a:gd name="T0" fmla="*/ 8 w 254"/>
                <a:gd name="T1" fmla="*/ 0 h 247"/>
                <a:gd name="T2" fmla="*/ 254 w 254"/>
                <a:gd name="T3" fmla="*/ 238 h 247"/>
                <a:gd name="T4" fmla="*/ 116 w 254"/>
                <a:gd name="T5" fmla="*/ 134 h 247"/>
                <a:gd name="T6" fmla="*/ 8 w 254"/>
                <a:gd name="T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47">
                  <a:moveTo>
                    <a:pt x="8" y="0"/>
                  </a:moveTo>
                  <a:cubicBezTo>
                    <a:pt x="254" y="238"/>
                    <a:pt x="254" y="238"/>
                    <a:pt x="254" y="238"/>
                  </a:cubicBezTo>
                  <a:cubicBezTo>
                    <a:pt x="245" y="247"/>
                    <a:pt x="184" y="200"/>
                    <a:pt x="116" y="134"/>
                  </a:cubicBezTo>
                  <a:cubicBezTo>
                    <a:pt x="48" y="69"/>
                    <a:pt x="0" y="9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5789613" y="-1304925"/>
              <a:ext cx="1262063" cy="434975"/>
            </a:xfrm>
            <a:custGeom>
              <a:avLst/>
              <a:gdLst>
                <a:gd name="T0" fmla="*/ 4 w 336"/>
                <a:gd name="T1" fmla="*/ 105 h 116"/>
                <a:gd name="T2" fmla="*/ 174 w 336"/>
                <a:gd name="T3" fmla="*/ 79 h 116"/>
                <a:gd name="T4" fmla="*/ 332 w 336"/>
                <a:gd name="T5" fmla="*/ 12 h 116"/>
                <a:gd name="T6" fmla="*/ 162 w 336"/>
                <a:gd name="T7" fmla="*/ 38 h 116"/>
                <a:gd name="T8" fmla="*/ 4 w 336"/>
                <a:gd name="T9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16">
                  <a:moveTo>
                    <a:pt x="4" y="105"/>
                  </a:moveTo>
                  <a:cubicBezTo>
                    <a:pt x="7" y="116"/>
                    <a:pt x="83" y="105"/>
                    <a:pt x="174" y="79"/>
                  </a:cubicBezTo>
                  <a:cubicBezTo>
                    <a:pt x="265" y="53"/>
                    <a:pt x="336" y="23"/>
                    <a:pt x="332" y="12"/>
                  </a:cubicBezTo>
                  <a:cubicBezTo>
                    <a:pt x="329" y="0"/>
                    <a:pt x="253" y="12"/>
                    <a:pt x="162" y="38"/>
                  </a:cubicBezTo>
                  <a:cubicBezTo>
                    <a:pt x="71" y="64"/>
                    <a:pt x="0" y="94"/>
                    <a:pt x="4" y="105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5789613" y="-1304925"/>
              <a:ext cx="1247775" cy="393700"/>
            </a:xfrm>
            <a:custGeom>
              <a:avLst/>
              <a:gdLst>
                <a:gd name="T0" fmla="*/ 332 w 332"/>
                <a:gd name="T1" fmla="*/ 12 h 105"/>
                <a:gd name="T2" fmla="*/ 4 w 332"/>
                <a:gd name="T3" fmla="*/ 105 h 105"/>
                <a:gd name="T4" fmla="*/ 162 w 332"/>
                <a:gd name="T5" fmla="*/ 38 h 105"/>
                <a:gd name="T6" fmla="*/ 332 w 332"/>
                <a:gd name="T7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05">
                  <a:moveTo>
                    <a:pt x="332" y="12"/>
                  </a:moveTo>
                  <a:cubicBezTo>
                    <a:pt x="4" y="105"/>
                    <a:pt x="4" y="105"/>
                    <a:pt x="4" y="105"/>
                  </a:cubicBezTo>
                  <a:cubicBezTo>
                    <a:pt x="0" y="94"/>
                    <a:pt x="71" y="64"/>
                    <a:pt x="162" y="38"/>
                  </a:cubicBezTo>
                  <a:cubicBezTo>
                    <a:pt x="253" y="12"/>
                    <a:pt x="329" y="0"/>
                    <a:pt x="332" y="1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5448300" y="-922338"/>
              <a:ext cx="398463" cy="1268413"/>
            </a:xfrm>
            <a:custGeom>
              <a:avLst/>
              <a:gdLst>
                <a:gd name="T0" fmla="*/ 95 w 106"/>
                <a:gd name="T1" fmla="*/ 3 h 338"/>
                <a:gd name="T2" fmla="*/ 33 w 106"/>
                <a:gd name="T3" fmla="*/ 164 h 338"/>
                <a:gd name="T4" fmla="*/ 11 w 106"/>
                <a:gd name="T5" fmla="*/ 335 h 338"/>
                <a:gd name="T6" fmla="*/ 73 w 106"/>
                <a:gd name="T7" fmla="*/ 174 h 338"/>
                <a:gd name="T8" fmla="*/ 95 w 106"/>
                <a:gd name="T9" fmla="*/ 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38">
                  <a:moveTo>
                    <a:pt x="95" y="3"/>
                  </a:moveTo>
                  <a:cubicBezTo>
                    <a:pt x="83" y="0"/>
                    <a:pt x="56" y="72"/>
                    <a:pt x="33" y="164"/>
                  </a:cubicBezTo>
                  <a:cubicBezTo>
                    <a:pt x="10" y="255"/>
                    <a:pt x="0" y="332"/>
                    <a:pt x="11" y="335"/>
                  </a:cubicBezTo>
                  <a:cubicBezTo>
                    <a:pt x="23" y="338"/>
                    <a:pt x="50" y="266"/>
                    <a:pt x="73" y="174"/>
                  </a:cubicBezTo>
                  <a:cubicBezTo>
                    <a:pt x="96" y="83"/>
                    <a:pt x="106" y="6"/>
                    <a:pt x="95" y="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5489575" y="-911225"/>
              <a:ext cx="357188" cy="1257300"/>
            </a:xfrm>
            <a:custGeom>
              <a:avLst/>
              <a:gdLst>
                <a:gd name="T0" fmla="*/ 0 w 95"/>
                <a:gd name="T1" fmla="*/ 332 h 335"/>
                <a:gd name="T2" fmla="*/ 84 w 95"/>
                <a:gd name="T3" fmla="*/ 0 h 335"/>
                <a:gd name="T4" fmla="*/ 62 w 95"/>
                <a:gd name="T5" fmla="*/ 171 h 335"/>
                <a:gd name="T6" fmla="*/ 0 w 95"/>
                <a:gd name="T7" fmla="*/ 33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335">
                  <a:moveTo>
                    <a:pt x="0" y="332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5" y="3"/>
                    <a:pt x="85" y="80"/>
                    <a:pt x="62" y="171"/>
                  </a:cubicBezTo>
                  <a:cubicBezTo>
                    <a:pt x="39" y="263"/>
                    <a:pt x="12" y="335"/>
                    <a:pt x="0" y="33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5695950" y="-1016000"/>
              <a:ext cx="225425" cy="22066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5753100" y="-960438"/>
              <a:ext cx="112713" cy="1127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5534025" y="1438275"/>
              <a:ext cx="184150" cy="3746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5534025" y="1438275"/>
              <a:ext cx="93663" cy="3746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5233988" y="1812925"/>
              <a:ext cx="785813" cy="71438"/>
            </a:xfrm>
            <a:custGeom>
              <a:avLst/>
              <a:gdLst>
                <a:gd name="T0" fmla="*/ 209 w 209"/>
                <a:gd name="T1" fmla="*/ 12 h 19"/>
                <a:gd name="T2" fmla="*/ 202 w 209"/>
                <a:gd name="T3" fmla="*/ 19 h 19"/>
                <a:gd name="T4" fmla="*/ 7 w 209"/>
                <a:gd name="T5" fmla="*/ 19 h 19"/>
                <a:gd name="T6" fmla="*/ 0 w 209"/>
                <a:gd name="T7" fmla="*/ 12 h 19"/>
                <a:gd name="T8" fmla="*/ 0 w 209"/>
                <a:gd name="T9" fmla="*/ 7 h 19"/>
                <a:gd name="T10" fmla="*/ 7 w 209"/>
                <a:gd name="T11" fmla="*/ 0 h 19"/>
                <a:gd name="T12" fmla="*/ 202 w 209"/>
                <a:gd name="T13" fmla="*/ 0 h 19"/>
                <a:gd name="T14" fmla="*/ 209 w 209"/>
                <a:gd name="T15" fmla="*/ 7 h 19"/>
                <a:gd name="T16" fmla="*/ 209 w 209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19">
                  <a:moveTo>
                    <a:pt x="209" y="12"/>
                  </a:moveTo>
                  <a:cubicBezTo>
                    <a:pt x="209" y="16"/>
                    <a:pt x="206" y="19"/>
                    <a:pt x="202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6" y="0"/>
                    <a:pt x="209" y="3"/>
                    <a:pt x="209" y="7"/>
                  </a:cubicBezTo>
                  <a:lnTo>
                    <a:pt x="209" y="12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0" name="Freeform 80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close/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close/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4" name="Freeform 84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close/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6369050" y="1433513"/>
              <a:ext cx="209550" cy="4254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6369050" y="1433513"/>
              <a:ext cx="104775" cy="4254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6030913" y="1858963"/>
              <a:ext cx="885825" cy="77788"/>
            </a:xfrm>
            <a:custGeom>
              <a:avLst/>
              <a:gdLst>
                <a:gd name="T0" fmla="*/ 236 w 236"/>
                <a:gd name="T1" fmla="*/ 13 h 21"/>
                <a:gd name="T2" fmla="*/ 228 w 236"/>
                <a:gd name="T3" fmla="*/ 21 h 21"/>
                <a:gd name="T4" fmla="*/ 8 w 236"/>
                <a:gd name="T5" fmla="*/ 21 h 21"/>
                <a:gd name="T6" fmla="*/ 0 w 236"/>
                <a:gd name="T7" fmla="*/ 13 h 21"/>
                <a:gd name="T8" fmla="*/ 0 w 236"/>
                <a:gd name="T9" fmla="*/ 8 h 21"/>
                <a:gd name="T10" fmla="*/ 8 w 236"/>
                <a:gd name="T11" fmla="*/ 0 h 21"/>
                <a:gd name="T12" fmla="*/ 228 w 236"/>
                <a:gd name="T13" fmla="*/ 0 h 21"/>
                <a:gd name="T14" fmla="*/ 236 w 236"/>
                <a:gd name="T15" fmla="*/ 8 h 21"/>
                <a:gd name="T16" fmla="*/ 236 w 236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1">
                  <a:moveTo>
                    <a:pt x="236" y="13"/>
                  </a:moveTo>
                  <a:cubicBezTo>
                    <a:pt x="236" y="18"/>
                    <a:pt x="233" y="21"/>
                    <a:pt x="22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3" y="21"/>
                    <a:pt x="0" y="18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3" y="0"/>
                    <a:pt x="236" y="4"/>
                    <a:pt x="236" y="8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4697413" y="1652588"/>
              <a:ext cx="2678113" cy="419100"/>
            </a:xfrm>
            <a:custGeom>
              <a:avLst/>
              <a:gdLst>
                <a:gd name="T0" fmla="*/ 713 w 713"/>
                <a:gd name="T1" fmla="*/ 112 h 112"/>
                <a:gd name="T2" fmla="*/ 356 w 713"/>
                <a:gd name="T3" fmla="*/ 0 h 112"/>
                <a:gd name="T4" fmla="*/ 0 w 713"/>
                <a:gd name="T5" fmla="*/ 112 h 112"/>
                <a:gd name="T6" fmla="*/ 713 w 713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3" h="112">
                  <a:moveTo>
                    <a:pt x="713" y="112"/>
                  </a:moveTo>
                  <a:cubicBezTo>
                    <a:pt x="709" y="50"/>
                    <a:pt x="551" y="0"/>
                    <a:pt x="356" y="0"/>
                  </a:cubicBezTo>
                  <a:cubicBezTo>
                    <a:pt x="161" y="0"/>
                    <a:pt x="3" y="50"/>
                    <a:pt x="0" y="112"/>
                  </a:cubicBezTo>
                  <a:lnTo>
                    <a:pt x="713" y="112"/>
                  </a:lnTo>
                  <a:close/>
                </a:path>
              </a:pathLst>
            </a:custGeom>
            <a:solidFill>
              <a:srgbClr val="ABD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6030913" y="1652588"/>
              <a:ext cx="1344613" cy="419100"/>
            </a:xfrm>
            <a:custGeom>
              <a:avLst/>
              <a:gdLst>
                <a:gd name="T0" fmla="*/ 0 w 358"/>
                <a:gd name="T1" fmla="*/ 112 h 112"/>
                <a:gd name="T2" fmla="*/ 358 w 358"/>
                <a:gd name="T3" fmla="*/ 112 h 112"/>
                <a:gd name="T4" fmla="*/ 1 w 358"/>
                <a:gd name="T5" fmla="*/ 0 h 112"/>
                <a:gd name="T6" fmla="*/ 0 w 358"/>
                <a:gd name="T7" fmla="*/ 0 h 112"/>
                <a:gd name="T8" fmla="*/ 0 w 358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12">
                  <a:moveTo>
                    <a:pt x="0" y="112"/>
                  </a:moveTo>
                  <a:cubicBezTo>
                    <a:pt x="358" y="112"/>
                    <a:pt x="358" y="112"/>
                    <a:pt x="358" y="112"/>
                  </a:cubicBezTo>
                  <a:cubicBezTo>
                    <a:pt x="354" y="50"/>
                    <a:pt x="19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92B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4406900" y="-933450"/>
              <a:ext cx="676275" cy="430213"/>
            </a:xfrm>
            <a:custGeom>
              <a:avLst/>
              <a:gdLst>
                <a:gd name="T0" fmla="*/ 122 w 180"/>
                <a:gd name="T1" fmla="*/ 0 h 115"/>
                <a:gd name="T2" fmla="*/ 104 w 180"/>
                <a:gd name="T3" fmla="*/ 0 h 115"/>
                <a:gd name="T4" fmla="*/ 52 w 180"/>
                <a:gd name="T5" fmla="*/ 34 h 115"/>
                <a:gd name="T6" fmla="*/ 41 w 180"/>
                <a:gd name="T7" fmla="*/ 34 h 115"/>
                <a:gd name="T8" fmla="*/ 0 w 180"/>
                <a:gd name="T9" fmla="*/ 74 h 115"/>
                <a:gd name="T10" fmla="*/ 41 w 180"/>
                <a:gd name="T11" fmla="*/ 115 h 115"/>
                <a:gd name="T12" fmla="*/ 122 w 180"/>
                <a:gd name="T13" fmla="*/ 115 h 115"/>
                <a:gd name="T14" fmla="*/ 180 w 180"/>
                <a:gd name="T15" fmla="*/ 57 h 115"/>
                <a:gd name="T16" fmla="*/ 122 w 180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15">
                  <a:moveTo>
                    <a:pt x="122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1" y="0"/>
                    <a:pt x="61" y="14"/>
                    <a:pt x="5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8" y="34"/>
                    <a:pt x="0" y="52"/>
                    <a:pt x="0" y="74"/>
                  </a:cubicBezTo>
                  <a:cubicBezTo>
                    <a:pt x="0" y="97"/>
                    <a:pt x="18" y="115"/>
                    <a:pt x="41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54" y="115"/>
                    <a:pt x="180" y="89"/>
                    <a:pt x="180" y="57"/>
                  </a:cubicBezTo>
                  <a:cubicBezTo>
                    <a:pt x="180" y="26"/>
                    <a:pt x="154" y="0"/>
                    <a:pt x="122" y="0"/>
                  </a:cubicBezTo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5083175" y="-723900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0 h 1"/>
                <a:gd name="T14" fmla="*/ 1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A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4697413" y="-892175"/>
              <a:ext cx="385763" cy="388938"/>
            </a:xfrm>
            <a:custGeom>
              <a:avLst/>
              <a:gdLst>
                <a:gd name="T0" fmla="*/ 80 w 103"/>
                <a:gd name="T1" fmla="*/ 0 h 104"/>
                <a:gd name="T2" fmla="*/ 36 w 103"/>
                <a:gd name="T3" fmla="*/ 49 h 104"/>
                <a:gd name="T4" fmla="*/ 35 w 103"/>
                <a:gd name="T5" fmla="*/ 49 h 104"/>
                <a:gd name="T6" fmla="*/ 0 w 103"/>
                <a:gd name="T7" fmla="*/ 88 h 104"/>
                <a:gd name="T8" fmla="*/ 4 w 103"/>
                <a:gd name="T9" fmla="*/ 104 h 104"/>
                <a:gd name="T10" fmla="*/ 45 w 103"/>
                <a:gd name="T11" fmla="*/ 104 h 104"/>
                <a:gd name="T12" fmla="*/ 103 w 103"/>
                <a:gd name="T13" fmla="*/ 46 h 104"/>
                <a:gd name="T14" fmla="*/ 103 w 103"/>
                <a:gd name="T15" fmla="*/ 46 h 104"/>
                <a:gd name="T16" fmla="*/ 103 w 103"/>
                <a:gd name="T17" fmla="*/ 46 h 104"/>
                <a:gd name="T18" fmla="*/ 103 w 103"/>
                <a:gd name="T19" fmla="*/ 46 h 104"/>
                <a:gd name="T20" fmla="*/ 103 w 103"/>
                <a:gd name="T21" fmla="*/ 46 h 104"/>
                <a:gd name="T22" fmla="*/ 103 w 103"/>
                <a:gd name="T23" fmla="*/ 46 h 104"/>
                <a:gd name="T24" fmla="*/ 103 w 103"/>
                <a:gd name="T25" fmla="*/ 46 h 104"/>
                <a:gd name="T26" fmla="*/ 103 w 103"/>
                <a:gd name="T27" fmla="*/ 46 h 104"/>
                <a:gd name="T28" fmla="*/ 103 w 103"/>
                <a:gd name="T29" fmla="*/ 46 h 104"/>
                <a:gd name="T30" fmla="*/ 103 w 103"/>
                <a:gd name="T31" fmla="*/ 45 h 104"/>
                <a:gd name="T32" fmla="*/ 103 w 103"/>
                <a:gd name="T33" fmla="*/ 45 h 104"/>
                <a:gd name="T34" fmla="*/ 103 w 103"/>
                <a:gd name="T35" fmla="*/ 45 h 104"/>
                <a:gd name="T36" fmla="*/ 103 w 103"/>
                <a:gd name="T37" fmla="*/ 45 h 104"/>
                <a:gd name="T38" fmla="*/ 103 w 103"/>
                <a:gd name="T39" fmla="*/ 45 h 104"/>
                <a:gd name="T40" fmla="*/ 80 w 103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04">
                  <a:moveTo>
                    <a:pt x="80" y="0"/>
                  </a:moveTo>
                  <a:cubicBezTo>
                    <a:pt x="56" y="8"/>
                    <a:pt x="38" y="24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15" y="49"/>
                    <a:pt x="0" y="69"/>
                    <a:pt x="0" y="88"/>
                  </a:cubicBezTo>
                  <a:cubicBezTo>
                    <a:pt x="0" y="94"/>
                    <a:pt x="1" y="99"/>
                    <a:pt x="4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77" y="104"/>
                    <a:pt x="103" y="78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27"/>
                    <a:pt x="93" y="11"/>
                    <a:pt x="80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4741863" y="-904875"/>
              <a:ext cx="800100" cy="473075"/>
            </a:xfrm>
            <a:custGeom>
              <a:avLst/>
              <a:gdLst>
                <a:gd name="T0" fmla="*/ 163 w 213"/>
                <a:gd name="T1" fmla="*/ 27 h 126"/>
                <a:gd name="T2" fmla="*/ 152 w 213"/>
                <a:gd name="T3" fmla="*/ 28 h 126"/>
                <a:gd name="T4" fmla="*/ 99 w 213"/>
                <a:gd name="T5" fmla="*/ 0 h 126"/>
                <a:gd name="T6" fmla="*/ 36 w 213"/>
                <a:gd name="T7" fmla="*/ 56 h 126"/>
                <a:gd name="T8" fmla="*/ 35 w 213"/>
                <a:gd name="T9" fmla="*/ 56 h 126"/>
                <a:gd name="T10" fmla="*/ 0 w 213"/>
                <a:gd name="T11" fmla="*/ 91 h 126"/>
                <a:gd name="T12" fmla="*/ 35 w 213"/>
                <a:gd name="T13" fmla="*/ 126 h 126"/>
                <a:gd name="T14" fmla="*/ 163 w 213"/>
                <a:gd name="T15" fmla="*/ 126 h 126"/>
                <a:gd name="T16" fmla="*/ 213 w 213"/>
                <a:gd name="T17" fmla="*/ 76 h 126"/>
                <a:gd name="T18" fmla="*/ 163 w 213"/>
                <a:gd name="T19" fmla="*/ 2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26">
                  <a:moveTo>
                    <a:pt x="163" y="27"/>
                  </a:moveTo>
                  <a:cubicBezTo>
                    <a:pt x="159" y="27"/>
                    <a:pt x="156" y="28"/>
                    <a:pt x="152" y="28"/>
                  </a:cubicBezTo>
                  <a:cubicBezTo>
                    <a:pt x="141" y="12"/>
                    <a:pt x="121" y="0"/>
                    <a:pt x="99" y="0"/>
                  </a:cubicBezTo>
                  <a:cubicBezTo>
                    <a:pt x="66" y="0"/>
                    <a:pt x="39" y="25"/>
                    <a:pt x="36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5" y="56"/>
                    <a:pt x="0" y="72"/>
                    <a:pt x="0" y="91"/>
                  </a:cubicBezTo>
                  <a:cubicBezTo>
                    <a:pt x="0" y="110"/>
                    <a:pt x="15" y="126"/>
                    <a:pt x="35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91" y="126"/>
                    <a:pt x="213" y="104"/>
                    <a:pt x="213" y="76"/>
                  </a:cubicBezTo>
                  <a:cubicBezTo>
                    <a:pt x="213" y="49"/>
                    <a:pt x="191" y="27"/>
                    <a:pt x="163" y="27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5132388" y="-900113"/>
              <a:ext cx="409575" cy="468313"/>
            </a:xfrm>
            <a:custGeom>
              <a:avLst/>
              <a:gdLst>
                <a:gd name="T0" fmla="*/ 59 w 109"/>
                <a:gd name="T1" fmla="*/ 26 h 125"/>
                <a:gd name="T2" fmla="*/ 48 w 109"/>
                <a:gd name="T3" fmla="*/ 27 h 125"/>
                <a:gd name="T4" fmla="*/ 0 w 109"/>
                <a:gd name="T5" fmla="*/ 0 h 125"/>
                <a:gd name="T6" fmla="*/ 0 w 109"/>
                <a:gd name="T7" fmla="*/ 125 h 125"/>
                <a:gd name="T8" fmla="*/ 59 w 109"/>
                <a:gd name="T9" fmla="*/ 125 h 125"/>
                <a:gd name="T10" fmla="*/ 109 w 109"/>
                <a:gd name="T11" fmla="*/ 75 h 125"/>
                <a:gd name="T12" fmla="*/ 59 w 109"/>
                <a:gd name="T13" fmla="*/ 2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25">
                  <a:moveTo>
                    <a:pt x="59" y="26"/>
                  </a:moveTo>
                  <a:cubicBezTo>
                    <a:pt x="55" y="26"/>
                    <a:pt x="52" y="27"/>
                    <a:pt x="48" y="27"/>
                  </a:cubicBezTo>
                  <a:cubicBezTo>
                    <a:pt x="38" y="12"/>
                    <a:pt x="20" y="1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87" y="125"/>
                    <a:pt x="109" y="103"/>
                    <a:pt x="109" y="75"/>
                  </a:cubicBezTo>
                  <a:cubicBezTo>
                    <a:pt x="109" y="48"/>
                    <a:pt x="87" y="26"/>
                    <a:pt x="59" y="2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770688" y="-179388"/>
              <a:ext cx="338138" cy="341313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7015163" y="-6350"/>
              <a:ext cx="93663" cy="149225"/>
            </a:xfrm>
            <a:custGeom>
              <a:avLst/>
              <a:gdLst>
                <a:gd name="T0" fmla="*/ 25 w 25"/>
                <a:gd name="T1" fmla="*/ 0 h 40"/>
                <a:gd name="T2" fmla="*/ 0 w 25"/>
                <a:gd name="T3" fmla="*/ 40 h 40"/>
                <a:gd name="T4" fmla="*/ 1 w 25"/>
                <a:gd name="T5" fmla="*/ 40 h 40"/>
                <a:gd name="T6" fmla="*/ 25 w 25"/>
                <a:gd name="T7" fmla="*/ 0 h 40"/>
                <a:gd name="T8" fmla="*/ 2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25" y="0"/>
                  </a:moveTo>
                  <a:cubicBezTo>
                    <a:pt x="25" y="17"/>
                    <a:pt x="15" y="32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2"/>
                    <a:pt x="25" y="17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61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6946900" y="-168275"/>
              <a:ext cx="161925" cy="311150"/>
            </a:xfrm>
            <a:custGeom>
              <a:avLst/>
              <a:gdLst>
                <a:gd name="T0" fmla="*/ 12 w 43"/>
                <a:gd name="T1" fmla="*/ 0 h 83"/>
                <a:gd name="T2" fmla="*/ 0 w 43"/>
                <a:gd name="T3" fmla="*/ 38 h 83"/>
                <a:gd name="T4" fmla="*/ 18 w 43"/>
                <a:gd name="T5" fmla="*/ 83 h 83"/>
                <a:gd name="T6" fmla="*/ 43 w 43"/>
                <a:gd name="T7" fmla="*/ 43 h 83"/>
                <a:gd name="T8" fmla="*/ 12 w 4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3">
                  <a:moveTo>
                    <a:pt x="12" y="0"/>
                  </a:moveTo>
                  <a:cubicBezTo>
                    <a:pt x="5" y="10"/>
                    <a:pt x="0" y="23"/>
                    <a:pt x="0" y="38"/>
                  </a:cubicBezTo>
                  <a:cubicBezTo>
                    <a:pt x="0" y="56"/>
                    <a:pt x="7" y="71"/>
                    <a:pt x="18" y="83"/>
                  </a:cubicBezTo>
                  <a:cubicBezTo>
                    <a:pt x="33" y="75"/>
                    <a:pt x="43" y="60"/>
                    <a:pt x="43" y="43"/>
                  </a:cubicBezTo>
                  <a:cubicBezTo>
                    <a:pt x="43" y="23"/>
                    <a:pt x="30" y="6"/>
                    <a:pt x="12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6977063" y="-273050"/>
              <a:ext cx="762000" cy="490538"/>
            </a:xfrm>
            <a:custGeom>
              <a:avLst/>
              <a:gdLst>
                <a:gd name="T0" fmla="*/ 71 w 203"/>
                <a:gd name="T1" fmla="*/ 0 h 131"/>
                <a:gd name="T2" fmla="*/ 80 w 203"/>
                <a:gd name="T3" fmla="*/ 0 h 131"/>
                <a:gd name="T4" fmla="*/ 144 w 203"/>
                <a:gd name="T5" fmla="*/ 36 h 131"/>
                <a:gd name="T6" fmla="*/ 148 w 203"/>
                <a:gd name="T7" fmla="*/ 36 h 131"/>
                <a:gd name="T8" fmla="*/ 203 w 203"/>
                <a:gd name="T9" fmla="*/ 86 h 131"/>
                <a:gd name="T10" fmla="*/ 148 w 203"/>
                <a:gd name="T11" fmla="*/ 131 h 131"/>
                <a:gd name="T12" fmla="*/ 71 w 203"/>
                <a:gd name="T13" fmla="*/ 131 h 131"/>
                <a:gd name="T14" fmla="*/ 0 w 203"/>
                <a:gd name="T15" fmla="*/ 65 h 131"/>
                <a:gd name="T16" fmla="*/ 71 w 203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31">
                  <a:moveTo>
                    <a:pt x="7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08" y="0"/>
                    <a:pt x="133" y="12"/>
                    <a:pt x="144" y="36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76" y="36"/>
                    <a:pt x="203" y="58"/>
                    <a:pt x="203" y="86"/>
                  </a:cubicBezTo>
                  <a:cubicBezTo>
                    <a:pt x="203" y="113"/>
                    <a:pt x="176" y="131"/>
                    <a:pt x="148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32" y="131"/>
                    <a:pt x="0" y="104"/>
                    <a:pt x="0" y="65"/>
                  </a:cubicBezTo>
                  <a:cubicBezTo>
                    <a:pt x="0" y="26"/>
                    <a:pt x="32" y="0"/>
                    <a:pt x="71" y="0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7285038" y="-273050"/>
              <a:ext cx="454025" cy="490538"/>
            </a:xfrm>
            <a:custGeom>
              <a:avLst/>
              <a:gdLst>
                <a:gd name="T0" fmla="*/ 66 w 121"/>
                <a:gd name="T1" fmla="*/ 36 h 131"/>
                <a:gd name="T2" fmla="*/ 62 w 121"/>
                <a:gd name="T3" fmla="*/ 36 h 131"/>
                <a:gd name="T4" fmla="*/ 0 w 121"/>
                <a:gd name="T5" fmla="*/ 0 h 131"/>
                <a:gd name="T6" fmla="*/ 0 w 121"/>
                <a:gd name="T7" fmla="*/ 131 h 131"/>
                <a:gd name="T8" fmla="*/ 66 w 121"/>
                <a:gd name="T9" fmla="*/ 131 h 131"/>
                <a:gd name="T10" fmla="*/ 121 w 121"/>
                <a:gd name="T11" fmla="*/ 86 h 131"/>
                <a:gd name="T12" fmla="*/ 66 w 121"/>
                <a:gd name="T13" fmla="*/ 3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31">
                  <a:moveTo>
                    <a:pt x="66" y="36"/>
                  </a:moveTo>
                  <a:cubicBezTo>
                    <a:pt x="62" y="36"/>
                    <a:pt x="62" y="36"/>
                    <a:pt x="62" y="36"/>
                  </a:cubicBezTo>
                  <a:cubicBezTo>
                    <a:pt x="51" y="13"/>
                    <a:pt x="28" y="1"/>
                    <a:pt x="0" y="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94" y="131"/>
                    <a:pt x="121" y="113"/>
                    <a:pt x="121" y="86"/>
                  </a:cubicBezTo>
                  <a:cubicBezTo>
                    <a:pt x="121" y="58"/>
                    <a:pt x="94" y="36"/>
                    <a:pt x="66" y="3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>
              <a:off x="4335463" y="439738"/>
              <a:ext cx="188913" cy="19050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395788" y="488950"/>
              <a:ext cx="68263" cy="93663"/>
            </a:xfrm>
            <a:custGeom>
              <a:avLst/>
              <a:gdLst>
                <a:gd name="T0" fmla="*/ 18 w 18"/>
                <a:gd name="T1" fmla="*/ 16 h 25"/>
                <a:gd name="T2" fmla="*/ 9 w 18"/>
                <a:gd name="T3" fmla="*/ 25 h 25"/>
                <a:gd name="T4" fmla="*/ 0 w 18"/>
                <a:gd name="T5" fmla="*/ 16 h 25"/>
                <a:gd name="T6" fmla="*/ 9 w 18"/>
                <a:gd name="T7" fmla="*/ 0 h 25"/>
                <a:gd name="T8" fmla="*/ 18 w 18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8" y="16"/>
                  </a:moveTo>
                  <a:cubicBezTo>
                    <a:pt x="18" y="21"/>
                    <a:pt x="14" y="25"/>
                    <a:pt x="9" y="25"/>
                  </a:cubicBezTo>
                  <a:cubicBezTo>
                    <a:pt x="4" y="25"/>
                    <a:pt x="0" y="21"/>
                    <a:pt x="0" y="16"/>
                  </a:cubicBezTo>
                  <a:cubicBezTo>
                    <a:pt x="0" y="11"/>
                    <a:pt x="9" y="0"/>
                    <a:pt x="9" y="0"/>
                  </a:cubicBezTo>
                  <a:cubicBezTo>
                    <a:pt x="9" y="0"/>
                    <a:pt x="18" y="11"/>
                    <a:pt x="18" y="1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5" name="Oval 105"/>
            <p:cNvSpPr>
              <a:spLocks noChangeArrowheads="1"/>
            </p:cNvSpPr>
            <p:nvPr/>
          </p:nvSpPr>
          <p:spPr bwMode="auto">
            <a:xfrm>
              <a:off x="4516438" y="161925"/>
              <a:ext cx="250825" cy="24765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587875" y="214313"/>
              <a:ext cx="109538" cy="142875"/>
            </a:xfrm>
            <a:custGeom>
              <a:avLst/>
              <a:gdLst>
                <a:gd name="T0" fmla="*/ 15 w 29"/>
                <a:gd name="T1" fmla="*/ 0 h 38"/>
                <a:gd name="T2" fmla="*/ 0 w 29"/>
                <a:gd name="T3" fmla="*/ 23 h 38"/>
                <a:gd name="T4" fmla="*/ 12 w 29"/>
                <a:gd name="T5" fmla="*/ 38 h 38"/>
                <a:gd name="T6" fmla="*/ 15 w 29"/>
                <a:gd name="T7" fmla="*/ 12 h 38"/>
                <a:gd name="T8" fmla="*/ 17 w 29"/>
                <a:gd name="T9" fmla="*/ 38 h 38"/>
                <a:gd name="T10" fmla="*/ 29 w 29"/>
                <a:gd name="T11" fmla="*/ 23 h 38"/>
                <a:gd name="T12" fmla="*/ 15 w 2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8">
                  <a:moveTo>
                    <a:pt x="15" y="0"/>
                  </a:moveTo>
                  <a:cubicBezTo>
                    <a:pt x="15" y="0"/>
                    <a:pt x="0" y="9"/>
                    <a:pt x="0" y="23"/>
                  </a:cubicBezTo>
                  <a:cubicBezTo>
                    <a:pt x="0" y="33"/>
                    <a:pt x="8" y="36"/>
                    <a:pt x="12" y="3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21" y="36"/>
                    <a:pt x="29" y="33"/>
                    <a:pt x="29" y="23"/>
                  </a:cubicBezTo>
                  <a:cubicBezTo>
                    <a:pt x="29" y="9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>
              <a:off x="6962775" y="-720725"/>
              <a:ext cx="225425" cy="225425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8" name="Oval 108"/>
            <p:cNvSpPr>
              <a:spLocks noChangeArrowheads="1"/>
            </p:cNvSpPr>
            <p:nvPr/>
          </p:nvSpPr>
          <p:spPr bwMode="auto">
            <a:xfrm>
              <a:off x="7037388" y="-644525"/>
              <a:ext cx="79375" cy="77788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9" name="Oval 109"/>
            <p:cNvSpPr>
              <a:spLocks noChangeArrowheads="1"/>
            </p:cNvSpPr>
            <p:nvPr/>
          </p:nvSpPr>
          <p:spPr bwMode="auto">
            <a:xfrm>
              <a:off x="7062788" y="-674688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7026275" y="-655638"/>
              <a:ext cx="22225" cy="22225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>
              <a:off x="7010400" y="-619125"/>
              <a:ext cx="19050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7026275" y="-581025"/>
              <a:ext cx="22225" cy="25400"/>
            </a:xfrm>
            <a:custGeom>
              <a:avLst/>
              <a:gdLst>
                <a:gd name="T0" fmla="*/ 1 w 6"/>
                <a:gd name="T1" fmla="*/ 2 h 7"/>
                <a:gd name="T2" fmla="*/ 5 w 6"/>
                <a:gd name="T3" fmla="*/ 2 h 7"/>
                <a:gd name="T4" fmla="*/ 5 w 6"/>
                <a:gd name="T5" fmla="*/ 6 h 7"/>
                <a:gd name="T6" fmla="*/ 1 w 6"/>
                <a:gd name="T7" fmla="*/ 6 h 7"/>
                <a:gd name="T8" fmla="*/ 1 w 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7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3" name="Oval 113"/>
            <p:cNvSpPr>
              <a:spLocks noChangeArrowheads="1"/>
            </p:cNvSpPr>
            <p:nvPr/>
          </p:nvSpPr>
          <p:spPr bwMode="auto">
            <a:xfrm>
              <a:off x="7062788" y="-561975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7100888" y="-581025"/>
              <a:ext cx="26988" cy="25400"/>
            </a:xfrm>
            <a:custGeom>
              <a:avLst/>
              <a:gdLst>
                <a:gd name="T0" fmla="*/ 2 w 7"/>
                <a:gd name="T1" fmla="*/ 6 h 7"/>
                <a:gd name="T2" fmla="*/ 2 w 7"/>
                <a:gd name="T3" fmla="*/ 2 h 7"/>
                <a:gd name="T4" fmla="*/ 6 w 7"/>
                <a:gd name="T5" fmla="*/ 2 h 7"/>
                <a:gd name="T6" fmla="*/ 6 w 7"/>
                <a:gd name="T7" fmla="*/ 6 h 7"/>
                <a:gd name="T8" fmla="*/ 2 w 7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ubicBezTo>
                    <a:pt x="5" y="7"/>
                    <a:pt x="3" y="7"/>
                    <a:pt x="2" y="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>
              <a:off x="7119938" y="-619125"/>
              <a:ext cx="22225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7100888" y="-655638"/>
              <a:ext cx="26988" cy="22225"/>
            </a:xfrm>
            <a:custGeom>
              <a:avLst/>
              <a:gdLst>
                <a:gd name="T0" fmla="*/ 6 w 7"/>
                <a:gd name="T1" fmla="*/ 5 h 6"/>
                <a:gd name="T2" fmla="*/ 2 w 7"/>
                <a:gd name="T3" fmla="*/ 5 h 6"/>
                <a:gd name="T4" fmla="*/ 2 w 7"/>
                <a:gd name="T5" fmla="*/ 1 h 6"/>
                <a:gd name="T6" fmla="*/ 6 w 7"/>
                <a:gd name="T7" fmla="*/ 1 h 6"/>
                <a:gd name="T8" fmla="*/ 6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cubicBezTo>
                    <a:pt x="5" y="6"/>
                    <a:pt x="3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2"/>
                    <a:pt x="7" y="4"/>
                    <a:pt x="6" y="5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1445" y="493686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z="4800" b="0" dirty="0">
                <a:ea typeface="迷你简粗倩" panose="03000509000000000000" pitchFamily="65" charset="-122"/>
              </a:rPr>
              <a:t>目录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3485112" y="1166771"/>
            <a:ext cx="1046230" cy="1152000"/>
            <a:chOff x="2843978" y="2815939"/>
            <a:chExt cx="1623324" cy="1787438"/>
          </a:xfrm>
        </p:grpSpPr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2962037" y="2965876"/>
              <a:ext cx="94449" cy="56669"/>
            </a:xfrm>
            <a:custGeom>
              <a:avLst/>
              <a:gdLst>
                <a:gd name="T0" fmla="*/ 23 w 34"/>
                <a:gd name="T1" fmla="*/ 0 h 20"/>
                <a:gd name="T2" fmla="*/ 34 w 34"/>
                <a:gd name="T3" fmla="*/ 10 h 20"/>
                <a:gd name="T4" fmla="*/ 23 w 34"/>
                <a:gd name="T5" fmla="*/ 20 h 20"/>
                <a:gd name="T6" fmla="*/ 11 w 34"/>
                <a:gd name="T7" fmla="*/ 20 h 20"/>
                <a:gd name="T8" fmla="*/ 0 w 34"/>
                <a:gd name="T9" fmla="*/ 10 h 20"/>
                <a:gd name="T10" fmla="*/ 11 w 34"/>
                <a:gd name="T11" fmla="*/ 0 h 20"/>
                <a:gd name="T12" fmla="*/ 23 w 3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23" y="0"/>
                  </a:move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3017525" y="3167760"/>
              <a:ext cx="97989" cy="83823"/>
            </a:xfrm>
            <a:custGeom>
              <a:avLst/>
              <a:gdLst>
                <a:gd name="T0" fmla="*/ 18 w 35"/>
                <a:gd name="T1" fmla="*/ 3 h 30"/>
                <a:gd name="T2" fmla="*/ 32 w 35"/>
                <a:gd name="T3" fmla="*/ 7 h 30"/>
                <a:gd name="T4" fmla="*/ 28 w 35"/>
                <a:gd name="T5" fmla="*/ 21 h 30"/>
                <a:gd name="T6" fmla="*/ 17 w 35"/>
                <a:gd name="T7" fmla="*/ 27 h 30"/>
                <a:gd name="T8" fmla="*/ 3 w 35"/>
                <a:gd name="T9" fmla="*/ 23 h 30"/>
                <a:gd name="T10" fmla="*/ 7 w 35"/>
                <a:gd name="T11" fmla="*/ 9 h 30"/>
                <a:gd name="T12" fmla="*/ 18 w 35"/>
                <a:gd name="T13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18" y="3"/>
                  </a:moveTo>
                  <a:cubicBezTo>
                    <a:pt x="23" y="0"/>
                    <a:pt x="29" y="2"/>
                    <a:pt x="32" y="7"/>
                  </a:cubicBezTo>
                  <a:cubicBezTo>
                    <a:pt x="35" y="12"/>
                    <a:pt x="33" y="18"/>
                    <a:pt x="28" y="21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2" y="30"/>
                    <a:pt x="6" y="28"/>
                    <a:pt x="3" y="23"/>
                  </a:cubicBezTo>
                  <a:cubicBezTo>
                    <a:pt x="0" y="18"/>
                    <a:pt x="2" y="12"/>
                    <a:pt x="7" y="9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3182809" y="3318878"/>
              <a:ext cx="83823" cy="96810"/>
            </a:xfrm>
            <a:custGeom>
              <a:avLst/>
              <a:gdLst>
                <a:gd name="T0" fmla="*/ 9 w 30"/>
                <a:gd name="T1" fmla="*/ 7 h 35"/>
                <a:gd name="T2" fmla="*/ 23 w 30"/>
                <a:gd name="T3" fmla="*/ 3 h 35"/>
                <a:gd name="T4" fmla="*/ 27 w 30"/>
                <a:gd name="T5" fmla="*/ 17 h 35"/>
                <a:gd name="T6" fmla="*/ 21 w 30"/>
                <a:gd name="T7" fmla="*/ 28 h 35"/>
                <a:gd name="T8" fmla="*/ 7 w 30"/>
                <a:gd name="T9" fmla="*/ 32 h 35"/>
                <a:gd name="T10" fmla="*/ 3 w 30"/>
                <a:gd name="T11" fmla="*/ 18 h 35"/>
                <a:gd name="T12" fmla="*/ 9 w 30"/>
                <a:gd name="T13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9" y="7"/>
                  </a:moveTo>
                  <a:cubicBezTo>
                    <a:pt x="12" y="2"/>
                    <a:pt x="18" y="0"/>
                    <a:pt x="23" y="3"/>
                  </a:cubicBezTo>
                  <a:cubicBezTo>
                    <a:pt x="28" y="6"/>
                    <a:pt x="30" y="12"/>
                    <a:pt x="27" y="1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33"/>
                    <a:pt x="12" y="35"/>
                    <a:pt x="7" y="32"/>
                  </a:cubicBezTo>
                  <a:cubicBezTo>
                    <a:pt x="2" y="29"/>
                    <a:pt x="0" y="23"/>
                    <a:pt x="3" y="18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3411846" y="3376728"/>
              <a:ext cx="55488" cy="95629"/>
            </a:xfrm>
            <a:custGeom>
              <a:avLst/>
              <a:gdLst>
                <a:gd name="T0" fmla="*/ 0 w 20"/>
                <a:gd name="T1" fmla="*/ 11 h 34"/>
                <a:gd name="T2" fmla="*/ 10 w 20"/>
                <a:gd name="T3" fmla="*/ 0 h 34"/>
                <a:gd name="T4" fmla="*/ 20 w 20"/>
                <a:gd name="T5" fmla="*/ 11 h 34"/>
                <a:gd name="T6" fmla="*/ 20 w 20"/>
                <a:gd name="T7" fmla="*/ 23 h 34"/>
                <a:gd name="T8" fmla="*/ 10 w 20"/>
                <a:gd name="T9" fmla="*/ 34 h 34"/>
                <a:gd name="T10" fmla="*/ 0 w 20"/>
                <a:gd name="T11" fmla="*/ 23 h 34"/>
                <a:gd name="T12" fmla="*/ 0 w 20"/>
                <a:gd name="T13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0" y="11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9"/>
                    <a:pt x="16" y="34"/>
                    <a:pt x="10" y="34"/>
                  </a:cubicBezTo>
                  <a:cubicBezTo>
                    <a:pt x="4" y="34"/>
                    <a:pt x="0" y="29"/>
                    <a:pt x="0" y="2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3612548" y="3318878"/>
              <a:ext cx="83823" cy="96810"/>
            </a:xfrm>
            <a:custGeom>
              <a:avLst/>
              <a:gdLst>
                <a:gd name="T0" fmla="*/ 3 w 30"/>
                <a:gd name="T1" fmla="*/ 17 h 35"/>
                <a:gd name="T2" fmla="*/ 7 w 30"/>
                <a:gd name="T3" fmla="*/ 3 h 35"/>
                <a:gd name="T4" fmla="*/ 21 w 30"/>
                <a:gd name="T5" fmla="*/ 7 h 35"/>
                <a:gd name="T6" fmla="*/ 27 w 30"/>
                <a:gd name="T7" fmla="*/ 18 h 35"/>
                <a:gd name="T8" fmla="*/ 23 w 30"/>
                <a:gd name="T9" fmla="*/ 32 h 35"/>
                <a:gd name="T10" fmla="*/ 9 w 30"/>
                <a:gd name="T11" fmla="*/ 28 h 35"/>
                <a:gd name="T12" fmla="*/ 3 w 30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3" y="17"/>
                  </a:move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8" y="2"/>
                    <a:pt x="21" y="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23"/>
                    <a:pt x="28" y="29"/>
                    <a:pt x="23" y="32"/>
                  </a:cubicBezTo>
                  <a:cubicBezTo>
                    <a:pt x="18" y="35"/>
                    <a:pt x="12" y="33"/>
                    <a:pt x="9" y="28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3763664" y="3167760"/>
              <a:ext cx="97989" cy="83823"/>
            </a:xfrm>
            <a:custGeom>
              <a:avLst/>
              <a:gdLst>
                <a:gd name="T0" fmla="*/ 7 w 35"/>
                <a:gd name="T1" fmla="*/ 21 h 30"/>
                <a:gd name="T2" fmla="*/ 3 w 35"/>
                <a:gd name="T3" fmla="*/ 7 h 30"/>
                <a:gd name="T4" fmla="*/ 17 w 35"/>
                <a:gd name="T5" fmla="*/ 3 h 30"/>
                <a:gd name="T6" fmla="*/ 28 w 35"/>
                <a:gd name="T7" fmla="*/ 9 h 30"/>
                <a:gd name="T8" fmla="*/ 32 w 35"/>
                <a:gd name="T9" fmla="*/ 23 h 30"/>
                <a:gd name="T10" fmla="*/ 18 w 35"/>
                <a:gd name="T11" fmla="*/ 27 h 30"/>
                <a:gd name="T12" fmla="*/ 7 w 35"/>
                <a:gd name="T13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7" y="21"/>
                  </a:moveTo>
                  <a:cubicBezTo>
                    <a:pt x="2" y="18"/>
                    <a:pt x="0" y="12"/>
                    <a:pt x="3" y="7"/>
                  </a:cubicBezTo>
                  <a:cubicBezTo>
                    <a:pt x="6" y="2"/>
                    <a:pt x="12" y="0"/>
                    <a:pt x="1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12"/>
                    <a:pt x="35" y="18"/>
                    <a:pt x="32" y="23"/>
                  </a:cubicBezTo>
                  <a:cubicBezTo>
                    <a:pt x="29" y="28"/>
                    <a:pt x="23" y="30"/>
                    <a:pt x="18" y="2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auto">
            <a:xfrm>
              <a:off x="3822694" y="2965876"/>
              <a:ext cx="94449" cy="56669"/>
            </a:xfrm>
            <a:custGeom>
              <a:avLst/>
              <a:gdLst>
                <a:gd name="T0" fmla="*/ 11 w 34"/>
                <a:gd name="T1" fmla="*/ 20 h 20"/>
                <a:gd name="T2" fmla="*/ 0 w 34"/>
                <a:gd name="T3" fmla="*/ 10 h 20"/>
                <a:gd name="T4" fmla="*/ 11 w 34"/>
                <a:gd name="T5" fmla="*/ 0 h 20"/>
                <a:gd name="T6" fmla="*/ 23 w 34"/>
                <a:gd name="T7" fmla="*/ 0 h 20"/>
                <a:gd name="T8" fmla="*/ 34 w 34"/>
                <a:gd name="T9" fmla="*/ 10 h 20"/>
                <a:gd name="T10" fmla="*/ 23 w 34"/>
                <a:gd name="T11" fmla="*/ 20 h 20"/>
                <a:gd name="T12" fmla="*/ 11 w 3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11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843978" y="2815939"/>
              <a:ext cx="942117" cy="910248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843978" y="2815939"/>
              <a:ext cx="942117" cy="910248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849880" y="2824201"/>
              <a:ext cx="924408" cy="701281"/>
            </a:xfrm>
            <a:custGeom>
              <a:avLst/>
              <a:gdLst>
                <a:gd name="T0" fmla="*/ 0 w 331"/>
                <a:gd name="T1" fmla="*/ 37 h 251"/>
                <a:gd name="T2" fmla="*/ 312 w 331"/>
                <a:gd name="T3" fmla="*/ 251 h 251"/>
                <a:gd name="T4" fmla="*/ 251 w 331"/>
                <a:gd name="T5" fmla="*/ 55 h 251"/>
                <a:gd name="T6" fmla="*/ 0 w 331"/>
                <a:gd name="T7" fmla="*/ 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251">
                  <a:moveTo>
                    <a:pt x="0" y="37"/>
                  </a:moveTo>
                  <a:cubicBezTo>
                    <a:pt x="312" y="251"/>
                    <a:pt x="312" y="251"/>
                    <a:pt x="312" y="251"/>
                  </a:cubicBezTo>
                  <a:cubicBezTo>
                    <a:pt x="313" y="239"/>
                    <a:pt x="331" y="109"/>
                    <a:pt x="251" y="55"/>
                  </a:cubicBezTo>
                  <a:cubicBezTo>
                    <a:pt x="171" y="0"/>
                    <a:pt x="14" y="33"/>
                    <a:pt x="0" y="37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2847522" y="2926917"/>
              <a:ext cx="918505" cy="674126"/>
            </a:xfrm>
            <a:custGeom>
              <a:avLst/>
              <a:gdLst>
                <a:gd name="T0" fmla="*/ 778 w 778"/>
                <a:gd name="T1" fmla="*/ 497 h 571"/>
                <a:gd name="T2" fmla="*/ 37 w 778"/>
                <a:gd name="T3" fmla="*/ 24 h 571"/>
                <a:gd name="T4" fmla="*/ 2 w 778"/>
                <a:gd name="T5" fmla="*/ 0 h 571"/>
                <a:gd name="T6" fmla="*/ 19 w 778"/>
                <a:gd name="T7" fmla="*/ 12 h 571"/>
                <a:gd name="T8" fmla="*/ 0 w 778"/>
                <a:gd name="T9" fmla="*/ 0 h 571"/>
                <a:gd name="T10" fmla="*/ 35 w 778"/>
                <a:gd name="T11" fmla="*/ 26 h 571"/>
                <a:gd name="T12" fmla="*/ 778 w 778"/>
                <a:gd name="T13" fmla="*/ 571 h 571"/>
                <a:gd name="T14" fmla="*/ 778 w 778"/>
                <a:gd name="T15" fmla="*/ 49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8" h="571">
                  <a:moveTo>
                    <a:pt x="778" y="497"/>
                  </a:moveTo>
                  <a:lnTo>
                    <a:pt x="37" y="24"/>
                  </a:lnTo>
                  <a:lnTo>
                    <a:pt x="2" y="0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35" y="26"/>
                  </a:lnTo>
                  <a:lnTo>
                    <a:pt x="778" y="571"/>
                  </a:lnTo>
                  <a:lnTo>
                    <a:pt x="778" y="497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0" name="Freeform 32"/>
            <p:cNvSpPr>
              <a:spLocks/>
            </p:cNvSpPr>
            <p:nvPr/>
          </p:nvSpPr>
          <p:spPr bwMode="auto">
            <a:xfrm>
              <a:off x="3732970" y="2974141"/>
              <a:ext cx="734332" cy="710724"/>
            </a:xfrm>
            <a:custGeom>
              <a:avLst/>
              <a:gdLst>
                <a:gd name="T0" fmla="*/ 263 w 263"/>
                <a:gd name="T1" fmla="*/ 35 h 254"/>
                <a:gd name="T2" fmla="*/ 175 w 263"/>
                <a:gd name="T3" fmla="*/ 211 h 254"/>
                <a:gd name="T4" fmla="*/ 15 w 263"/>
                <a:gd name="T5" fmla="*/ 196 h 254"/>
                <a:gd name="T6" fmla="*/ 66 w 263"/>
                <a:gd name="T7" fmla="*/ 43 h 254"/>
                <a:gd name="T8" fmla="*/ 263 w 263"/>
                <a:gd name="T9" fmla="*/ 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54">
                  <a:moveTo>
                    <a:pt x="263" y="35"/>
                  </a:moveTo>
                  <a:cubicBezTo>
                    <a:pt x="263" y="35"/>
                    <a:pt x="241" y="168"/>
                    <a:pt x="175" y="211"/>
                  </a:cubicBezTo>
                  <a:cubicBezTo>
                    <a:pt x="108" y="254"/>
                    <a:pt x="15" y="196"/>
                    <a:pt x="15" y="196"/>
                  </a:cubicBezTo>
                  <a:cubicBezTo>
                    <a:pt x="15" y="196"/>
                    <a:pt x="0" y="86"/>
                    <a:pt x="66" y="43"/>
                  </a:cubicBezTo>
                  <a:cubicBezTo>
                    <a:pt x="132" y="0"/>
                    <a:pt x="263" y="35"/>
                    <a:pt x="263" y="35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1" name="Freeform 33"/>
            <p:cNvSpPr>
              <a:spLocks/>
            </p:cNvSpPr>
            <p:nvPr/>
          </p:nvSpPr>
          <p:spPr bwMode="auto">
            <a:xfrm>
              <a:off x="3741234" y="2980043"/>
              <a:ext cx="723707" cy="539538"/>
            </a:xfrm>
            <a:custGeom>
              <a:avLst/>
              <a:gdLst>
                <a:gd name="T0" fmla="*/ 259 w 259"/>
                <a:gd name="T1" fmla="*/ 32 h 193"/>
                <a:gd name="T2" fmla="*/ 12 w 259"/>
                <a:gd name="T3" fmla="*/ 193 h 193"/>
                <a:gd name="T4" fmla="*/ 63 w 259"/>
                <a:gd name="T5" fmla="*/ 41 h 193"/>
                <a:gd name="T6" fmla="*/ 259 w 259"/>
                <a:gd name="T7" fmla="*/ 3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259" y="32"/>
                  </a:moveTo>
                  <a:cubicBezTo>
                    <a:pt x="12" y="193"/>
                    <a:pt x="12" y="193"/>
                    <a:pt x="12" y="193"/>
                  </a:cubicBezTo>
                  <a:cubicBezTo>
                    <a:pt x="10" y="184"/>
                    <a:pt x="0" y="82"/>
                    <a:pt x="63" y="41"/>
                  </a:cubicBezTo>
                  <a:cubicBezTo>
                    <a:pt x="126" y="0"/>
                    <a:pt x="248" y="30"/>
                    <a:pt x="259" y="32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2" name="Freeform 34"/>
            <p:cNvSpPr>
              <a:spLocks/>
            </p:cNvSpPr>
            <p:nvPr/>
          </p:nvSpPr>
          <p:spPr bwMode="auto">
            <a:xfrm>
              <a:off x="3732970" y="3069767"/>
              <a:ext cx="734332" cy="517105"/>
            </a:xfrm>
            <a:custGeom>
              <a:avLst/>
              <a:gdLst>
                <a:gd name="T0" fmla="*/ 606 w 622"/>
                <a:gd name="T1" fmla="*/ 12 h 438"/>
                <a:gd name="T2" fmla="*/ 620 w 622"/>
                <a:gd name="T3" fmla="*/ 0 h 438"/>
                <a:gd name="T4" fmla="*/ 592 w 622"/>
                <a:gd name="T5" fmla="*/ 19 h 438"/>
                <a:gd name="T6" fmla="*/ 0 w 622"/>
                <a:gd name="T7" fmla="*/ 374 h 438"/>
                <a:gd name="T8" fmla="*/ 0 w 622"/>
                <a:gd name="T9" fmla="*/ 438 h 438"/>
                <a:gd name="T10" fmla="*/ 592 w 622"/>
                <a:gd name="T11" fmla="*/ 21 h 438"/>
                <a:gd name="T12" fmla="*/ 622 w 622"/>
                <a:gd name="T13" fmla="*/ 2 h 438"/>
                <a:gd name="T14" fmla="*/ 606 w 622"/>
                <a:gd name="T15" fmla="*/ 1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2" h="438">
                  <a:moveTo>
                    <a:pt x="606" y="12"/>
                  </a:moveTo>
                  <a:lnTo>
                    <a:pt x="620" y="0"/>
                  </a:lnTo>
                  <a:lnTo>
                    <a:pt x="592" y="19"/>
                  </a:lnTo>
                  <a:lnTo>
                    <a:pt x="0" y="374"/>
                  </a:lnTo>
                  <a:lnTo>
                    <a:pt x="0" y="438"/>
                  </a:lnTo>
                  <a:lnTo>
                    <a:pt x="592" y="21"/>
                  </a:lnTo>
                  <a:lnTo>
                    <a:pt x="622" y="2"/>
                  </a:lnTo>
                  <a:lnTo>
                    <a:pt x="606" y="12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3" name="Freeform 35"/>
            <p:cNvSpPr>
              <a:spLocks/>
            </p:cNvSpPr>
            <p:nvPr/>
          </p:nvSpPr>
          <p:spPr bwMode="auto">
            <a:xfrm>
              <a:off x="3712898" y="3527845"/>
              <a:ext cx="75558" cy="695377"/>
            </a:xfrm>
            <a:custGeom>
              <a:avLst/>
              <a:gdLst>
                <a:gd name="T0" fmla="*/ 0 w 27"/>
                <a:gd name="T1" fmla="*/ 240 h 249"/>
                <a:gd name="T2" fmla="*/ 9 w 27"/>
                <a:gd name="T3" fmla="*/ 249 h 249"/>
                <a:gd name="T4" fmla="*/ 18 w 27"/>
                <a:gd name="T5" fmla="*/ 249 h 249"/>
                <a:gd name="T6" fmla="*/ 27 w 27"/>
                <a:gd name="T7" fmla="*/ 240 h 249"/>
                <a:gd name="T8" fmla="*/ 27 w 27"/>
                <a:gd name="T9" fmla="*/ 9 h 249"/>
                <a:gd name="T10" fmla="*/ 18 w 27"/>
                <a:gd name="T11" fmla="*/ 0 h 249"/>
                <a:gd name="T12" fmla="*/ 9 w 27"/>
                <a:gd name="T13" fmla="*/ 0 h 249"/>
                <a:gd name="T14" fmla="*/ 0 w 27"/>
                <a:gd name="T15" fmla="*/ 9 h 249"/>
                <a:gd name="T16" fmla="*/ 0 w 27"/>
                <a:gd name="T17" fmla="*/ 2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49">
                  <a:moveTo>
                    <a:pt x="0" y="240"/>
                  </a:moveTo>
                  <a:cubicBezTo>
                    <a:pt x="0" y="245"/>
                    <a:pt x="4" y="249"/>
                    <a:pt x="9" y="249"/>
                  </a:cubicBezTo>
                  <a:cubicBezTo>
                    <a:pt x="18" y="249"/>
                    <a:pt x="18" y="249"/>
                    <a:pt x="18" y="249"/>
                  </a:cubicBezTo>
                  <a:cubicBezTo>
                    <a:pt x="23" y="249"/>
                    <a:pt x="27" y="245"/>
                    <a:pt x="27" y="24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240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4" name="Freeform 36"/>
            <p:cNvSpPr>
              <a:spLocks/>
            </p:cNvSpPr>
            <p:nvPr/>
          </p:nvSpPr>
          <p:spPr bwMode="auto">
            <a:xfrm>
              <a:off x="3363442" y="3963488"/>
              <a:ext cx="755583" cy="639889"/>
            </a:xfrm>
            <a:custGeom>
              <a:avLst/>
              <a:gdLst>
                <a:gd name="T0" fmla="*/ 576 w 640"/>
                <a:gd name="T1" fmla="*/ 542 h 542"/>
                <a:gd name="T2" fmla="*/ 64 w 640"/>
                <a:gd name="T3" fmla="*/ 542 h 542"/>
                <a:gd name="T4" fmla="*/ 0 w 640"/>
                <a:gd name="T5" fmla="*/ 0 h 542"/>
                <a:gd name="T6" fmla="*/ 640 w 640"/>
                <a:gd name="T7" fmla="*/ 0 h 542"/>
                <a:gd name="T8" fmla="*/ 576 w 640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542">
                  <a:moveTo>
                    <a:pt x="576" y="542"/>
                  </a:moveTo>
                  <a:lnTo>
                    <a:pt x="64" y="542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576" y="542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5" name="Freeform 37"/>
            <p:cNvSpPr>
              <a:spLocks/>
            </p:cNvSpPr>
            <p:nvPr/>
          </p:nvSpPr>
          <p:spPr bwMode="auto">
            <a:xfrm>
              <a:off x="3743595" y="3963485"/>
              <a:ext cx="375430" cy="639889"/>
            </a:xfrm>
            <a:custGeom>
              <a:avLst/>
              <a:gdLst>
                <a:gd name="T0" fmla="*/ 0 w 318"/>
                <a:gd name="T1" fmla="*/ 0 h 542"/>
                <a:gd name="T2" fmla="*/ 0 w 318"/>
                <a:gd name="T3" fmla="*/ 542 h 542"/>
                <a:gd name="T4" fmla="*/ 254 w 318"/>
                <a:gd name="T5" fmla="*/ 542 h 542"/>
                <a:gd name="T6" fmla="*/ 318 w 318"/>
                <a:gd name="T7" fmla="*/ 0 h 542"/>
                <a:gd name="T8" fmla="*/ 0 w 318"/>
                <a:gd name="T9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542">
                  <a:moveTo>
                    <a:pt x="0" y="0"/>
                  </a:moveTo>
                  <a:lnTo>
                    <a:pt x="0" y="542"/>
                  </a:lnTo>
                  <a:lnTo>
                    <a:pt x="254" y="542"/>
                  </a:lnTo>
                  <a:lnTo>
                    <a:pt x="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6" name="Freeform 38"/>
            <p:cNvSpPr>
              <a:spLocks/>
            </p:cNvSpPr>
            <p:nvPr/>
          </p:nvSpPr>
          <p:spPr bwMode="auto">
            <a:xfrm>
              <a:off x="3363442" y="3963480"/>
              <a:ext cx="755583" cy="56669"/>
            </a:xfrm>
            <a:custGeom>
              <a:avLst/>
              <a:gdLst>
                <a:gd name="T0" fmla="*/ 632 w 640"/>
                <a:gd name="T1" fmla="*/ 48 h 48"/>
                <a:gd name="T2" fmla="*/ 640 w 640"/>
                <a:gd name="T3" fmla="*/ 0 h 48"/>
                <a:gd name="T4" fmla="*/ 0 w 640"/>
                <a:gd name="T5" fmla="*/ 0 h 48"/>
                <a:gd name="T6" fmla="*/ 8 w 640"/>
                <a:gd name="T7" fmla="*/ 48 h 48"/>
                <a:gd name="T8" fmla="*/ 632 w 640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48">
                  <a:moveTo>
                    <a:pt x="632" y="48"/>
                  </a:moveTo>
                  <a:lnTo>
                    <a:pt x="640" y="0"/>
                  </a:lnTo>
                  <a:lnTo>
                    <a:pt x="0" y="0"/>
                  </a:lnTo>
                  <a:lnTo>
                    <a:pt x="8" y="48"/>
                  </a:lnTo>
                  <a:lnTo>
                    <a:pt x="632" y="48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37" name="Freeform 39"/>
            <p:cNvSpPr>
              <a:spLocks/>
            </p:cNvSpPr>
            <p:nvPr/>
          </p:nvSpPr>
          <p:spPr bwMode="auto">
            <a:xfrm>
              <a:off x="3307954" y="3846586"/>
              <a:ext cx="866559" cy="116880"/>
            </a:xfrm>
            <a:custGeom>
              <a:avLst/>
              <a:gdLst>
                <a:gd name="T0" fmla="*/ 310 w 310"/>
                <a:gd name="T1" fmla="*/ 35 h 42"/>
                <a:gd name="T2" fmla="*/ 302 w 310"/>
                <a:gd name="T3" fmla="*/ 42 h 42"/>
                <a:gd name="T4" fmla="*/ 8 w 310"/>
                <a:gd name="T5" fmla="*/ 42 h 42"/>
                <a:gd name="T6" fmla="*/ 0 w 310"/>
                <a:gd name="T7" fmla="*/ 35 h 42"/>
                <a:gd name="T8" fmla="*/ 0 w 310"/>
                <a:gd name="T9" fmla="*/ 8 h 42"/>
                <a:gd name="T10" fmla="*/ 8 w 310"/>
                <a:gd name="T11" fmla="*/ 0 h 42"/>
                <a:gd name="T12" fmla="*/ 302 w 310"/>
                <a:gd name="T13" fmla="*/ 0 h 42"/>
                <a:gd name="T14" fmla="*/ 310 w 310"/>
                <a:gd name="T15" fmla="*/ 8 h 42"/>
                <a:gd name="T16" fmla="*/ 310 w 310"/>
                <a:gd name="T1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42">
                  <a:moveTo>
                    <a:pt x="310" y="35"/>
                  </a:moveTo>
                  <a:cubicBezTo>
                    <a:pt x="310" y="39"/>
                    <a:pt x="307" y="42"/>
                    <a:pt x="30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2"/>
                    <a:pt x="0" y="39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7" y="0"/>
                    <a:pt x="310" y="3"/>
                    <a:pt x="310" y="8"/>
                  </a:cubicBezTo>
                  <a:lnTo>
                    <a:pt x="310" y="35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209" name="矩形 208"/>
          <p:cNvSpPr/>
          <p:nvPr/>
        </p:nvSpPr>
        <p:spPr>
          <a:xfrm>
            <a:off x="4342955" y="4080151"/>
            <a:ext cx="5220000" cy="705808"/>
          </a:xfrm>
          <a:prstGeom prst="rect">
            <a:avLst/>
          </a:prstGeom>
          <a:solidFill>
            <a:srgbClr val="ABD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grpSp>
        <p:nvGrpSpPr>
          <p:cNvPr id="210" name="组合 209"/>
          <p:cNvGrpSpPr>
            <a:grpSpLocks noChangeAspect="1"/>
          </p:cNvGrpSpPr>
          <p:nvPr/>
        </p:nvGrpSpPr>
        <p:grpSpPr>
          <a:xfrm>
            <a:off x="3485428" y="2373874"/>
            <a:ext cx="1046229" cy="1152000"/>
            <a:chOff x="2843979" y="2815922"/>
            <a:chExt cx="1623322" cy="1787429"/>
          </a:xfrm>
        </p:grpSpPr>
        <p:sp>
          <p:nvSpPr>
            <p:cNvPr id="211" name="Freeform 19"/>
            <p:cNvSpPr>
              <a:spLocks/>
            </p:cNvSpPr>
            <p:nvPr/>
          </p:nvSpPr>
          <p:spPr bwMode="auto">
            <a:xfrm>
              <a:off x="2962038" y="2965858"/>
              <a:ext cx="94448" cy="56669"/>
            </a:xfrm>
            <a:custGeom>
              <a:avLst/>
              <a:gdLst>
                <a:gd name="T0" fmla="*/ 23 w 34"/>
                <a:gd name="T1" fmla="*/ 0 h 20"/>
                <a:gd name="T2" fmla="*/ 34 w 34"/>
                <a:gd name="T3" fmla="*/ 10 h 20"/>
                <a:gd name="T4" fmla="*/ 23 w 34"/>
                <a:gd name="T5" fmla="*/ 20 h 20"/>
                <a:gd name="T6" fmla="*/ 11 w 34"/>
                <a:gd name="T7" fmla="*/ 20 h 20"/>
                <a:gd name="T8" fmla="*/ 0 w 34"/>
                <a:gd name="T9" fmla="*/ 10 h 20"/>
                <a:gd name="T10" fmla="*/ 11 w 34"/>
                <a:gd name="T11" fmla="*/ 0 h 20"/>
                <a:gd name="T12" fmla="*/ 23 w 3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23" y="0"/>
                  </a:move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2" name="Freeform 20"/>
            <p:cNvSpPr>
              <a:spLocks/>
            </p:cNvSpPr>
            <p:nvPr/>
          </p:nvSpPr>
          <p:spPr bwMode="auto">
            <a:xfrm>
              <a:off x="3017527" y="3167741"/>
              <a:ext cx="97990" cy="83823"/>
            </a:xfrm>
            <a:custGeom>
              <a:avLst/>
              <a:gdLst>
                <a:gd name="T0" fmla="*/ 18 w 35"/>
                <a:gd name="T1" fmla="*/ 3 h 30"/>
                <a:gd name="T2" fmla="*/ 32 w 35"/>
                <a:gd name="T3" fmla="*/ 7 h 30"/>
                <a:gd name="T4" fmla="*/ 28 w 35"/>
                <a:gd name="T5" fmla="*/ 21 h 30"/>
                <a:gd name="T6" fmla="*/ 17 w 35"/>
                <a:gd name="T7" fmla="*/ 27 h 30"/>
                <a:gd name="T8" fmla="*/ 3 w 35"/>
                <a:gd name="T9" fmla="*/ 23 h 30"/>
                <a:gd name="T10" fmla="*/ 7 w 35"/>
                <a:gd name="T11" fmla="*/ 9 h 30"/>
                <a:gd name="T12" fmla="*/ 18 w 35"/>
                <a:gd name="T13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18" y="3"/>
                  </a:moveTo>
                  <a:cubicBezTo>
                    <a:pt x="23" y="0"/>
                    <a:pt x="29" y="2"/>
                    <a:pt x="32" y="7"/>
                  </a:cubicBezTo>
                  <a:cubicBezTo>
                    <a:pt x="35" y="12"/>
                    <a:pt x="33" y="18"/>
                    <a:pt x="28" y="21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2" y="30"/>
                    <a:pt x="6" y="28"/>
                    <a:pt x="3" y="23"/>
                  </a:cubicBezTo>
                  <a:cubicBezTo>
                    <a:pt x="0" y="18"/>
                    <a:pt x="2" y="12"/>
                    <a:pt x="7" y="9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3" name="Freeform 21"/>
            <p:cNvSpPr>
              <a:spLocks/>
            </p:cNvSpPr>
            <p:nvPr/>
          </p:nvSpPr>
          <p:spPr bwMode="auto">
            <a:xfrm>
              <a:off x="3182810" y="3318858"/>
              <a:ext cx="83823" cy="96809"/>
            </a:xfrm>
            <a:custGeom>
              <a:avLst/>
              <a:gdLst>
                <a:gd name="T0" fmla="*/ 9 w 30"/>
                <a:gd name="T1" fmla="*/ 7 h 35"/>
                <a:gd name="T2" fmla="*/ 23 w 30"/>
                <a:gd name="T3" fmla="*/ 3 h 35"/>
                <a:gd name="T4" fmla="*/ 27 w 30"/>
                <a:gd name="T5" fmla="*/ 17 h 35"/>
                <a:gd name="T6" fmla="*/ 21 w 30"/>
                <a:gd name="T7" fmla="*/ 28 h 35"/>
                <a:gd name="T8" fmla="*/ 7 w 30"/>
                <a:gd name="T9" fmla="*/ 32 h 35"/>
                <a:gd name="T10" fmla="*/ 3 w 30"/>
                <a:gd name="T11" fmla="*/ 18 h 35"/>
                <a:gd name="T12" fmla="*/ 9 w 30"/>
                <a:gd name="T13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9" y="7"/>
                  </a:moveTo>
                  <a:cubicBezTo>
                    <a:pt x="12" y="2"/>
                    <a:pt x="18" y="0"/>
                    <a:pt x="23" y="3"/>
                  </a:cubicBezTo>
                  <a:cubicBezTo>
                    <a:pt x="28" y="6"/>
                    <a:pt x="30" y="12"/>
                    <a:pt x="27" y="1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33"/>
                    <a:pt x="12" y="35"/>
                    <a:pt x="7" y="32"/>
                  </a:cubicBezTo>
                  <a:cubicBezTo>
                    <a:pt x="2" y="29"/>
                    <a:pt x="0" y="23"/>
                    <a:pt x="3" y="18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4" name="Freeform 22"/>
            <p:cNvSpPr>
              <a:spLocks/>
            </p:cNvSpPr>
            <p:nvPr/>
          </p:nvSpPr>
          <p:spPr bwMode="auto">
            <a:xfrm>
              <a:off x="3411846" y="3376707"/>
              <a:ext cx="55488" cy="95629"/>
            </a:xfrm>
            <a:custGeom>
              <a:avLst/>
              <a:gdLst>
                <a:gd name="T0" fmla="*/ 0 w 20"/>
                <a:gd name="T1" fmla="*/ 11 h 34"/>
                <a:gd name="T2" fmla="*/ 10 w 20"/>
                <a:gd name="T3" fmla="*/ 0 h 34"/>
                <a:gd name="T4" fmla="*/ 20 w 20"/>
                <a:gd name="T5" fmla="*/ 11 h 34"/>
                <a:gd name="T6" fmla="*/ 20 w 20"/>
                <a:gd name="T7" fmla="*/ 23 h 34"/>
                <a:gd name="T8" fmla="*/ 10 w 20"/>
                <a:gd name="T9" fmla="*/ 34 h 34"/>
                <a:gd name="T10" fmla="*/ 0 w 20"/>
                <a:gd name="T11" fmla="*/ 23 h 34"/>
                <a:gd name="T12" fmla="*/ 0 w 20"/>
                <a:gd name="T13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0" y="11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9"/>
                    <a:pt x="16" y="34"/>
                    <a:pt x="10" y="34"/>
                  </a:cubicBezTo>
                  <a:cubicBezTo>
                    <a:pt x="4" y="34"/>
                    <a:pt x="0" y="29"/>
                    <a:pt x="0" y="2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5" name="Freeform 23"/>
            <p:cNvSpPr>
              <a:spLocks/>
            </p:cNvSpPr>
            <p:nvPr/>
          </p:nvSpPr>
          <p:spPr bwMode="auto">
            <a:xfrm>
              <a:off x="3612548" y="3318858"/>
              <a:ext cx="83823" cy="96809"/>
            </a:xfrm>
            <a:custGeom>
              <a:avLst/>
              <a:gdLst>
                <a:gd name="T0" fmla="*/ 3 w 30"/>
                <a:gd name="T1" fmla="*/ 17 h 35"/>
                <a:gd name="T2" fmla="*/ 7 w 30"/>
                <a:gd name="T3" fmla="*/ 3 h 35"/>
                <a:gd name="T4" fmla="*/ 21 w 30"/>
                <a:gd name="T5" fmla="*/ 7 h 35"/>
                <a:gd name="T6" fmla="*/ 27 w 30"/>
                <a:gd name="T7" fmla="*/ 18 h 35"/>
                <a:gd name="T8" fmla="*/ 23 w 30"/>
                <a:gd name="T9" fmla="*/ 32 h 35"/>
                <a:gd name="T10" fmla="*/ 9 w 30"/>
                <a:gd name="T11" fmla="*/ 28 h 35"/>
                <a:gd name="T12" fmla="*/ 3 w 30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3" y="17"/>
                  </a:move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8" y="2"/>
                    <a:pt x="21" y="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23"/>
                    <a:pt x="28" y="29"/>
                    <a:pt x="23" y="32"/>
                  </a:cubicBezTo>
                  <a:cubicBezTo>
                    <a:pt x="18" y="35"/>
                    <a:pt x="12" y="33"/>
                    <a:pt x="9" y="28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6" name="Freeform 24"/>
            <p:cNvSpPr>
              <a:spLocks/>
            </p:cNvSpPr>
            <p:nvPr/>
          </p:nvSpPr>
          <p:spPr bwMode="auto">
            <a:xfrm>
              <a:off x="3763664" y="3167741"/>
              <a:ext cx="97990" cy="83823"/>
            </a:xfrm>
            <a:custGeom>
              <a:avLst/>
              <a:gdLst>
                <a:gd name="T0" fmla="*/ 7 w 35"/>
                <a:gd name="T1" fmla="*/ 21 h 30"/>
                <a:gd name="T2" fmla="*/ 3 w 35"/>
                <a:gd name="T3" fmla="*/ 7 h 30"/>
                <a:gd name="T4" fmla="*/ 17 w 35"/>
                <a:gd name="T5" fmla="*/ 3 h 30"/>
                <a:gd name="T6" fmla="*/ 28 w 35"/>
                <a:gd name="T7" fmla="*/ 9 h 30"/>
                <a:gd name="T8" fmla="*/ 32 w 35"/>
                <a:gd name="T9" fmla="*/ 23 h 30"/>
                <a:gd name="T10" fmla="*/ 18 w 35"/>
                <a:gd name="T11" fmla="*/ 27 h 30"/>
                <a:gd name="T12" fmla="*/ 7 w 35"/>
                <a:gd name="T13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7" y="21"/>
                  </a:moveTo>
                  <a:cubicBezTo>
                    <a:pt x="2" y="18"/>
                    <a:pt x="0" y="12"/>
                    <a:pt x="3" y="7"/>
                  </a:cubicBezTo>
                  <a:cubicBezTo>
                    <a:pt x="6" y="2"/>
                    <a:pt x="12" y="0"/>
                    <a:pt x="1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12"/>
                    <a:pt x="35" y="18"/>
                    <a:pt x="32" y="23"/>
                  </a:cubicBezTo>
                  <a:cubicBezTo>
                    <a:pt x="29" y="28"/>
                    <a:pt x="23" y="30"/>
                    <a:pt x="18" y="2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7" name="Freeform 25"/>
            <p:cNvSpPr>
              <a:spLocks/>
            </p:cNvSpPr>
            <p:nvPr/>
          </p:nvSpPr>
          <p:spPr bwMode="auto">
            <a:xfrm>
              <a:off x="3822694" y="2965858"/>
              <a:ext cx="94448" cy="56669"/>
            </a:xfrm>
            <a:custGeom>
              <a:avLst/>
              <a:gdLst>
                <a:gd name="T0" fmla="*/ 11 w 34"/>
                <a:gd name="T1" fmla="*/ 20 h 20"/>
                <a:gd name="T2" fmla="*/ 0 w 34"/>
                <a:gd name="T3" fmla="*/ 10 h 20"/>
                <a:gd name="T4" fmla="*/ 11 w 34"/>
                <a:gd name="T5" fmla="*/ 0 h 20"/>
                <a:gd name="T6" fmla="*/ 23 w 34"/>
                <a:gd name="T7" fmla="*/ 0 h 20"/>
                <a:gd name="T8" fmla="*/ 34 w 34"/>
                <a:gd name="T9" fmla="*/ 10 h 20"/>
                <a:gd name="T10" fmla="*/ 23 w 34"/>
                <a:gd name="T11" fmla="*/ 20 h 20"/>
                <a:gd name="T12" fmla="*/ 11 w 3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11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8" name="Freeform 28"/>
            <p:cNvSpPr>
              <a:spLocks/>
            </p:cNvSpPr>
            <p:nvPr/>
          </p:nvSpPr>
          <p:spPr bwMode="auto">
            <a:xfrm>
              <a:off x="2843979" y="2815922"/>
              <a:ext cx="942117" cy="910243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9" name="Freeform 29"/>
            <p:cNvSpPr>
              <a:spLocks/>
            </p:cNvSpPr>
            <p:nvPr/>
          </p:nvSpPr>
          <p:spPr bwMode="auto">
            <a:xfrm>
              <a:off x="2843979" y="2815922"/>
              <a:ext cx="942117" cy="910243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0" name="Freeform 30"/>
            <p:cNvSpPr>
              <a:spLocks/>
            </p:cNvSpPr>
            <p:nvPr/>
          </p:nvSpPr>
          <p:spPr bwMode="auto">
            <a:xfrm>
              <a:off x="2849882" y="2824186"/>
              <a:ext cx="924408" cy="701277"/>
            </a:xfrm>
            <a:custGeom>
              <a:avLst/>
              <a:gdLst>
                <a:gd name="T0" fmla="*/ 0 w 331"/>
                <a:gd name="T1" fmla="*/ 37 h 251"/>
                <a:gd name="T2" fmla="*/ 312 w 331"/>
                <a:gd name="T3" fmla="*/ 251 h 251"/>
                <a:gd name="T4" fmla="*/ 251 w 331"/>
                <a:gd name="T5" fmla="*/ 55 h 251"/>
                <a:gd name="T6" fmla="*/ 0 w 331"/>
                <a:gd name="T7" fmla="*/ 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251">
                  <a:moveTo>
                    <a:pt x="0" y="37"/>
                  </a:moveTo>
                  <a:cubicBezTo>
                    <a:pt x="312" y="251"/>
                    <a:pt x="312" y="251"/>
                    <a:pt x="312" y="251"/>
                  </a:cubicBezTo>
                  <a:cubicBezTo>
                    <a:pt x="313" y="239"/>
                    <a:pt x="331" y="109"/>
                    <a:pt x="251" y="55"/>
                  </a:cubicBezTo>
                  <a:cubicBezTo>
                    <a:pt x="171" y="0"/>
                    <a:pt x="14" y="33"/>
                    <a:pt x="0" y="37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1" name="Freeform 31"/>
            <p:cNvSpPr>
              <a:spLocks/>
            </p:cNvSpPr>
            <p:nvPr/>
          </p:nvSpPr>
          <p:spPr bwMode="auto">
            <a:xfrm>
              <a:off x="2847521" y="2926899"/>
              <a:ext cx="918505" cy="674123"/>
            </a:xfrm>
            <a:custGeom>
              <a:avLst/>
              <a:gdLst>
                <a:gd name="T0" fmla="*/ 778 w 778"/>
                <a:gd name="T1" fmla="*/ 497 h 571"/>
                <a:gd name="T2" fmla="*/ 37 w 778"/>
                <a:gd name="T3" fmla="*/ 24 h 571"/>
                <a:gd name="T4" fmla="*/ 2 w 778"/>
                <a:gd name="T5" fmla="*/ 0 h 571"/>
                <a:gd name="T6" fmla="*/ 19 w 778"/>
                <a:gd name="T7" fmla="*/ 12 h 571"/>
                <a:gd name="T8" fmla="*/ 0 w 778"/>
                <a:gd name="T9" fmla="*/ 0 h 571"/>
                <a:gd name="T10" fmla="*/ 35 w 778"/>
                <a:gd name="T11" fmla="*/ 26 h 571"/>
                <a:gd name="T12" fmla="*/ 778 w 778"/>
                <a:gd name="T13" fmla="*/ 571 h 571"/>
                <a:gd name="T14" fmla="*/ 778 w 778"/>
                <a:gd name="T15" fmla="*/ 49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8" h="571">
                  <a:moveTo>
                    <a:pt x="778" y="497"/>
                  </a:moveTo>
                  <a:lnTo>
                    <a:pt x="37" y="24"/>
                  </a:lnTo>
                  <a:lnTo>
                    <a:pt x="2" y="0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35" y="26"/>
                  </a:lnTo>
                  <a:lnTo>
                    <a:pt x="778" y="571"/>
                  </a:lnTo>
                  <a:lnTo>
                    <a:pt x="778" y="497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2" name="Freeform 32"/>
            <p:cNvSpPr>
              <a:spLocks/>
            </p:cNvSpPr>
            <p:nvPr/>
          </p:nvSpPr>
          <p:spPr bwMode="auto">
            <a:xfrm>
              <a:off x="3732969" y="2974123"/>
              <a:ext cx="734332" cy="710721"/>
            </a:xfrm>
            <a:custGeom>
              <a:avLst/>
              <a:gdLst>
                <a:gd name="T0" fmla="*/ 263 w 263"/>
                <a:gd name="T1" fmla="*/ 35 h 254"/>
                <a:gd name="T2" fmla="*/ 175 w 263"/>
                <a:gd name="T3" fmla="*/ 211 h 254"/>
                <a:gd name="T4" fmla="*/ 15 w 263"/>
                <a:gd name="T5" fmla="*/ 196 h 254"/>
                <a:gd name="T6" fmla="*/ 66 w 263"/>
                <a:gd name="T7" fmla="*/ 43 h 254"/>
                <a:gd name="T8" fmla="*/ 263 w 263"/>
                <a:gd name="T9" fmla="*/ 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54">
                  <a:moveTo>
                    <a:pt x="263" y="35"/>
                  </a:moveTo>
                  <a:cubicBezTo>
                    <a:pt x="263" y="35"/>
                    <a:pt x="241" y="168"/>
                    <a:pt x="175" y="211"/>
                  </a:cubicBezTo>
                  <a:cubicBezTo>
                    <a:pt x="108" y="254"/>
                    <a:pt x="15" y="196"/>
                    <a:pt x="15" y="196"/>
                  </a:cubicBezTo>
                  <a:cubicBezTo>
                    <a:pt x="15" y="196"/>
                    <a:pt x="0" y="86"/>
                    <a:pt x="66" y="43"/>
                  </a:cubicBezTo>
                  <a:cubicBezTo>
                    <a:pt x="132" y="0"/>
                    <a:pt x="263" y="35"/>
                    <a:pt x="263" y="35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3" name="Freeform 33"/>
            <p:cNvSpPr>
              <a:spLocks/>
            </p:cNvSpPr>
            <p:nvPr/>
          </p:nvSpPr>
          <p:spPr bwMode="auto">
            <a:xfrm>
              <a:off x="3741233" y="2980025"/>
              <a:ext cx="723707" cy="539535"/>
            </a:xfrm>
            <a:custGeom>
              <a:avLst/>
              <a:gdLst>
                <a:gd name="T0" fmla="*/ 259 w 259"/>
                <a:gd name="T1" fmla="*/ 32 h 193"/>
                <a:gd name="T2" fmla="*/ 12 w 259"/>
                <a:gd name="T3" fmla="*/ 193 h 193"/>
                <a:gd name="T4" fmla="*/ 63 w 259"/>
                <a:gd name="T5" fmla="*/ 41 h 193"/>
                <a:gd name="T6" fmla="*/ 259 w 259"/>
                <a:gd name="T7" fmla="*/ 3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259" y="32"/>
                  </a:moveTo>
                  <a:cubicBezTo>
                    <a:pt x="12" y="193"/>
                    <a:pt x="12" y="193"/>
                    <a:pt x="12" y="193"/>
                  </a:cubicBezTo>
                  <a:cubicBezTo>
                    <a:pt x="10" y="184"/>
                    <a:pt x="0" y="82"/>
                    <a:pt x="63" y="41"/>
                  </a:cubicBezTo>
                  <a:cubicBezTo>
                    <a:pt x="126" y="0"/>
                    <a:pt x="248" y="30"/>
                    <a:pt x="259" y="32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4" name="Freeform 34"/>
            <p:cNvSpPr>
              <a:spLocks/>
            </p:cNvSpPr>
            <p:nvPr/>
          </p:nvSpPr>
          <p:spPr bwMode="auto">
            <a:xfrm>
              <a:off x="3732969" y="3069751"/>
              <a:ext cx="734332" cy="517103"/>
            </a:xfrm>
            <a:custGeom>
              <a:avLst/>
              <a:gdLst>
                <a:gd name="T0" fmla="*/ 606 w 622"/>
                <a:gd name="T1" fmla="*/ 12 h 438"/>
                <a:gd name="T2" fmla="*/ 620 w 622"/>
                <a:gd name="T3" fmla="*/ 0 h 438"/>
                <a:gd name="T4" fmla="*/ 592 w 622"/>
                <a:gd name="T5" fmla="*/ 19 h 438"/>
                <a:gd name="T6" fmla="*/ 0 w 622"/>
                <a:gd name="T7" fmla="*/ 374 h 438"/>
                <a:gd name="T8" fmla="*/ 0 w 622"/>
                <a:gd name="T9" fmla="*/ 438 h 438"/>
                <a:gd name="T10" fmla="*/ 592 w 622"/>
                <a:gd name="T11" fmla="*/ 21 h 438"/>
                <a:gd name="T12" fmla="*/ 622 w 622"/>
                <a:gd name="T13" fmla="*/ 2 h 438"/>
                <a:gd name="T14" fmla="*/ 606 w 622"/>
                <a:gd name="T15" fmla="*/ 1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2" h="438">
                  <a:moveTo>
                    <a:pt x="606" y="12"/>
                  </a:moveTo>
                  <a:lnTo>
                    <a:pt x="620" y="0"/>
                  </a:lnTo>
                  <a:lnTo>
                    <a:pt x="592" y="19"/>
                  </a:lnTo>
                  <a:lnTo>
                    <a:pt x="0" y="374"/>
                  </a:lnTo>
                  <a:lnTo>
                    <a:pt x="0" y="438"/>
                  </a:lnTo>
                  <a:lnTo>
                    <a:pt x="592" y="21"/>
                  </a:lnTo>
                  <a:lnTo>
                    <a:pt x="622" y="2"/>
                  </a:lnTo>
                  <a:lnTo>
                    <a:pt x="606" y="12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5" name="Freeform 35"/>
            <p:cNvSpPr>
              <a:spLocks/>
            </p:cNvSpPr>
            <p:nvPr/>
          </p:nvSpPr>
          <p:spPr bwMode="auto">
            <a:xfrm>
              <a:off x="3712898" y="3527824"/>
              <a:ext cx="75558" cy="695374"/>
            </a:xfrm>
            <a:custGeom>
              <a:avLst/>
              <a:gdLst>
                <a:gd name="T0" fmla="*/ 0 w 27"/>
                <a:gd name="T1" fmla="*/ 240 h 249"/>
                <a:gd name="T2" fmla="*/ 9 w 27"/>
                <a:gd name="T3" fmla="*/ 249 h 249"/>
                <a:gd name="T4" fmla="*/ 18 w 27"/>
                <a:gd name="T5" fmla="*/ 249 h 249"/>
                <a:gd name="T6" fmla="*/ 27 w 27"/>
                <a:gd name="T7" fmla="*/ 240 h 249"/>
                <a:gd name="T8" fmla="*/ 27 w 27"/>
                <a:gd name="T9" fmla="*/ 9 h 249"/>
                <a:gd name="T10" fmla="*/ 18 w 27"/>
                <a:gd name="T11" fmla="*/ 0 h 249"/>
                <a:gd name="T12" fmla="*/ 9 w 27"/>
                <a:gd name="T13" fmla="*/ 0 h 249"/>
                <a:gd name="T14" fmla="*/ 0 w 27"/>
                <a:gd name="T15" fmla="*/ 9 h 249"/>
                <a:gd name="T16" fmla="*/ 0 w 27"/>
                <a:gd name="T17" fmla="*/ 2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49">
                  <a:moveTo>
                    <a:pt x="0" y="240"/>
                  </a:moveTo>
                  <a:cubicBezTo>
                    <a:pt x="0" y="245"/>
                    <a:pt x="4" y="249"/>
                    <a:pt x="9" y="249"/>
                  </a:cubicBezTo>
                  <a:cubicBezTo>
                    <a:pt x="18" y="249"/>
                    <a:pt x="18" y="249"/>
                    <a:pt x="18" y="249"/>
                  </a:cubicBezTo>
                  <a:cubicBezTo>
                    <a:pt x="23" y="249"/>
                    <a:pt x="27" y="245"/>
                    <a:pt x="27" y="24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240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6" name="Freeform 36"/>
            <p:cNvSpPr>
              <a:spLocks/>
            </p:cNvSpPr>
            <p:nvPr/>
          </p:nvSpPr>
          <p:spPr bwMode="auto">
            <a:xfrm>
              <a:off x="3363441" y="3963466"/>
              <a:ext cx="755582" cy="639885"/>
            </a:xfrm>
            <a:custGeom>
              <a:avLst/>
              <a:gdLst>
                <a:gd name="T0" fmla="*/ 576 w 640"/>
                <a:gd name="T1" fmla="*/ 542 h 542"/>
                <a:gd name="T2" fmla="*/ 64 w 640"/>
                <a:gd name="T3" fmla="*/ 542 h 542"/>
                <a:gd name="T4" fmla="*/ 0 w 640"/>
                <a:gd name="T5" fmla="*/ 0 h 542"/>
                <a:gd name="T6" fmla="*/ 640 w 640"/>
                <a:gd name="T7" fmla="*/ 0 h 542"/>
                <a:gd name="T8" fmla="*/ 576 w 640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542">
                  <a:moveTo>
                    <a:pt x="576" y="542"/>
                  </a:moveTo>
                  <a:lnTo>
                    <a:pt x="64" y="542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576" y="542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7" name="Freeform 37"/>
            <p:cNvSpPr>
              <a:spLocks/>
            </p:cNvSpPr>
            <p:nvPr/>
          </p:nvSpPr>
          <p:spPr bwMode="auto">
            <a:xfrm>
              <a:off x="3743594" y="3963466"/>
              <a:ext cx="375430" cy="639885"/>
            </a:xfrm>
            <a:custGeom>
              <a:avLst/>
              <a:gdLst>
                <a:gd name="T0" fmla="*/ 0 w 318"/>
                <a:gd name="T1" fmla="*/ 0 h 542"/>
                <a:gd name="T2" fmla="*/ 0 w 318"/>
                <a:gd name="T3" fmla="*/ 542 h 542"/>
                <a:gd name="T4" fmla="*/ 254 w 318"/>
                <a:gd name="T5" fmla="*/ 542 h 542"/>
                <a:gd name="T6" fmla="*/ 318 w 318"/>
                <a:gd name="T7" fmla="*/ 0 h 542"/>
                <a:gd name="T8" fmla="*/ 0 w 318"/>
                <a:gd name="T9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542">
                  <a:moveTo>
                    <a:pt x="0" y="0"/>
                  </a:moveTo>
                  <a:lnTo>
                    <a:pt x="0" y="542"/>
                  </a:lnTo>
                  <a:lnTo>
                    <a:pt x="254" y="542"/>
                  </a:lnTo>
                  <a:lnTo>
                    <a:pt x="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8" name="Freeform 38"/>
            <p:cNvSpPr>
              <a:spLocks/>
            </p:cNvSpPr>
            <p:nvPr/>
          </p:nvSpPr>
          <p:spPr bwMode="auto">
            <a:xfrm>
              <a:off x="3363441" y="3963466"/>
              <a:ext cx="755582" cy="56669"/>
            </a:xfrm>
            <a:custGeom>
              <a:avLst/>
              <a:gdLst>
                <a:gd name="T0" fmla="*/ 632 w 640"/>
                <a:gd name="T1" fmla="*/ 48 h 48"/>
                <a:gd name="T2" fmla="*/ 640 w 640"/>
                <a:gd name="T3" fmla="*/ 0 h 48"/>
                <a:gd name="T4" fmla="*/ 0 w 640"/>
                <a:gd name="T5" fmla="*/ 0 h 48"/>
                <a:gd name="T6" fmla="*/ 8 w 640"/>
                <a:gd name="T7" fmla="*/ 48 h 48"/>
                <a:gd name="T8" fmla="*/ 632 w 640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48">
                  <a:moveTo>
                    <a:pt x="632" y="48"/>
                  </a:moveTo>
                  <a:lnTo>
                    <a:pt x="640" y="0"/>
                  </a:lnTo>
                  <a:lnTo>
                    <a:pt x="0" y="0"/>
                  </a:lnTo>
                  <a:lnTo>
                    <a:pt x="8" y="48"/>
                  </a:lnTo>
                  <a:lnTo>
                    <a:pt x="632" y="48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9" name="Freeform 39"/>
            <p:cNvSpPr>
              <a:spLocks/>
            </p:cNvSpPr>
            <p:nvPr/>
          </p:nvSpPr>
          <p:spPr bwMode="auto">
            <a:xfrm>
              <a:off x="3307954" y="3846586"/>
              <a:ext cx="866559" cy="116880"/>
            </a:xfrm>
            <a:custGeom>
              <a:avLst/>
              <a:gdLst>
                <a:gd name="T0" fmla="*/ 310 w 310"/>
                <a:gd name="T1" fmla="*/ 35 h 42"/>
                <a:gd name="T2" fmla="*/ 302 w 310"/>
                <a:gd name="T3" fmla="*/ 42 h 42"/>
                <a:gd name="T4" fmla="*/ 8 w 310"/>
                <a:gd name="T5" fmla="*/ 42 h 42"/>
                <a:gd name="T6" fmla="*/ 0 w 310"/>
                <a:gd name="T7" fmla="*/ 35 h 42"/>
                <a:gd name="T8" fmla="*/ 0 w 310"/>
                <a:gd name="T9" fmla="*/ 8 h 42"/>
                <a:gd name="T10" fmla="*/ 8 w 310"/>
                <a:gd name="T11" fmla="*/ 0 h 42"/>
                <a:gd name="T12" fmla="*/ 302 w 310"/>
                <a:gd name="T13" fmla="*/ 0 h 42"/>
                <a:gd name="T14" fmla="*/ 310 w 310"/>
                <a:gd name="T15" fmla="*/ 8 h 42"/>
                <a:gd name="T16" fmla="*/ 310 w 310"/>
                <a:gd name="T1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42">
                  <a:moveTo>
                    <a:pt x="310" y="35"/>
                  </a:moveTo>
                  <a:cubicBezTo>
                    <a:pt x="310" y="39"/>
                    <a:pt x="307" y="42"/>
                    <a:pt x="30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2"/>
                    <a:pt x="0" y="39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7" y="0"/>
                    <a:pt x="310" y="3"/>
                    <a:pt x="310" y="8"/>
                  </a:cubicBezTo>
                  <a:lnTo>
                    <a:pt x="310" y="35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231" name="矩形 230"/>
          <p:cNvSpPr/>
          <p:nvPr/>
        </p:nvSpPr>
        <p:spPr>
          <a:xfrm>
            <a:off x="4342955" y="2956527"/>
            <a:ext cx="5220000" cy="705600"/>
          </a:xfrm>
          <a:prstGeom prst="rect">
            <a:avLst/>
          </a:prstGeom>
          <a:solidFill>
            <a:srgbClr val="ABD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grpSp>
        <p:nvGrpSpPr>
          <p:cNvPr id="232" name="组合 231"/>
          <p:cNvGrpSpPr>
            <a:grpSpLocks noChangeAspect="1"/>
          </p:cNvGrpSpPr>
          <p:nvPr/>
        </p:nvGrpSpPr>
        <p:grpSpPr>
          <a:xfrm>
            <a:off x="3485112" y="3580977"/>
            <a:ext cx="1046229" cy="1152000"/>
            <a:chOff x="2843979" y="2815922"/>
            <a:chExt cx="1623322" cy="1787429"/>
          </a:xfrm>
        </p:grpSpPr>
        <p:sp>
          <p:nvSpPr>
            <p:cNvPr id="233" name="Freeform 19"/>
            <p:cNvSpPr>
              <a:spLocks/>
            </p:cNvSpPr>
            <p:nvPr/>
          </p:nvSpPr>
          <p:spPr bwMode="auto">
            <a:xfrm>
              <a:off x="2962038" y="2965858"/>
              <a:ext cx="94448" cy="56669"/>
            </a:xfrm>
            <a:custGeom>
              <a:avLst/>
              <a:gdLst>
                <a:gd name="T0" fmla="*/ 23 w 34"/>
                <a:gd name="T1" fmla="*/ 0 h 20"/>
                <a:gd name="T2" fmla="*/ 34 w 34"/>
                <a:gd name="T3" fmla="*/ 10 h 20"/>
                <a:gd name="T4" fmla="*/ 23 w 34"/>
                <a:gd name="T5" fmla="*/ 20 h 20"/>
                <a:gd name="T6" fmla="*/ 11 w 34"/>
                <a:gd name="T7" fmla="*/ 20 h 20"/>
                <a:gd name="T8" fmla="*/ 0 w 34"/>
                <a:gd name="T9" fmla="*/ 10 h 20"/>
                <a:gd name="T10" fmla="*/ 11 w 34"/>
                <a:gd name="T11" fmla="*/ 0 h 20"/>
                <a:gd name="T12" fmla="*/ 23 w 3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23" y="0"/>
                  </a:move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4" name="Freeform 20"/>
            <p:cNvSpPr>
              <a:spLocks/>
            </p:cNvSpPr>
            <p:nvPr/>
          </p:nvSpPr>
          <p:spPr bwMode="auto">
            <a:xfrm>
              <a:off x="3017527" y="3167741"/>
              <a:ext cx="97990" cy="83823"/>
            </a:xfrm>
            <a:custGeom>
              <a:avLst/>
              <a:gdLst>
                <a:gd name="T0" fmla="*/ 18 w 35"/>
                <a:gd name="T1" fmla="*/ 3 h 30"/>
                <a:gd name="T2" fmla="*/ 32 w 35"/>
                <a:gd name="T3" fmla="*/ 7 h 30"/>
                <a:gd name="T4" fmla="*/ 28 w 35"/>
                <a:gd name="T5" fmla="*/ 21 h 30"/>
                <a:gd name="T6" fmla="*/ 17 w 35"/>
                <a:gd name="T7" fmla="*/ 27 h 30"/>
                <a:gd name="T8" fmla="*/ 3 w 35"/>
                <a:gd name="T9" fmla="*/ 23 h 30"/>
                <a:gd name="T10" fmla="*/ 7 w 35"/>
                <a:gd name="T11" fmla="*/ 9 h 30"/>
                <a:gd name="T12" fmla="*/ 18 w 35"/>
                <a:gd name="T13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18" y="3"/>
                  </a:moveTo>
                  <a:cubicBezTo>
                    <a:pt x="23" y="0"/>
                    <a:pt x="29" y="2"/>
                    <a:pt x="32" y="7"/>
                  </a:cubicBezTo>
                  <a:cubicBezTo>
                    <a:pt x="35" y="12"/>
                    <a:pt x="33" y="18"/>
                    <a:pt x="28" y="21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2" y="30"/>
                    <a:pt x="6" y="28"/>
                    <a:pt x="3" y="23"/>
                  </a:cubicBezTo>
                  <a:cubicBezTo>
                    <a:pt x="0" y="18"/>
                    <a:pt x="2" y="12"/>
                    <a:pt x="7" y="9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5" name="Freeform 21"/>
            <p:cNvSpPr>
              <a:spLocks/>
            </p:cNvSpPr>
            <p:nvPr/>
          </p:nvSpPr>
          <p:spPr bwMode="auto">
            <a:xfrm>
              <a:off x="3182810" y="3318858"/>
              <a:ext cx="83823" cy="96809"/>
            </a:xfrm>
            <a:custGeom>
              <a:avLst/>
              <a:gdLst>
                <a:gd name="T0" fmla="*/ 9 w 30"/>
                <a:gd name="T1" fmla="*/ 7 h 35"/>
                <a:gd name="T2" fmla="*/ 23 w 30"/>
                <a:gd name="T3" fmla="*/ 3 h 35"/>
                <a:gd name="T4" fmla="*/ 27 w 30"/>
                <a:gd name="T5" fmla="*/ 17 h 35"/>
                <a:gd name="T6" fmla="*/ 21 w 30"/>
                <a:gd name="T7" fmla="*/ 28 h 35"/>
                <a:gd name="T8" fmla="*/ 7 w 30"/>
                <a:gd name="T9" fmla="*/ 32 h 35"/>
                <a:gd name="T10" fmla="*/ 3 w 30"/>
                <a:gd name="T11" fmla="*/ 18 h 35"/>
                <a:gd name="T12" fmla="*/ 9 w 30"/>
                <a:gd name="T13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9" y="7"/>
                  </a:moveTo>
                  <a:cubicBezTo>
                    <a:pt x="12" y="2"/>
                    <a:pt x="18" y="0"/>
                    <a:pt x="23" y="3"/>
                  </a:cubicBezTo>
                  <a:cubicBezTo>
                    <a:pt x="28" y="6"/>
                    <a:pt x="30" y="12"/>
                    <a:pt x="27" y="1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33"/>
                    <a:pt x="12" y="35"/>
                    <a:pt x="7" y="32"/>
                  </a:cubicBezTo>
                  <a:cubicBezTo>
                    <a:pt x="2" y="29"/>
                    <a:pt x="0" y="23"/>
                    <a:pt x="3" y="18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6" name="Freeform 22"/>
            <p:cNvSpPr>
              <a:spLocks/>
            </p:cNvSpPr>
            <p:nvPr/>
          </p:nvSpPr>
          <p:spPr bwMode="auto">
            <a:xfrm>
              <a:off x="3411846" y="3376707"/>
              <a:ext cx="55488" cy="95629"/>
            </a:xfrm>
            <a:custGeom>
              <a:avLst/>
              <a:gdLst>
                <a:gd name="T0" fmla="*/ 0 w 20"/>
                <a:gd name="T1" fmla="*/ 11 h 34"/>
                <a:gd name="T2" fmla="*/ 10 w 20"/>
                <a:gd name="T3" fmla="*/ 0 h 34"/>
                <a:gd name="T4" fmla="*/ 20 w 20"/>
                <a:gd name="T5" fmla="*/ 11 h 34"/>
                <a:gd name="T6" fmla="*/ 20 w 20"/>
                <a:gd name="T7" fmla="*/ 23 h 34"/>
                <a:gd name="T8" fmla="*/ 10 w 20"/>
                <a:gd name="T9" fmla="*/ 34 h 34"/>
                <a:gd name="T10" fmla="*/ 0 w 20"/>
                <a:gd name="T11" fmla="*/ 23 h 34"/>
                <a:gd name="T12" fmla="*/ 0 w 20"/>
                <a:gd name="T13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0" y="11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9"/>
                    <a:pt x="16" y="34"/>
                    <a:pt x="10" y="34"/>
                  </a:cubicBezTo>
                  <a:cubicBezTo>
                    <a:pt x="4" y="34"/>
                    <a:pt x="0" y="29"/>
                    <a:pt x="0" y="2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7" name="Freeform 23"/>
            <p:cNvSpPr>
              <a:spLocks/>
            </p:cNvSpPr>
            <p:nvPr/>
          </p:nvSpPr>
          <p:spPr bwMode="auto">
            <a:xfrm>
              <a:off x="3612548" y="3318858"/>
              <a:ext cx="83823" cy="96809"/>
            </a:xfrm>
            <a:custGeom>
              <a:avLst/>
              <a:gdLst>
                <a:gd name="T0" fmla="*/ 3 w 30"/>
                <a:gd name="T1" fmla="*/ 17 h 35"/>
                <a:gd name="T2" fmla="*/ 7 w 30"/>
                <a:gd name="T3" fmla="*/ 3 h 35"/>
                <a:gd name="T4" fmla="*/ 21 w 30"/>
                <a:gd name="T5" fmla="*/ 7 h 35"/>
                <a:gd name="T6" fmla="*/ 27 w 30"/>
                <a:gd name="T7" fmla="*/ 18 h 35"/>
                <a:gd name="T8" fmla="*/ 23 w 30"/>
                <a:gd name="T9" fmla="*/ 32 h 35"/>
                <a:gd name="T10" fmla="*/ 9 w 30"/>
                <a:gd name="T11" fmla="*/ 28 h 35"/>
                <a:gd name="T12" fmla="*/ 3 w 30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3" y="17"/>
                  </a:moveTo>
                  <a:cubicBezTo>
                    <a:pt x="0" y="12"/>
                    <a:pt x="2" y="6"/>
                    <a:pt x="7" y="3"/>
                  </a:cubicBezTo>
                  <a:cubicBezTo>
                    <a:pt x="12" y="0"/>
                    <a:pt x="18" y="2"/>
                    <a:pt x="21" y="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23"/>
                    <a:pt x="28" y="29"/>
                    <a:pt x="23" y="32"/>
                  </a:cubicBezTo>
                  <a:cubicBezTo>
                    <a:pt x="18" y="35"/>
                    <a:pt x="12" y="33"/>
                    <a:pt x="9" y="28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DDC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8" name="Freeform 24"/>
            <p:cNvSpPr>
              <a:spLocks/>
            </p:cNvSpPr>
            <p:nvPr/>
          </p:nvSpPr>
          <p:spPr bwMode="auto">
            <a:xfrm>
              <a:off x="3763664" y="3167741"/>
              <a:ext cx="97990" cy="83823"/>
            </a:xfrm>
            <a:custGeom>
              <a:avLst/>
              <a:gdLst>
                <a:gd name="T0" fmla="*/ 7 w 35"/>
                <a:gd name="T1" fmla="*/ 21 h 30"/>
                <a:gd name="T2" fmla="*/ 3 w 35"/>
                <a:gd name="T3" fmla="*/ 7 h 30"/>
                <a:gd name="T4" fmla="*/ 17 w 35"/>
                <a:gd name="T5" fmla="*/ 3 h 30"/>
                <a:gd name="T6" fmla="*/ 28 w 35"/>
                <a:gd name="T7" fmla="*/ 9 h 30"/>
                <a:gd name="T8" fmla="*/ 32 w 35"/>
                <a:gd name="T9" fmla="*/ 23 h 30"/>
                <a:gd name="T10" fmla="*/ 18 w 35"/>
                <a:gd name="T11" fmla="*/ 27 h 30"/>
                <a:gd name="T12" fmla="*/ 7 w 35"/>
                <a:gd name="T13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7" y="21"/>
                  </a:moveTo>
                  <a:cubicBezTo>
                    <a:pt x="2" y="18"/>
                    <a:pt x="0" y="12"/>
                    <a:pt x="3" y="7"/>
                  </a:cubicBezTo>
                  <a:cubicBezTo>
                    <a:pt x="6" y="2"/>
                    <a:pt x="12" y="0"/>
                    <a:pt x="1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12"/>
                    <a:pt x="35" y="18"/>
                    <a:pt x="32" y="23"/>
                  </a:cubicBezTo>
                  <a:cubicBezTo>
                    <a:pt x="29" y="28"/>
                    <a:pt x="23" y="30"/>
                    <a:pt x="18" y="2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9" name="Freeform 25"/>
            <p:cNvSpPr>
              <a:spLocks/>
            </p:cNvSpPr>
            <p:nvPr/>
          </p:nvSpPr>
          <p:spPr bwMode="auto">
            <a:xfrm>
              <a:off x="3822694" y="2965858"/>
              <a:ext cx="94448" cy="56669"/>
            </a:xfrm>
            <a:custGeom>
              <a:avLst/>
              <a:gdLst>
                <a:gd name="T0" fmla="*/ 11 w 34"/>
                <a:gd name="T1" fmla="*/ 20 h 20"/>
                <a:gd name="T2" fmla="*/ 0 w 34"/>
                <a:gd name="T3" fmla="*/ 10 h 20"/>
                <a:gd name="T4" fmla="*/ 11 w 34"/>
                <a:gd name="T5" fmla="*/ 0 h 20"/>
                <a:gd name="T6" fmla="*/ 23 w 34"/>
                <a:gd name="T7" fmla="*/ 0 h 20"/>
                <a:gd name="T8" fmla="*/ 34 w 34"/>
                <a:gd name="T9" fmla="*/ 10 h 20"/>
                <a:gd name="T10" fmla="*/ 23 w 34"/>
                <a:gd name="T11" fmla="*/ 20 h 20"/>
                <a:gd name="T12" fmla="*/ 11 w 3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0">
                  <a:moveTo>
                    <a:pt x="11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4" y="4"/>
                    <a:pt x="34" y="10"/>
                  </a:cubicBezTo>
                  <a:cubicBezTo>
                    <a:pt x="34" y="16"/>
                    <a:pt x="29" y="20"/>
                    <a:pt x="23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rgbClr val="F7F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0" name="Freeform 28"/>
            <p:cNvSpPr>
              <a:spLocks/>
            </p:cNvSpPr>
            <p:nvPr/>
          </p:nvSpPr>
          <p:spPr bwMode="auto">
            <a:xfrm>
              <a:off x="2843979" y="2815922"/>
              <a:ext cx="942117" cy="910243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1" name="Freeform 29"/>
            <p:cNvSpPr>
              <a:spLocks/>
            </p:cNvSpPr>
            <p:nvPr/>
          </p:nvSpPr>
          <p:spPr bwMode="auto">
            <a:xfrm>
              <a:off x="2843979" y="2815922"/>
              <a:ext cx="942117" cy="910243"/>
            </a:xfrm>
            <a:custGeom>
              <a:avLst/>
              <a:gdLst>
                <a:gd name="T0" fmla="*/ 0 w 337"/>
                <a:gd name="T1" fmla="*/ 40 h 326"/>
                <a:gd name="T2" fmla="*/ 108 w 337"/>
                <a:gd name="T3" fmla="*/ 269 h 326"/>
                <a:gd name="T4" fmla="*/ 314 w 337"/>
                <a:gd name="T5" fmla="*/ 255 h 326"/>
                <a:gd name="T6" fmla="*/ 253 w 337"/>
                <a:gd name="T7" fmla="*/ 58 h 326"/>
                <a:gd name="T8" fmla="*/ 0 w 337"/>
                <a:gd name="T9" fmla="*/ 4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26">
                  <a:moveTo>
                    <a:pt x="0" y="40"/>
                  </a:moveTo>
                  <a:cubicBezTo>
                    <a:pt x="0" y="40"/>
                    <a:pt x="24" y="212"/>
                    <a:pt x="108" y="269"/>
                  </a:cubicBezTo>
                  <a:cubicBezTo>
                    <a:pt x="192" y="326"/>
                    <a:pt x="314" y="255"/>
                    <a:pt x="314" y="255"/>
                  </a:cubicBezTo>
                  <a:cubicBezTo>
                    <a:pt x="314" y="255"/>
                    <a:pt x="337" y="115"/>
                    <a:pt x="253" y="58"/>
                  </a:cubicBezTo>
                  <a:cubicBezTo>
                    <a:pt x="169" y="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2" name="Freeform 30"/>
            <p:cNvSpPr>
              <a:spLocks/>
            </p:cNvSpPr>
            <p:nvPr/>
          </p:nvSpPr>
          <p:spPr bwMode="auto">
            <a:xfrm>
              <a:off x="2849882" y="2824186"/>
              <a:ext cx="924408" cy="701277"/>
            </a:xfrm>
            <a:custGeom>
              <a:avLst/>
              <a:gdLst>
                <a:gd name="T0" fmla="*/ 0 w 331"/>
                <a:gd name="T1" fmla="*/ 37 h 251"/>
                <a:gd name="T2" fmla="*/ 312 w 331"/>
                <a:gd name="T3" fmla="*/ 251 h 251"/>
                <a:gd name="T4" fmla="*/ 251 w 331"/>
                <a:gd name="T5" fmla="*/ 55 h 251"/>
                <a:gd name="T6" fmla="*/ 0 w 331"/>
                <a:gd name="T7" fmla="*/ 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251">
                  <a:moveTo>
                    <a:pt x="0" y="37"/>
                  </a:moveTo>
                  <a:cubicBezTo>
                    <a:pt x="312" y="251"/>
                    <a:pt x="312" y="251"/>
                    <a:pt x="312" y="251"/>
                  </a:cubicBezTo>
                  <a:cubicBezTo>
                    <a:pt x="313" y="239"/>
                    <a:pt x="331" y="109"/>
                    <a:pt x="251" y="55"/>
                  </a:cubicBezTo>
                  <a:cubicBezTo>
                    <a:pt x="171" y="0"/>
                    <a:pt x="14" y="33"/>
                    <a:pt x="0" y="37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3" name="Freeform 31"/>
            <p:cNvSpPr>
              <a:spLocks/>
            </p:cNvSpPr>
            <p:nvPr/>
          </p:nvSpPr>
          <p:spPr bwMode="auto">
            <a:xfrm>
              <a:off x="2847521" y="2926899"/>
              <a:ext cx="918505" cy="674123"/>
            </a:xfrm>
            <a:custGeom>
              <a:avLst/>
              <a:gdLst>
                <a:gd name="T0" fmla="*/ 778 w 778"/>
                <a:gd name="T1" fmla="*/ 497 h 571"/>
                <a:gd name="T2" fmla="*/ 37 w 778"/>
                <a:gd name="T3" fmla="*/ 24 h 571"/>
                <a:gd name="T4" fmla="*/ 2 w 778"/>
                <a:gd name="T5" fmla="*/ 0 h 571"/>
                <a:gd name="T6" fmla="*/ 19 w 778"/>
                <a:gd name="T7" fmla="*/ 12 h 571"/>
                <a:gd name="T8" fmla="*/ 0 w 778"/>
                <a:gd name="T9" fmla="*/ 0 h 571"/>
                <a:gd name="T10" fmla="*/ 35 w 778"/>
                <a:gd name="T11" fmla="*/ 26 h 571"/>
                <a:gd name="T12" fmla="*/ 778 w 778"/>
                <a:gd name="T13" fmla="*/ 571 h 571"/>
                <a:gd name="T14" fmla="*/ 778 w 778"/>
                <a:gd name="T15" fmla="*/ 49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8" h="571">
                  <a:moveTo>
                    <a:pt x="778" y="497"/>
                  </a:moveTo>
                  <a:lnTo>
                    <a:pt x="37" y="24"/>
                  </a:lnTo>
                  <a:lnTo>
                    <a:pt x="2" y="0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35" y="26"/>
                  </a:lnTo>
                  <a:lnTo>
                    <a:pt x="778" y="571"/>
                  </a:lnTo>
                  <a:lnTo>
                    <a:pt x="778" y="497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4" name="Freeform 32"/>
            <p:cNvSpPr>
              <a:spLocks/>
            </p:cNvSpPr>
            <p:nvPr/>
          </p:nvSpPr>
          <p:spPr bwMode="auto">
            <a:xfrm>
              <a:off x="3732969" y="2974123"/>
              <a:ext cx="734332" cy="710721"/>
            </a:xfrm>
            <a:custGeom>
              <a:avLst/>
              <a:gdLst>
                <a:gd name="T0" fmla="*/ 263 w 263"/>
                <a:gd name="T1" fmla="*/ 35 h 254"/>
                <a:gd name="T2" fmla="*/ 175 w 263"/>
                <a:gd name="T3" fmla="*/ 211 h 254"/>
                <a:gd name="T4" fmla="*/ 15 w 263"/>
                <a:gd name="T5" fmla="*/ 196 h 254"/>
                <a:gd name="T6" fmla="*/ 66 w 263"/>
                <a:gd name="T7" fmla="*/ 43 h 254"/>
                <a:gd name="T8" fmla="*/ 263 w 263"/>
                <a:gd name="T9" fmla="*/ 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54">
                  <a:moveTo>
                    <a:pt x="263" y="35"/>
                  </a:moveTo>
                  <a:cubicBezTo>
                    <a:pt x="263" y="35"/>
                    <a:pt x="241" y="168"/>
                    <a:pt x="175" y="211"/>
                  </a:cubicBezTo>
                  <a:cubicBezTo>
                    <a:pt x="108" y="254"/>
                    <a:pt x="15" y="196"/>
                    <a:pt x="15" y="196"/>
                  </a:cubicBezTo>
                  <a:cubicBezTo>
                    <a:pt x="15" y="196"/>
                    <a:pt x="0" y="86"/>
                    <a:pt x="66" y="43"/>
                  </a:cubicBezTo>
                  <a:cubicBezTo>
                    <a:pt x="132" y="0"/>
                    <a:pt x="263" y="35"/>
                    <a:pt x="263" y="35"/>
                  </a:cubicBez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5" name="Freeform 33"/>
            <p:cNvSpPr>
              <a:spLocks/>
            </p:cNvSpPr>
            <p:nvPr/>
          </p:nvSpPr>
          <p:spPr bwMode="auto">
            <a:xfrm>
              <a:off x="3741233" y="2980025"/>
              <a:ext cx="723707" cy="539535"/>
            </a:xfrm>
            <a:custGeom>
              <a:avLst/>
              <a:gdLst>
                <a:gd name="T0" fmla="*/ 259 w 259"/>
                <a:gd name="T1" fmla="*/ 32 h 193"/>
                <a:gd name="T2" fmla="*/ 12 w 259"/>
                <a:gd name="T3" fmla="*/ 193 h 193"/>
                <a:gd name="T4" fmla="*/ 63 w 259"/>
                <a:gd name="T5" fmla="*/ 41 h 193"/>
                <a:gd name="T6" fmla="*/ 259 w 259"/>
                <a:gd name="T7" fmla="*/ 3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259" y="32"/>
                  </a:moveTo>
                  <a:cubicBezTo>
                    <a:pt x="12" y="193"/>
                    <a:pt x="12" y="193"/>
                    <a:pt x="12" y="193"/>
                  </a:cubicBezTo>
                  <a:cubicBezTo>
                    <a:pt x="10" y="184"/>
                    <a:pt x="0" y="82"/>
                    <a:pt x="63" y="41"/>
                  </a:cubicBezTo>
                  <a:cubicBezTo>
                    <a:pt x="126" y="0"/>
                    <a:pt x="248" y="30"/>
                    <a:pt x="259" y="32"/>
                  </a:cubicBez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6" name="Freeform 34"/>
            <p:cNvSpPr>
              <a:spLocks/>
            </p:cNvSpPr>
            <p:nvPr/>
          </p:nvSpPr>
          <p:spPr bwMode="auto">
            <a:xfrm>
              <a:off x="3732969" y="3069751"/>
              <a:ext cx="734332" cy="517103"/>
            </a:xfrm>
            <a:custGeom>
              <a:avLst/>
              <a:gdLst>
                <a:gd name="T0" fmla="*/ 606 w 622"/>
                <a:gd name="T1" fmla="*/ 12 h 438"/>
                <a:gd name="T2" fmla="*/ 620 w 622"/>
                <a:gd name="T3" fmla="*/ 0 h 438"/>
                <a:gd name="T4" fmla="*/ 592 w 622"/>
                <a:gd name="T5" fmla="*/ 19 h 438"/>
                <a:gd name="T6" fmla="*/ 0 w 622"/>
                <a:gd name="T7" fmla="*/ 374 h 438"/>
                <a:gd name="T8" fmla="*/ 0 w 622"/>
                <a:gd name="T9" fmla="*/ 438 h 438"/>
                <a:gd name="T10" fmla="*/ 592 w 622"/>
                <a:gd name="T11" fmla="*/ 21 h 438"/>
                <a:gd name="T12" fmla="*/ 622 w 622"/>
                <a:gd name="T13" fmla="*/ 2 h 438"/>
                <a:gd name="T14" fmla="*/ 606 w 622"/>
                <a:gd name="T15" fmla="*/ 1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2" h="438">
                  <a:moveTo>
                    <a:pt x="606" y="12"/>
                  </a:moveTo>
                  <a:lnTo>
                    <a:pt x="620" y="0"/>
                  </a:lnTo>
                  <a:lnTo>
                    <a:pt x="592" y="19"/>
                  </a:lnTo>
                  <a:lnTo>
                    <a:pt x="0" y="374"/>
                  </a:lnTo>
                  <a:lnTo>
                    <a:pt x="0" y="438"/>
                  </a:lnTo>
                  <a:lnTo>
                    <a:pt x="592" y="21"/>
                  </a:lnTo>
                  <a:lnTo>
                    <a:pt x="622" y="2"/>
                  </a:lnTo>
                  <a:lnTo>
                    <a:pt x="606" y="12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7" name="Freeform 35"/>
            <p:cNvSpPr>
              <a:spLocks/>
            </p:cNvSpPr>
            <p:nvPr/>
          </p:nvSpPr>
          <p:spPr bwMode="auto">
            <a:xfrm>
              <a:off x="3712898" y="3527824"/>
              <a:ext cx="75558" cy="695374"/>
            </a:xfrm>
            <a:custGeom>
              <a:avLst/>
              <a:gdLst>
                <a:gd name="T0" fmla="*/ 0 w 27"/>
                <a:gd name="T1" fmla="*/ 240 h 249"/>
                <a:gd name="T2" fmla="*/ 9 w 27"/>
                <a:gd name="T3" fmla="*/ 249 h 249"/>
                <a:gd name="T4" fmla="*/ 18 w 27"/>
                <a:gd name="T5" fmla="*/ 249 h 249"/>
                <a:gd name="T6" fmla="*/ 27 w 27"/>
                <a:gd name="T7" fmla="*/ 240 h 249"/>
                <a:gd name="T8" fmla="*/ 27 w 27"/>
                <a:gd name="T9" fmla="*/ 9 h 249"/>
                <a:gd name="T10" fmla="*/ 18 w 27"/>
                <a:gd name="T11" fmla="*/ 0 h 249"/>
                <a:gd name="T12" fmla="*/ 9 w 27"/>
                <a:gd name="T13" fmla="*/ 0 h 249"/>
                <a:gd name="T14" fmla="*/ 0 w 27"/>
                <a:gd name="T15" fmla="*/ 9 h 249"/>
                <a:gd name="T16" fmla="*/ 0 w 27"/>
                <a:gd name="T17" fmla="*/ 2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49">
                  <a:moveTo>
                    <a:pt x="0" y="240"/>
                  </a:moveTo>
                  <a:cubicBezTo>
                    <a:pt x="0" y="245"/>
                    <a:pt x="4" y="249"/>
                    <a:pt x="9" y="249"/>
                  </a:cubicBezTo>
                  <a:cubicBezTo>
                    <a:pt x="18" y="249"/>
                    <a:pt x="18" y="249"/>
                    <a:pt x="18" y="249"/>
                  </a:cubicBezTo>
                  <a:cubicBezTo>
                    <a:pt x="23" y="249"/>
                    <a:pt x="27" y="245"/>
                    <a:pt x="27" y="24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240"/>
                  </a:lnTo>
                  <a:close/>
                </a:path>
              </a:pathLst>
            </a:custGeom>
            <a:solidFill>
              <a:srgbClr val="698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8" name="Freeform 36"/>
            <p:cNvSpPr>
              <a:spLocks/>
            </p:cNvSpPr>
            <p:nvPr/>
          </p:nvSpPr>
          <p:spPr bwMode="auto">
            <a:xfrm>
              <a:off x="3363441" y="3963466"/>
              <a:ext cx="755582" cy="639885"/>
            </a:xfrm>
            <a:custGeom>
              <a:avLst/>
              <a:gdLst>
                <a:gd name="T0" fmla="*/ 576 w 640"/>
                <a:gd name="T1" fmla="*/ 542 h 542"/>
                <a:gd name="T2" fmla="*/ 64 w 640"/>
                <a:gd name="T3" fmla="*/ 542 h 542"/>
                <a:gd name="T4" fmla="*/ 0 w 640"/>
                <a:gd name="T5" fmla="*/ 0 h 542"/>
                <a:gd name="T6" fmla="*/ 640 w 640"/>
                <a:gd name="T7" fmla="*/ 0 h 542"/>
                <a:gd name="T8" fmla="*/ 576 w 640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542">
                  <a:moveTo>
                    <a:pt x="576" y="542"/>
                  </a:moveTo>
                  <a:lnTo>
                    <a:pt x="64" y="542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576" y="542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9" name="Freeform 37"/>
            <p:cNvSpPr>
              <a:spLocks/>
            </p:cNvSpPr>
            <p:nvPr/>
          </p:nvSpPr>
          <p:spPr bwMode="auto">
            <a:xfrm>
              <a:off x="3743594" y="3963466"/>
              <a:ext cx="375430" cy="639885"/>
            </a:xfrm>
            <a:custGeom>
              <a:avLst/>
              <a:gdLst>
                <a:gd name="T0" fmla="*/ 0 w 318"/>
                <a:gd name="T1" fmla="*/ 0 h 542"/>
                <a:gd name="T2" fmla="*/ 0 w 318"/>
                <a:gd name="T3" fmla="*/ 542 h 542"/>
                <a:gd name="T4" fmla="*/ 254 w 318"/>
                <a:gd name="T5" fmla="*/ 542 h 542"/>
                <a:gd name="T6" fmla="*/ 318 w 318"/>
                <a:gd name="T7" fmla="*/ 0 h 542"/>
                <a:gd name="T8" fmla="*/ 0 w 318"/>
                <a:gd name="T9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542">
                  <a:moveTo>
                    <a:pt x="0" y="0"/>
                  </a:moveTo>
                  <a:lnTo>
                    <a:pt x="0" y="542"/>
                  </a:lnTo>
                  <a:lnTo>
                    <a:pt x="254" y="542"/>
                  </a:lnTo>
                  <a:lnTo>
                    <a:pt x="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0" name="Freeform 38"/>
            <p:cNvSpPr>
              <a:spLocks/>
            </p:cNvSpPr>
            <p:nvPr/>
          </p:nvSpPr>
          <p:spPr bwMode="auto">
            <a:xfrm>
              <a:off x="3363441" y="3963466"/>
              <a:ext cx="755582" cy="56669"/>
            </a:xfrm>
            <a:custGeom>
              <a:avLst/>
              <a:gdLst>
                <a:gd name="T0" fmla="*/ 632 w 640"/>
                <a:gd name="T1" fmla="*/ 48 h 48"/>
                <a:gd name="T2" fmla="*/ 640 w 640"/>
                <a:gd name="T3" fmla="*/ 0 h 48"/>
                <a:gd name="T4" fmla="*/ 0 w 640"/>
                <a:gd name="T5" fmla="*/ 0 h 48"/>
                <a:gd name="T6" fmla="*/ 8 w 640"/>
                <a:gd name="T7" fmla="*/ 48 h 48"/>
                <a:gd name="T8" fmla="*/ 632 w 640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48">
                  <a:moveTo>
                    <a:pt x="632" y="48"/>
                  </a:moveTo>
                  <a:lnTo>
                    <a:pt x="640" y="0"/>
                  </a:lnTo>
                  <a:lnTo>
                    <a:pt x="0" y="0"/>
                  </a:lnTo>
                  <a:lnTo>
                    <a:pt x="8" y="48"/>
                  </a:lnTo>
                  <a:lnTo>
                    <a:pt x="632" y="48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1" name="Freeform 39"/>
            <p:cNvSpPr>
              <a:spLocks/>
            </p:cNvSpPr>
            <p:nvPr/>
          </p:nvSpPr>
          <p:spPr bwMode="auto">
            <a:xfrm>
              <a:off x="3307954" y="3846586"/>
              <a:ext cx="866559" cy="116880"/>
            </a:xfrm>
            <a:custGeom>
              <a:avLst/>
              <a:gdLst>
                <a:gd name="T0" fmla="*/ 310 w 310"/>
                <a:gd name="T1" fmla="*/ 35 h 42"/>
                <a:gd name="T2" fmla="*/ 302 w 310"/>
                <a:gd name="T3" fmla="*/ 42 h 42"/>
                <a:gd name="T4" fmla="*/ 8 w 310"/>
                <a:gd name="T5" fmla="*/ 42 h 42"/>
                <a:gd name="T6" fmla="*/ 0 w 310"/>
                <a:gd name="T7" fmla="*/ 35 h 42"/>
                <a:gd name="T8" fmla="*/ 0 w 310"/>
                <a:gd name="T9" fmla="*/ 8 h 42"/>
                <a:gd name="T10" fmla="*/ 8 w 310"/>
                <a:gd name="T11" fmla="*/ 0 h 42"/>
                <a:gd name="T12" fmla="*/ 302 w 310"/>
                <a:gd name="T13" fmla="*/ 0 h 42"/>
                <a:gd name="T14" fmla="*/ 310 w 310"/>
                <a:gd name="T15" fmla="*/ 8 h 42"/>
                <a:gd name="T16" fmla="*/ 310 w 310"/>
                <a:gd name="T1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42">
                  <a:moveTo>
                    <a:pt x="310" y="35"/>
                  </a:moveTo>
                  <a:cubicBezTo>
                    <a:pt x="310" y="39"/>
                    <a:pt x="307" y="42"/>
                    <a:pt x="30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2"/>
                    <a:pt x="0" y="39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7" y="0"/>
                    <a:pt x="310" y="3"/>
                    <a:pt x="310" y="8"/>
                  </a:cubicBezTo>
                  <a:lnTo>
                    <a:pt x="310" y="35"/>
                  </a:lnTo>
                  <a:close/>
                </a:path>
              </a:pathLst>
            </a:custGeom>
            <a:solidFill>
              <a:srgbClr val="7F5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252" name="文本框 251"/>
          <p:cNvSpPr txBox="1"/>
          <p:nvPr/>
        </p:nvSpPr>
        <p:spPr>
          <a:xfrm>
            <a:off x="6329972" y="301093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513D29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计划</a:t>
            </a:r>
            <a:endParaRPr lang="zh-CN" altLang="en-US" sz="2800" dirty="0">
              <a:solidFill>
                <a:schemeClr val="bg1"/>
              </a:solidFill>
              <a:latin typeface="迷你简粗倩" charset="-122"/>
              <a:ea typeface="迷你简粗倩" charset="-122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6353120" y="4221331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513D29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总结</a:t>
            </a:r>
            <a:endParaRPr lang="zh-CN" altLang="en-US" sz="2800" dirty="0">
              <a:solidFill>
                <a:schemeClr val="bg1"/>
              </a:solidFill>
              <a:latin typeface="迷你简粗倩" charset="-122"/>
              <a:ea typeface="迷你简粗倩" charset="-122"/>
            </a:endParaRPr>
          </a:p>
        </p:txBody>
      </p:sp>
      <p:sp>
        <p:nvSpPr>
          <p:cNvPr id="275" name="直角三角形 274"/>
          <p:cNvSpPr/>
          <p:nvPr/>
        </p:nvSpPr>
        <p:spPr>
          <a:xfrm rot="5400000">
            <a:off x="2551374" y="1304930"/>
            <a:ext cx="197071" cy="313903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496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5" grpId="0" animBg="1"/>
      <p:bldP spid="2" grpId="0"/>
      <p:bldP spid="209" grpId="0" animBg="1"/>
      <p:bldP spid="231" grpId="0" animBg="1"/>
      <p:bldP spid="252" grpId="0"/>
      <p:bldP spid="274" grpId="0"/>
      <p:bldP spid="2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0531" y="1382692"/>
            <a:ext cx="9645445" cy="4336026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585" y="1544664"/>
            <a:ext cx="2561700" cy="909234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 flipH="1">
            <a:off x="981982" y="2402502"/>
            <a:ext cx="227152" cy="329945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8361" y="3122133"/>
            <a:ext cx="6365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prstClr val="white"/>
                </a:solidFill>
                <a:ea typeface="迷你简粗倩" panose="03000509000000000000" pitchFamily="65" charset="-122"/>
              </a:rPr>
              <a:t>1</a:t>
            </a:r>
            <a:r>
              <a:rPr lang="en-US" altLang="zh-CN" sz="4000" dirty="0" smtClean="0">
                <a:solidFill>
                  <a:prstClr val="white"/>
                </a:solidFill>
                <a:ea typeface="迷你简粗倩" panose="03000509000000000000" pitchFamily="65" charset="-122"/>
              </a:rPr>
              <a:t>.</a:t>
            </a:r>
            <a:r>
              <a:rPr lang="zh-CN" altLang="en-US" sz="4000" dirty="0" smtClean="0">
                <a:solidFill>
                  <a:prstClr val="white"/>
                </a:solidFill>
                <a:ea typeface="迷你简粗倩" panose="03000509000000000000" pitchFamily="65" charset="-122"/>
              </a:rPr>
              <a:t>进度</a:t>
            </a:r>
            <a:endParaRPr lang="zh-CN" altLang="en-US" sz="4000" dirty="0">
              <a:solidFill>
                <a:prstClr val="white"/>
              </a:solidFill>
              <a:ea typeface="迷你简粗倩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616450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5400000">
            <a:off x="6113590" y="1175264"/>
            <a:ext cx="126969" cy="114937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2" name="Rectangle 5"/>
          <p:cNvSpPr>
            <a:spLocks noChangeAspect="1" noChangeArrowheads="1"/>
          </p:cNvSpPr>
          <p:nvPr/>
        </p:nvSpPr>
        <p:spPr bwMode="auto">
          <a:xfrm>
            <a:off x="-14288" y="0"/>
            <a:ext cx="12206287" cy="1169953"/>
          </a:xfrm>
          <a:prstGeom prst="rect">
            <a:avLst/>
          </a:prstGeom>
          <a:solidFill>
            <a:srgbClr val="93BF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8378" y="-42861"/>
            <a:ext cx="5331229" cy="1339078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a typeface="迷你简粗倩" panose="03000509000000000000" pitchFamily="65" charset="-122"/>
              </a:rPr>
              <a:t>任务进度</a:t>
            </a:r>
            <a:endParaRPr lang="zh-CN" altLang="en-US" sz="4400" dirty="0">
              <a:ea typeface="迷你简粗倩" panose="03000509000000000000" pitchFamily="65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0493204" y="4827777"/>
            <a:ext cx="1441843" cy="1692000"/>
            <a:chOff x="4335463" y="-1835150"/>
            <a:chExt cx="3403600" cy="3994150"/>
          </a:xfrm>
        </p:grpSpPr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568825" y="-735013"/>
              <a:ext cx="2900363" cy="2894013"/>
            </a:xfrm>
            <a:prstGeom prst="ellipse">
              <a:avLst/>
            </a:prstGeom>
            <a:solidFill>
              <a:srgbClr val="6BC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4906963" y="1377950"/>
              <a:ext cx="203200" cy="450850"/>
            </a:xfrm>
            <a:custGeom>
              <a:avLst/>
              <a:gdLst>
                <a:gd name="T0" fmla="*/ 53 w 54"/>
                <a:gd name="T1" fmla="*/ 111 h 120"/>
                <a:gd name="T2" fmla="*/ 49 w 54"/>
                <a:gd name="T3" fmla="*/ 119 h 120"/>
                <a:gd name="T4" fmla="*/ 40 w 54"/>
                <a:gd name="T5" fmla="*/ 115 h 120"/>
                <a:gd name="T6" fmla="*/ 1 w 54"/>
                <a:gd name="T7" fmla="*/ 10 h 120"/>
                <a:gd name="T8" fmla="*/ 5 w 54"/>
                <a:gd name="T9" fmla="*/ 1 h 120"/>
                <a:gd name="T10" fmla="*/ 14 w 54"/>
                <a:gd name="T11" fmla="*/ 5 h 120"/>
                <a:gd name="T12" fmla="*/ 53 w 54"/>
                <a:gd name="T13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0">
                  <a:moveTo>
                    <a:pt x="53" y="111"/>
                  </a:moveTo>
                  <a:cubicBezTo>
                    <a:pt x="54" y="114"/>
                    <a:pt x="52" y="118"/>
                    <a:pt x="49" y="119"/>
                  </a:cubicBezTo>
                  <a:cubicBezTo>
                    <a:pt x="45" y="120"/>
                    <a:pt x="41" y="119"/>
                    <a:pt x="40" y="11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3" y="1"/>
                    <a:pt x="14" y="5"/>
                  </a:cubicBezTo>
                  <a:lnTo>
                    <a:pt x="53" y="111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821238" y="1130300"/>
              <a:ext cx="409575" cy="596900"/>
            </a:xfrm>
            <a:custGeom>
              <a:avLst/>
              <a:gdLst>
                <a:gd name="T0" fmla="*/ 0 w 258"/>
                <a:gd name="T1" fmla="*/ 376 h 376"/>
                <a:gd name="T2" fmla="*/ 9 w 258"/>
                <a:gd name="T3" fmla="*/ 0 h 376"/>
                <a:gd name="T4" fmla="*/ 258 w 258"/>
                <a:gd name="T5" fmla="*/ 281 h 376"/>
                <a:gd name="T6" fmla="*/ 0 w 258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76">
                  <a:moveTo>
                    <a:pt x="0" y="376"/>
                  </a:moveTo>
                  <a:lnTo>
                    <a:pt x="9" y="0"/>
                  </a:lnTo>
                  <a:lnTo>
                    <a:pt x="258" y="281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835525" y="1130300"/>
              <a:ext cx="395288" cy="522288"/>
            </a:xfrm>
            <a:custGeom>
              <a:avLst/>
              <a:gdLst>
                <a:gd name="T0" fmla="*/ 0 w 249"/>
                <a:gd name="T1" fmla="*/ 0 h 329"/>
                <a:gd name="T2" fmla="*/ 121 w 249"/>
                <a:gd name="T3" fmla="*/ 329 h 329"/>
                <a:gd name="T4" fmla="*/ 249 w 249"/>
                <a:gd name="T5" fmla="*/ 281 h 329"/>
                <a:gd name="T6" fmla="*/ 0 w 249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329">
                  <a:moveTo>
                    <a:pt x="0" y="0"/>
                  </a:moveTo>
                  <a:lnTo>
                    <a:pt x="121" y="329"/>
                  </a:lnTo>
                  <a:lnTo>
                    <a:pt x="249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640263" y="1592263"/>
              <a:ext cx="296863" cy="377825"/>
            </a:xfrm>
            <a:custGeom>
              <a:avLst/>
              <a:gdLst>
                <a:gd name="T0" fmla="*/ 77 w 79"/>
                <a:gd name="T1" fmla="*/ 90 h 101"/>
                <a:gd name="T2" fmla="*/ 76 w 79"/>
                <a:gd name="T3" fmla="*/ 99 h 101"/>
                <a:gd name="T4" fmla="*/ 67 w 79"/>
                <a:gd name="T5" fmla="*/ 98 h 101"/>
                <a:gd name="T6" fmla="*/ 2 w 79"/>
                <a:gd name="T7" fmla="*/ 11 h 101"/>
                <a:gd name="T8" fmla="*/ 3 w 79"/>
                <a:gd name="T9" fmla="*/ 2 h 101"/>
                <a:gd name="T10" fmla="*/ 12 w 79"/>
                <a:gd name="T11" fmla="*/ 3 h 101"/>
                <a:gd name="T12" fmla="*/ 77 w 79"/>
                <a:gd name="T13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7" y="90"/>
                  </a:moveTo>
                  <a:cubicBezTo>
                    <a:pt x="79" y="93"/>
                    <a:pt x="78" y="97"/>
                    <a:pt x="76" y="99"/>
                  </a:cubicBezTo>
                  <a:cubicBezTo>
                    <a:pt x="73" y="101"/>
                    <a:pt x="69" y="101"/>
                    <a:pt x="67" y="9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6" y="0"/>
                    <a:pt x="10" y="0"/>
                    <a:pt x="12" y="3"/>
                  </a:cubicBezTo>
                  <a:lnTo>
                    <a:pt x="77" y="9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557713" y="1474788"/>
              <a:ext cx="387350" cy="436563"/>
            </a:xfrm>
            <a:custGeom>
              <a:avLst/>
              <a:gdLst>
                <a:gd name="T0" fmla="*/ 76 w 244"/>
                <a:gd name="T1" fmla="*/ 275 h 275"/>
                <a:gd name="T2" fmla="*/ 0 w 244"/>
                <a:gd name="T3" fmla="*/ 0 h 275"/>
                <a:gd name="T4" fmla="*/ 244 w 244"/>
                <a:gd name="T5" fmla="*/ 149 h 275"/>
                <a:gd name="T6" fmla="*/ 76 w 244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75">
                  <a:moveTo>
                    <a:pt x="76" y="275"/>
                  </a:moveTo>
                  <a:lnTo>
                    <a:pt x="0" y="0"/>
                  </a:lnTo>
                  <a:lnTo>
                    <a:pt x="244" y="149"/>
                  </a:lnTo>
                  <a:lnTo>
                    <a:pt x="76" y="275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4557713" y="1474788"/>
              <a:ext cx="387350" cy="338138"/>
            </a:xfrm>
            <a:custGeom>
              <a:avLst/>
              <a:gdLst>
                <a:gd name="T0" fmla="*/ 0 w 244"/>
                <a:gd name="T1" fmla="*/ 0 h 213"/>
                <a:gd name="T2" fmla="*/ 159 w 244"/>
                <a:gd name="T3" fmla="*/ 213 h 213"/>
                <a:gd name="T4" fmla="*/ 244 w 244"/>
                <a:gd name="T5" fmla="*/ 149 h 213"/>
                <a:gd name="T6" fmla="*/ 0 w 244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13">
                  <a:moveTo>
                    <a:pt x="0" y="0"/>
                  </a:moveTo>
                  <a:lnTo>
                    <a:pt x="159" y="213"/>
                  </a:lnTo>
                  <a:lnTo>
                    <a:pt x="244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6980238" y="1463675"/>
              <a:ext cx="222250" cy="401638"/>
            </a:xfrm>
            <a:custGeom>
              <a:avLst/>
              <a:gdLst>
                <a:gd name="T0" fmla="*/ 12 w 59"/>
                <a:gd name="T1" fmla="*/ 102 h 107"/>
                <a:gd name="T2" fmla="*/ 4 w 59"/>
                <a:gd name="T3" fmla="*/ 105 h 107"/>
                <a:gd name="T4" fmla="*/ 1 w 59"/>
                <a:gd name="T5" fmla="*/ 97 h 107"/>
                <a:gd name="T6" fmla="*/ 46 w 59"/>
                <a:gd name="T7" fmla="*/ 4 h 107"/>
                <a:gd name="T8" fmla="*/ 55 w 59"/>
                <a:gd name="T9" fmla="*/ 1 h 107"/>
                <a:gd name="T10" fmla="*/ 57 w 59"/>
                <a:gd name="T11" fmla="*/ 9 h 107"/>
                <a:gd name="T12" fmla="*/ 12 w 59"/>
                <a:gd name="T1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07">
                  <a:moveTo>
                    <a:pt x="12" y="102"/>
                  </a:moveTo>
                  <a:cubicBezTo>
                    <a:pt x="11" y="105"/>
                    <a:pt x="7" y="107"/>
                    <a:pt x="4" y="105"/>
                  </a:cubicBezTo>
                  <a:cubicBezTo>
                    <a:pt x="1" y="104"/>
                    <a:pt x="0" y="100"/>
                    <a:pt x="1" y="97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1"/>
                    <a:pt x="52" y="0"/>
                    <a:pt x="55" y="1"/>
                  </a:cubicBezTo>
                  <a:cubicBezTo>
                    <a:pt x="58" y="3"/>
                    <a:pt x="59" y="6"/>
                    <a:pt x="57" y="9"/>
                  </a:cubicBezTo>
                  <a:lnTo>
                    <a:pt x="12" y="102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973763" y="-1238250"/>
              <a:ext cx="409575" cy="960438"/>
            </a:xfrm>
            <a:custGeom>
              <a:avLst/>
              <a:gdLst>
                <a:gd name="T0" fmla="*/ 101 w 109"/>
                <a:gd name="T1" fmla="*/ 253 h 256"/>
                <a:gd name="T2" fmla="*/ 70 w 109"/>
                <a:gd name="T3" fmla="*/ 122 h 256"/>
                <a:gd name="T4" fmla="*/ 8 w 109"/>
                <a:gd name="T5" fmla="*/ 3 h 256"/>
                <a:gd name="T6" fmla="*/ 39 w 109"/>
                <a:gd name="T7" fmla="*/ 134 h 256"/>
                <a:gd name="T8" fmla="*/ 101 w 109"/>
                <a:gd name="T9" fmla="*/ 25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56">
                  <a:moveTo>
                    <a:pt x="101" y="253"/>
                  </a:moveTo>
                  <a:cubicBezTo>
                    <a:pt x="109" y="249"/>
                    <a:pt x="95" y="191"/>
                    <a:pt x="70" y="122"/>
                  </a:cubicBezTo>
                  <a:cubicBezTo>
                    <a:pt x="44" y="54"/>
                    <a:pt x="17" y="0"/>
                    <a:pt x="8" y="3"/>
                  </a:cubicBezTo>
                  <a:cubicBezTo>
                    <a:pt x="0" y="7"/>
                    <a:pt x="14" y="65"/>
                    <a:pt x="39" y="134"/>
                  </a:cubicBezTo>
                  <a:cubicBezTo>
                    <a:pt x="65" y="202"/>
                    <a:pt x="92" y="256"/>
                    <a:pt x="101" y="25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5973763" y="-1227138"/>
              <a:ext cx="379413" cy="949325"/>
            </a:xfrm>
            <a:custGeom>
              <a:avLst/>
              <a:gdLst>
                <a:gd name="T0" fmla="*/ 8 w 101"/>
                <a:gd name="T1" fmla="*/ 0 h 253"/>
                <a:gd name="T2" fmla="*/ 101 w 101"/>
                <a:gd name="T3" fmla="*/ 250 h 253"/>
                <a:gd name="T4" fmla="*/ 39 w 101"/>
                <a:gd name="T5" fmla="*/ 131 h 253"/>
                <a:gd name="T6" fmla="*/ 8 w 101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253">
                  <a:moveTo>
                    <a:pt x="8" y="0"/>
                  </a:moveTo>
                  <a:cubicBezTo>
                    <a:pt x="101" y="250"/>
                    <a:pt x="101" y="250"/>
                    <a:pt x="101" y="250"/>
                  </a:cubicBezTo>
                  <a:cubicBezTo>
                    <a:pt x="92" y="253"/>
                    <a:pt x="65" y="199"/>
                    <a:pt x="39" y="131"/>
                  </a:cubicBezTo>
                  <a:cubicBezTo>
                    <a:pt x="14" y="62"/>
                    <a:pt x="0" y="4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345238" y="-322263"/>
              <a:ext cx="996950" cy="233363"/>
            </a:xfrm>
            <a:custGeom>
              <a:avLst/>
              <a:gdLst>
                <a:gd name="T0" fmla="*/ 2 w 265"/>
                <a:gd name="T1" fmla="*/ 9 h 62"/>
                <a:gd name="T2" fmla="*/ 130 w 265"/>
                <a:gd name="T3" fmla="*/ 47 h 62"/>
                <a:gd name="T4" fmla="*/ 264 w 265"/>
                <a:gd name="T5" fmla="*/ 53 h 62"/>
                <a:gd name="T6" fmla="*/ 135 w 265"/>
                <a:gd name="T7" fmla="*/ 15 h 62"/>
                <a:gd name="T8" fmla="*/ 2 w 265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62">
                  <a:moveTo>
                    <a:pt x="2" y="9"/>
                  </a:moveTo>
                  <a:cubicBezTo>
                    <a:pt x="0" y="17"/>
                    <a:pt x="58" y="35"/>
                    <a:pt x="130" y="47"/>
                  </a:cubicBezTo>
                  <a:cubicBezTo>
                    <a:pt x="202" y="59"/>
                    <a:pt x="262" y="62"/>
                    <a:pt x="264" y="53"/>
                  </a:cubicBezTo>
                  <a:cubicBezTo>
                    <a:pt x="265" y="44"/>
                    <a:pt x="208" y="27"/>
                    <a:pt x="135" y="15"/>
                  </a:cubicBezTo>
                  <a:cubicBezTo>
                    <a:pt x="63" y="2"/>
                    <a:pt x="3" y="0"/>
                    <a:pt x="2" y="9"/>
                  </a:cubicBezTo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353175" y="-322263"/>
              <a:ext cx="989013" cy="198438"/>
            </a:xfrm>
            <a:custGeom>
              <a:avLst/>
              <a:gdLst>
                <a:gd name="T0" fmla="*/ 262 w 263"/>
                <a:gd name="T1" fmla="*/ 53 h 53"/>
                <a:gd name="T2" fmla="*/ 0 w 263"/>
                <a:gd name="T3" fmla="*/ 9 h 53"/>
                <a:gd name="T4" fmla="*/ 133 w 263"/>
                <a:gd name="T5" fmla="*/ 15 h 53"/>
                <a:gd name="T6" fmla="*/ 262 w 263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3">
                  <a:moveTo>
                    <a:pt x="262" y="5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61" y="2"/>
                    <a:pt x="133" y="15"/>
                  </a:cubicBezTo>
                  <a:cubicBezTo>
                    <a:pt x="206" y="27"/>
                    <a:pt x="263" y="44"/>
                    <a:pt x="262" y="53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5688013" y="-311150"/>
              <a:ext cx="692150" cy="811213"/>
            </a:xfrm>
            <a:custGeom>
              <a:avLst/>
              <a:gdLst>
                <a:gd name="T0" fmla="*/ 177 w 184"/>
                <a:gd name="T1" fmla="*/ 6 h 216"/>
                <a:gd name="T2" fmla="*/ 79 w 184"/>
                <a:gd name="T3" fmla="*/ 97 h 216"/>
                <a:gd name="T4" fmla="*/ 7 w 184"/>
                <a:gd name="T5" fmla="*/ 210 h 216"/>
                <a:gd name="T6" fmla="*/ 104 w 184"/>
                <a:gd name="T7" fmla="*/ 118 h 216"/>
                <a:gd name="T8" fmla="*/ 177 w 184"/>
                <a:gd name="T9" fmla="*/ 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16">
                  <a:moveTo>
                    <a:pt x="177" y="6"/>
                  </a:moveTo>
                  <a:cubicBezTo>
                    <a:pt x="170" y="0"/>
                    <a:pt x="126" y="41"/>
                    <a:pt x="79" y="97"/>
                  </a:cubicBezTo>
                  <a:cubicBezTo>
                    <a:pt x="33" y="154"/>
                    <a:pt x="0" y="204"/>
                    <a:pt x="7" y="210"/>
                  </a:cubicBezTo>
                  <a:cubicBezTo>
                    <a:pt x="14" y="216"/>
                    <a:pt x="58" y="175"/>
                    <a:pt x="104" y="118"/>
                  </a:cubicBezTo>
                  <a:cubicBezTo>
                    <a:pt x="151" y="62"/>
                    <a:pt x="184" y="11"/>
                    <a:pt x="177" y="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5715000" y="-288925"/>
              <a:ext cx="665163" cy="788988"/>
            </a:xfrm>
            <a:custGeom>
              <a:avLst/>
              <a:gdLst>
                <a:gd name="T0" fmla="*/ 0 w 177"/>
                <a:gd name="T1" fmla="*/ 204 h 210"/>
                <a:gd name="T2" fmla="*/ 170 w 177"/>
                <a:gd name="T3" fmla="*/ 0 h 210"/>
                <a:gd name="T4" fmla="*/ 97 w 177"/>
                <a:gd name="T5" fmla="*/ 112 h 210"/>
                <a:gd name="T6" fmla="*/ 0 w 177"/>
                <a:gd name="T7" fmla="*/ 20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210">
                  <a:moveTo>
                    <a:pt x="0" y="2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7" y="5"/>
                    <a:pt x="144" y="56"/>
                    <a:pt x="97" y="112"/>
                  </a:cubicBezTo>
                  <a:cubicBezTo>
                    <a:pt x="51" y="169"/>
                    <a:pt x="7" y="210"/>
                    <a:pt x="0" y="204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6262688" y="-374650"/>
              <a:ext cx="173038" cy="17621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6303963" y="-330200"/>
              <a:ext cx="90488" cy="873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4851400" y="-1835150"/>
              <a:ext cx="984250" cy="957263"/>
            </a:xfrm>
            <a:custGeom>
              <a:avLst/>
              <a:gdLst>
                <a:gd name="T0" fmla="*/ 254 w 262"/>
                <a:gd name="T1" fmla="*/ 246 h 255"/>
                <a:gd name="T2" fmla="*/ 145 w 262"/>
                <a:gd name="T3" fmla="*/ 112 h 255"/>
                <a:gd name="T4" fmla="*/ 8 w 262"/>
                <a:gd name="T5" fmla="*/ 8 h 255"/>
                <a:gd name="T6" fmla="*/ 116 w 262"/>
                <a:gd name="T7" fmla="*/ 142 h 255"/>
                <a:gd name="T8" fmla="*/ 254 w 262"/>
                <a:gd name="T9" fmla="*/ 24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5">
                  <a:moveTo>
                    <a:pt x="254" y="246"/>
                  </a:moveTo>
                  <a:cubicBezTo>
                    <a:pt x="262" y="238"/>
                    <a:pt x="213" y="178"/>
                    <a:pt x="145" y="112"/>
                  </a:cubicBezTo>
                  <a:cubicBezTo>
                    <a:pt x="78" y="46"/>
                    <a:pt x="16" y="0"/>
                    <a:pt x="8" y="8"/>
                  </a:cubicBezTo>
                  <a:cubicBezTo>
                    <a:pt x="0" y="17"/>
                    <a:pt x="48" y="77"/>
                    <a:pt x="116" y="142"/>
                  </a:cubicBezTo>
                  <a:cubicBezTo>
                    <a:pt x="184" y="208"/>
                    <a:pt x="246" y="255"/>
                    <a:pt x="254" y="24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4851400" y="-1804988"/>
              <a:ext cx="954088" cy="927100"/>
            </a:xfrm>
            <a:custGeom>
              <a:avLst/>
              <a:gdLst>
                <a:gd name="T0" fmla="*/ 8 w 254"/>
                <a:gd name="T1" fmla="*/ 0 h 247"/>
                <a:gd name="T2" fmla="*/ 254 w 254"/>
                <a:gd name="T3" fmla="*/ 238 h 247"/>
                <a:gd name="T4" fmla="*/ 116 w 254"/>
                <a:gd name="T5" fmla="*/ 134 h 247"/>
                <a:gd name="T6" fmla="*/ 8 w 254"/>
                <a:gd name="T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47">
                  <a:moveTo>
                    <a:pt x="8" y="0"/>
                  </a:moveTo>
                  <a:cubicBezTo>
                    <a:pt x="254" y="238"/>
                    <a:pt x="254" y="238"/>
                    <a:pt x="254" y="238"/>
                  </a:cubicBezTo>
                  <a:cubicBezTo>
                    <a:pt x="245" y="247"/>
                    <a:pt x="184" y="200"/>
                    <a:pt x="116" y="134"/>
                  </a:cubicBezTo>
                  <a:cubicBezTo>
                    <a:pt x="48" y="69"/>
                    <a:pt x="0" y="9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5789613" y="-1304925"/>
              <a:ext cx="1262063" cy="434975"/>
            </a:xfrm>
            <a:custGeom>
              <a:avLst/>
              <a:gdLst>
                <a:gd name="T0" fmla="*/ 4 w 336"/>
                <a:gd name="T1" fmla="*/ 105 h 116"/>
                <a:gd name="T2" fmla="*/ 174 w 336"/>
                <a:gd name="T3" fmla="*/ 79 h 116"/>
                <a:gd name="T4" fmla="*/ 332 w 336"/>
                <a:gd name="T5" fmla="*/ 12 h 116"/>
                <a:gd name="T6" fmla="*/ 162 w 336"/>
                <a:gd name="T7" fmla="*/ 38 h 116"/>
                <a:gd name="T8" fmla="*/ 4 w 336"/>
                <a:gd name="T9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16">
                  <a:moveTo>
                    <a:pt x="4" y="105"/>
                  </a:moveTo>
                  <a:cubicBezTo>
                    <a:pt x="7" y="116"/>
                    <a:pt x="83" y="105"/>
                    <a:pt x="174" y="79"/>
                  </a:cubicBezTo>
                  <a:cubicBezTo>
                    <a:pt x="265" y="53"/>
                    <a:pt x="336" y="23"/>
                    <a:pt x="332" y="12"/>
                  </a:cubicBezTo>
                  <a:cubicBezTo>
                    <a:pt x="329" y="0"/>
                    <a:pt x="253" y="12"/>
                    <a:pt x="162" y="38"/>
                  </a:cubicBezTo>
                  <a:cubicBezTo>
                    <a:pt x="71" y="64"/>
                    <a:pt x="0" y="94"/>
                    <a:pt x="4" y="105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5789613" y="-1304925"/>
              <a:ext cx="1247775" cy="393700"/>
            </a:xfrm>
            <a:custGeom>
              <a:avLst/>
              <a:gdLst>
                <a:gd name="T0" fmla="*/ 332 w 332"/>
                <a:gd name="T1" fmla="*/ 12 h 105"/>
                <a:gd name="T2" fmla="*/ 4 w 332"/>
                <a:gd name="T3" fmla="*/ 105 h 105"/>
                <a:gd name="T4" fmla="*/ 162 w 332"/>
                <a:gd name="T5" fmla="*/ 38 h 105"/>
                <a:gd name="T6" fmla="*/ 332 w 332"/>
                <a:gd name="T7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05">
                  <a:moveTo>
                    <a:pt x="332" y="12"/>
                  </a:moveTo>
                  <a:cubicBezTo>
                    <a:pt x="4" y="105"/>
                    <a:pt x="4" y="105"/>
                    <a:pt x="4" y="105"/>
                  </a:cubicBezTo>
                  <a:cubicBezTo>
                    <a:pt x="0" y="94"/>
                    <a:pt x="71" y="64"/>
                    <a:pt x="162" y="38"/>
                  </a:cubicBezTo>
                  <a:cubicBezTo>
                    <a:pt x="253" y="12"/>
                    <a:pt x="329" y="0"/>
                    <a:pt x="332" y="1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5448300" y="-922338"/>
              <a:ext cx="398463" cy="1268413"/>
            </a:xfrm>
            <a:custGeom>
              <a:avLst/>
              <a:gdLst>
                <a:gd name="T0" fmla="*/ 95 w 106"/>
                <a:gd name="T1" fmla="*/ 3 h 338"/>
                <a:gd name="T2" fmla="*/ 33 w 106"/>
                <a:gd name="T3" fmla="*/ 164 h 338"/>
                <a:gd name="T4" fmla="*/ 11 w 106"/>
                <a:gd name="T5" fmla="*/ 335 h 338"/>
                <a:gd name="T6" fmla="*/ 73 w 106"/>
                <a:gd name="T7" fmla="*/ 174 h 338"/>
                <a:gd name="T8" fmla="*/ 95 w 106"/>
                <a:gd name="T9" fmla="*/ 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38">
                  <a:moveTo>
                    <a:pt x="95" y="3"/>
                  </a:moveTo>
                  <a:cubicBezTo>
                    <a:pt x="83" y="0"/>
                    <a:pt x="56" y="72"/>
                    <a:pt x="33" y="164"/>
                  </a:cubicBezTo>
                  <a:cubicBezTo>
                    <a:pt x="10" y="255"/>
                    <a:pt x="0" y="332"/>
                    <a:pt x="11" y="335"/>
                  </a:cubicBezTo>
                  <a:cubicBezTo>
                    <a:pt x="23" y="338"/>
                    <a:pt x="50" y="266"/>
                    <a:pt x="73" y="174"/>
                  </a:cubicBezTo>
                  <a:cubicBezTo>
                    <a:pt x="96" y="83"/>
                    <a:pt x="106" y="6"/>
                    <a:pt x="95" y="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489575" y="-911225"/>
              <a:ext cx="357188" cy="1257300"/>
            </a:xfrm>
            <a:custGeom>
              <a:avLst/>
              <a:gdLst>
                <a:gd name="T0" fmla="*/ 0 w 95"/>
                <a:gd name="T1" fmla="*/ 332 h 335"/>
                <a:gd name="T2" fmla="*/ 84 w 95"/>
                <a:gd name="T3" fmla="*/ 0 h 335"/>
                <a:gd name="T4" fmla="*/ 62 w 95"/>
                <a:gd name="T5" fmla="*/ 171 h 335"/>
                <a:gd name="T6" fmla="*/ 0 w 95"/>
                <a:gd name="T7" fmla="*/ 33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335">
                  <a:moveTo>
                    <a:pt x="0" y="332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5" y="3"/>
                    <a:pt x="85" y="80"/>
                    <a:pt x="62" y="171"/>
                  </a:cubicBezTo>
                  <a:cubicBezTo>
                    <a:pt x="39" y="263"/>
                    <a:pt x="12" y="335"/>
                    <a:pt x="0" y="33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695950" y="-1016000"/>
              <a:ext cx="225425" cy="22066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5753100" y="-960438"/>
              <a:ext cx="112713" cy="1127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2" name="Rectangle 52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4" name="Rectangle 54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2" name="Freeform 62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5" name="Rectangle 65"/>
            <p:cNvSpPr>
              <a:spLocks noChangeArrowheads="1"/>
            </p:cNvSpPr>
            <p:nvPr/>
          </p:nvSpPr>
          <p:spPr bwMode="auto">
            <a:xfrm>
              <a:off x="5534025" y="1438275"/>
              <a:ext cx="184150" cy="3746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6" name="Rectangle 66"/>
            <p:cNvSpPr>
              <a:spLocks noChangeArrowheads="1"/>
            </p:cNvSpPr>
            <p:nvPr/>
          </p:nvSpPr>
          <p:spPr bwMode="auto">
            <a:xfrm>
              <a:off x="5534025" y="1438275"/>
              <a:ext cx="93663" cy="3746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5233988" y="1812925"/>
              <a:ext cx="785813" cy="71438"/>
            </a:xfrm>
            <a:custGeom>
              <a:avLst/>
              <a:gdLst>
                <a:gd name="T0" fmla="*/ 209 w 209"/>
                <a:gd name="T1" fmla="*/ 12 h 19"/>
                <a:gd name="T2" fmla="*/ 202 w 209"/>
                <a:gd name="T3" fmla="*/ 19 h 19"/>
                <a:gd name="T4" fmla="*/ 7 w 209"/>
                <a:gd name="T5" fmla="*/ 19 h 19"/>
                <a:gd name="T6" fmla="*/ 0 w 209"/>
                <a:gd name="T7" fmla="*/ 12 h 19"/>
                <a:gd name="T8" fmla="*/ 0 w 209"/>
                <a:gd name="T9" fmla="*/ 7 h 19"/>
                <a:gd name="T10" fmla="*/ 7 w 209"/>
                <a:gd name="T11" fmla="*/ 0 h 19"/>
                <a:gd name="T12" fmla="*/ 202 w 209"/>
                <a:gd name="T13" fmla="*/ 0 h 19"/>
                <a:gd name="T14" fmla="*/ 209 w 209"/>
                <a:gd name="T15" fmla="*/ 7 h 19"/>
                <a:gd name="T16" fmla="*/ 209 w 209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19">
                  <a:moveTo>
                    <a:pt x="209" y="12"/>
                  </a:moveTo>
                  <a:cubicBezTo>
                    <a:pt x="209" y="16"/>
                    <a:pt x="206" y="19"/>
                    <a:pt x="202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6" y="0"/>
                    <a:pt x="209" y="3"/>
                    <a:pt x="209" y="7"/>
                  </a:cubicBezTo>
                  <a:lnTo>
                    <a:pt x="209" y="12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8" name="Rectangle 68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1" name="Rectangle 71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2" name="Rectangle 72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4" name="Rectangle 74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5" name="Rectangle 75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6" name="Rectangle 76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0" name="Freeform 80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close/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close/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1" name="Freeform 81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4" name="Freeform 84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close/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5" name="Freeform 85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8" name="Rectangle 88"/>
            <p:cNvSpPr>
              <a:spLocks noChangeArrowheads="1"/>
            </p:cNvSpPr>
            <p:nvPr/>
          </p:nvSpPr>
          <p:spPr bwMode="auto">
            <a:xfrm>
              <a:off x="6369050" y="1433513"/>
              <a:ext cx="209550" cy="4254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9" name="Rectangle 89"/>
            <p:cNvSpPr>
              <a:spLocks noChangeArrowheads="1"/>
            </p:cNvSpPr>
            <p:nvPr/>
          </p:nvSpPr>
          <p:spPr bwMode="auto">
            <a:xfrm>
              <a:off x="6369050" y="1433513"/>
              <a:ext cx="104775" cy="4254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6030913" y="1858963"/>
              <a:ext cx="885825" cy="77788"/>
            </a:xfrm>
            <a:custGeom>
              <a:avLst/>
              <a:gdLst>
                <a:gd name="T0" fmla="*/ 236 w 236"/>
                <a:gd name="T1" fmla="*/ 13 h 21"/>
                <a:gd name="T2" fmla="*/ 228 w 236"/>
                <a:gd name="T3" fmla="*/ 21 h 21"/>
                <a:gd name="T4" fmla="*/ 8 w 236"/>
                <a:gd name="T5" fmla="*/ 21 h 21"/>
                <a:gd name="T6" fmla="*/ 0 w 236"/>
                <a:gd name="T7" fmla="*/ 13 h 21"/>
                <a:gd name="T8" fmla="*/ 0 w 236"/>
                <a:gd name="T9" fmla="*/ 8 h 21"/>
                <a:gd name="T10" fmla="*/ 8 w 236"/>
                <a:gd name="T11" fmla="*/ 0 h 21"/>
                <a:gd name="T12" fmla="*/ 228 w 236"/>
                <a:gd name="T13" fmla="*/ 0 h 21"/>
                <a:gd name="T14" fmla="*/ 236 w 236"/>
                <a:gd name="T15" fmla="*/ 8 h 21"/>
                <a:gd name="T16" fmla="*/ 236 w 236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1">
                  <a:moveTo>
                    <a:pt x="236" y="13"/>
                  </a:moveTo>
                  <a:cubicBezTo>
                    <a:pt x="236" y="18"/>
                    <a:pt x="233" y="21"/>
                    <a:pt x="22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3" y="21"/>
                    <a:pt x="0" y="18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3" y="0"/>
                    <a:pt x="236" y="4"/>
                    <a:pt x="236" y="8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4697413" y="1652588"/>
              <a:ext cx="2678113" cy="419100"/>
            </a:xfrm>
            <a:custGeom>
              <a:avLst/>
              <a:gdLst>
                <a:gd name="T0" fmla="*/ 713 w 713"/>
                <a:gd name="T1" fmla="*/ 112 h 112"/>
                <a:gd name="T2" fmla="*/ 356 w 713"/>
                <a:gd name="T3" fmla="*/ 0 h 112"/>
                <a:gd name="T4" fmla="*/ 0 w 713"/>
                <a:gd name="T5" fmla="*/ 112 h 112"/>
                <a:gd name="T6" fmla="*/ 713 w 713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3" h="112">
                  <a:moveTo>
                    <a:pt x="713" y="112"/>
                  </a:moveTo>
                  <a:cubicBezTo>
                    <a:pt x="709" y="50"/>
                    <a:pt x="551" y="0"/>
                    <a:pt x="356" y="0"/>
                  </a:cubicBezTo>
                  <a:cubicBezTo>
                    <a:pt x="161" y="0"/>
                    <a:pt x="3" y="50"/>
                    <a:pt x="0" y="112"/>
                  </a:cubicBezTo>
                  <a:lnTo>
                    <a:pt x="713" y="112"/>
                  </a:lnTo>
                  <a:close/>
                </a:path>
              </a:pathLst>
            </a:custGeom>
            <a:solidFill>
              <a:srgbClr val="ABD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6030913" y="1652588"/>
              <a:ext cx="1344613" cy="419100"/>
            </a:xfrm>
            <a:custGeom>
              <a:avLst/>
              <a:gdLst>
                <a:gd name="T0" fmla="*/ 0 w 358"/>
                <a:gd name="T1" fmla="*/ 112 h 112"/>
                <a:gd name="T2" fmla="*/ 358 w 358"/>
                <a:gd name="T3" fmla="*/ 112 h 112"/>
                <a:gd name="T4" fmla="*/ 1 w 358"/>
                <a:gd name="T5" fmla="*/ 0 h 112"/>
                <a:gd name="T6" fmla="*/ 0 w 358"/>
                <a:gd name="T7" fmla="*/ 0 h 112"/>
                <a:gd name="T8" fmla="*/ 0 w 358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12">
                  <a:moveTo>
                    <a:pt x="0" y="112"/>
                  </a:moveTo>
                  <a:cubicBezTo>
                    <a:pt x="358" y="112"/>
                    <a:pt x="358" y="112"/>
                    <a:pt x="358" y="112"/>
                  </a:cubicBezTo>
                  <a:cubicBezTo>
                    <a:pt x="354" y="50"/>
                    <a:pt x="19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92B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4406900" y="-933450"/>
              <a:ext cx="676275" cy="430213"/>
            </a:xfrm>
            <a:custGeom>
              <a:avLst/>
              <a:gdLst>
                <a:gd name="T0" fmla="*/ 122 w 180"/>
                <a:gd name="T1" fmla="*/ 0 h 115"/>
                <a:gd name="T2" fmla="*/ 104 w 180"/>
                <a:gd name="T3" fmla="*/ 0 h 115"/>
                <a:gd name="T4" fmla="*/ 52 w 180"/>
                <a:gd name="T5" fmla="*/ 34 h 115"/>
                <a:gd name="T6" fmla="*/ 41 w 180"/>
                <a:gd name="T7" fmla="*/ 34 h 115"/>
                <a:gd name="T8" fmla="*/ 0 w 180"/>
                <a:gd name="T9" fmla="*/ 74 h 115"/>
                <a:gd name="T10" fmla="*/ 41 w 180"/>
                <a:gd name="T11" fmla="*/ 115 h 115"/>
                <a:gd name="T12" fmla="*/ 122 w 180"/>
                <a:gd name="T13" fmla="*/ 115 h 115"/>
                <a:gd name="T14" fmla="*/ 180 w 180"/>
                <a:gd name="T15" fmla="*/ 57 h 115"/>
                <a:gd name="T16" fmla="*/ 122 w 180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15">
                  <a:moveTo>
                    <a:pt x="122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1" y="0"/>
                    <a:pt x="61" y="14"/>
                    <a:pt x="5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8" y="34"/>
                    <a:pt x="0" y="52"/>
                    <a:pt x="0" y="74"/>
                  </a:cubicBezTo>
                  <a:cubicBezTo>
                    <a:pt x="0" y="97"/>
                    <a:pt x="18" y="115"/>
                    <a:pt x="41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54" y="115"/>
                    <a:pt x="180" y="89"/>
                    <a:pt x="180" y="57"/>
                  </a:cubicBezTo>
                  <a:cubicBezTo>
                    <a:pt x="180" y="26"/>
                    <a:pt x="154" y="0"/>
                    <a:pt x="122" y="0"/>
                  </a:cubicBezTo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5083175" y="-723900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0 h 1"/>
                <a:gd name="T14" fmla="*/ 1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A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4697413" y="-892175"/>
              <a:ext cx="385763" cy="388938"/>
            </a:xfrm>
            <a:custGeom>
              <a:avLst/>
              <a:gdLst>
                <a:gd name="T0" fmla="*/ 80 w 103"/>
                <a:gd name="T1" fmla="*/ 0 h 104"/>
                <a:gd name="T2" fmla="*/ 36 w 103"/>
                <a:gd name="T3" fmla="*/ 49 h 104"/>
                <a:gd name="T4" fmla="*/ 35 w 103"/>
                <a:gd name="T5" fmla="*/ 49 h 104"/>
                <a:gd name="T6" fmla="*/ 0 w 103"/>
                <a:gd name="T7" fmla="*/ 88 h 104"/>
                <a:gd name="T8" fmla="*/ 4 w 103"/>
                <a:gd name="T9" fmla="*/ 104 h 104"/>
                <a:gd name="T10" fmla="*/ 45 w 103"/>
                <a:gd name="T11" fmla="*/ 104 h 104"/>
                <a:gd name="T12" fmla="*/ 103 w 103"/>
                <a:gd name="T13" fmla="*/ 46 h 104"/>
                <a:gd name="T14" fmla="*/ 103 w 103"/>
                <a:gd name="T15" fmla="*/ 46 h 104"/>
                <a:gd name="T16" fmla="*/ 103 w 103"/>
                <a:gd name="T17" fmla="*/ 46 h 104"/>
                <a:gd name="T18" fmla="*/ 103 w 103"/>
                <a:gd name="T19" fmla="*/ 46 h 104"/>
                <a:gd name="T20" fmla="*/ 103 w 103"/>
                <a:gd name="T21" fmla="*/ 46 h 104"/>
                <a:gd name="T22" fmla="*/ 103 w 103"/>
                <a:gd name="T23" fmla="*/ 46 h 104"/>
                <a:gd name="T24" fmla="*/ 103 w 103"/>
                <a:gd name="T25" fmla="*/ 46 h 104"/>
                <a:gd name="T26" fmla="*/ 103 w 103"/>
                <a:gd name="T27" fmla="*/ 46 h 104"/>
                <a:gd name="T28" fmla="*/ 103 w 103"/>
                <a:gd name="T29" fmla="*/ 46 h 104"/>
                <a:gd name="T30" fmla="*/ 103 w 103"/>
                <a:gd name="T31" fmla="*/ 45 h 104"/>
                <a:gd name="T32" fmla="*/ 103 w 103"/>
                <a:gd name="T33" fmla="*/ 45 h 104"/>
                <a:gd name="T34" fmla="*/ 103 w 103"/>
                <a:gd name="T35" fmla="*/ 45 h 104"/>
                <a:gd name="T36" fmla="*/ 103 w 103"/>
                <a:gd name="T37" fmla="*/ 45 h 104"/>
                <a:gd name="T38" fmla="*/ 103 w 103"/>
                <a:gd name="T39" fmla="*/ 45 h 104"/>
                <a:gd name="T40" fmla="*/ 80 w 103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04">
                  <a:moveTo>
                    <a:pt x="80" y="0"/>
                  </a:moveTo>
                  <a:cubicBezTo>
                    <a:pt x="56" y="8"/>
                    <a:pt x="38" y="24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15" y="49"/>
                    <a:pt x="0" y="69"/>
                    <a:pt x="0" y="88"/>
                  </a:cubicBezTo>
                  <a:cubicBezTo>
                    <a:pt x="0" y="94"/>
                    <a:pt x="1" y="99"/>
                    <a:pt x="4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77" y="104"/>
                    <a:pt x="103" y="78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27"/>
                    <a:pt x="93" y="11"/>
                    <a:pt x="80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4741863" y="-904875"/>
              <a:ext cx="800100" cy="473075"/>
            </a:xfrm>
            <a:custGeom>
              <a:avLst/>
              <a:gdLst>
                <a:gd name="T0" fmla="*/ 163 w 213"/>
                <a:gd name="T1" fmla="*/ 27 h 126"/>
                <a:gd name="T2" fmla="*/ 152 w 213"/>
                <a:gd name="T3" fmla="*/ 28 h 126"/>
                <a:gd name="T4" fmla="*/ 99 w 213"/>
                <a:gd name="T5" fmla="*/ 0 h 126"/>
                <a:gd name="T6" fmla="*/ 36 w 213"/>
                <a:gd name="T7" fmla="*/ 56 h 126"/>
                <a:gd name="T8" fmla="*/ 35 w 213"/>
                <a:gd name="T9" fmla="*/ 56 h 126"/>
                <a:gd name="T10" fmla="*/ 0 w 213"/>
                <a:gd name="T11" fmla="*/ 91 h 126"/>
                <a:gd name="T12" fmla="*/ 35 w 213"/>
                <a:gd name="T13" fmla="*/ 126 h 126"/>
                <a:gd name="T14" fmla="*/ 163 w 213"/>
                <a:gd name="T15" fmla="*/ 126 h 126"/>
                <a:gd name="T16" fmla="*/ 213 w 213"/>
                <a:gd name="T17" fmla="*/ 76 h 126"/>
                <a:gd name="T18" fmla="*/ 163 w 213"/>
                <a:gd name="T19" fmla="*/ 2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26">
                  <a:moveTo>
                    <a:pt x="163" y="27"/>
                  </a:moveTo>
                  <a:cubicBezTo>
                    <a:pt x="159" y="27"/>
                    <a:pt x="156" y="28"/>
                    <a:pt x="152" y="28"/>
                  </a:cubicBezTo>
                  <a:cubicBezTo>
                    <a:pt x="141" y="12"/>
                    <a:pt x="121" y="0"/>
                    <a:pt x="99" y="0"/>
                  </a:cubicBezTo>
                  <a:cubicBezTo>
                    <a:pt x="66" y="0"/>
                    <a:pt x="39" y="25"/>
                    <a:pt x="36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5" y="56"/>
                    <a:pt x="0" y="72"/>
                    <a:pt x="0" y="91"/>
                  </a:cubicBezTo>
                  <a:cubicBezTo>
                    <a:pt x="0" y="110"/>
                    <a:pt x="15" y="126"/>
                    <a:pt x="35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91" y="126"/>
                    <a:pt x="213" y="104"/>
                    <a:pt x="213" y="76"/>
                  </a:cubicBezTo>
                  <a:cubicBezTo>
                    <a:pt x="213" y="49"/>
                    <a:pt x="191" y="27"/>
                    <a:pt x="163" y="27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5132388" y="-900113"/>
              <a:ext cx="409575" cy="468313"/>
            </a:xfrm>
            <a:custGeom>
              <a:avLst/>
              <a:gdLst>
                <a:gd name="T0" fmla="*/ 59 w 109"/>
                <a:gd name="T1" fmla="*/ 26 h 125"/>
                <a:gd name="T2" fmla="*/ 48 w 109"/>
                <a:gd name="T3" fmla="*/ 27 h 125"/>
                <a:gd name="T4" fmla="*/ 0 w 109"/>
                <a:gd name="T5" fmla="*/ 0 h 125"/>
                <a:gd name="T6" fmla="*/ 0 w 109"/>
                <a:gd name="T7" fmla="*/ 125 h 125"/>
                <a:gd name="T8" fmla="*/ 59 w 109"/>
                <a:gd name="T9" fmla="*/ 125 h 125"/>
                <a:gd name="T10" fmla="*/ 109 w 109"/>
                <a:gd name="T11" fmla="*/ 75 h 125"/>
                <a:gd name="T12" fmla="*/ 59 w 109"/>
                <a:gd name="T13" fmla="*/ 2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25">
                  <a:moveTo>
                    <a:pt x="59" y="26"/>
                  </a:moveTo>
                  <a:cubicBezTo>
                    <a:pt x="55" y="26"/>
                    <a:pt x="52" y="27"/>
                    <a:pt x="48" y="27"/>
                  </a:cubicBezTo>
                  <a:cubicBezTo>
                    <a:pt x="38" y="12"/>
                    <a:pt x="20" y="1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87" y="125"/>
                    <a:pt x="109" y="103"/>
                    <a:pt x="109" y="75"/>
                  </a:cubicBezTo>
                  <a:cubicBezTo>
                    <a:pt x="109" y="48"/>
                    <a:pt x="87" y="26"/>
                    <a:pt x="59" y="2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6770688" y="-179388"/>
              <a:ext cx="338138" cy="341313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7015163" y="-6350"/>
              <a:ext cx="93663" cy="149225"/>
            </a:xfrm>
            <a:custGeom>
              <a:avLst/>
              <a:gdLst>
                <a:gd name="T0" fmla="*/ 25 w 25"/>
                <a:gd name="T1" fmla="*/ 0 h 40"/>
                <a:gd name="T2" fmla="*/ 0 w 25"/>
                <a:gd name="T3" fmla="*/ 40 h 40"/>
                <a:gd name="T4" fmla="*/ 1 w 25"/>
                <a:gd name="T5" fmla="*/ 40 h 40"/>
                <a:gd name="T6" fmla="*/ 25 w 25"/>
                <a:gd name="T7" fmla="*/ 0 h 40"/>
                <a:gd name="T8" fmla="*/ 2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25" y="0"/>
                  </a:moveTo>
                  <a:cubicBezTo>
                    <a:pt x="25" y="17"/>
                    <a:pt x="15" y="32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2"/>
                    <a:pt x="25" y="17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61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0" name="Freeform 100"/>
            <p:cNvSpPr>
              <a:spLocks/>
            </p:cNvSpPr>
            <p:nvPr/>
          </p:nvSpPr>
          <p:spPr bwMode="auto">
            <a:xfrm>
              <a:off x="6946900" y="-168275"/>
              <a:ext cx="161925" cy="311150"/>
            </a:xfrm>
            <a:custGeom>
              <a:avLst/>
              <a:gdLst>
                <a:gd name="T0" fmla="*/ 12 w 43"/>
                <a:gd name="T1" fmla="*/ 0 h 83"/>
                <a:gd name="T2" fmla="*/ 0 w 43"/>
                <a:gd name="T3" fmla="*/ 38 h 83"/>
                <a:gd name="T4" fmla="*/ 18 w 43"/>
                <a:gd name="T5" fmla="*/ 83 h 83"/>
                <a:gd name="T6" fmla="*/ 43 w 43"/>
                <a:gd name="T7" fmla="*/ 43 h 83"/>
                <a:gd name="T8" fmla="*/ 12 w 4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3">
                  <a:moveTo>
                    <a:pt x="12" y="0"/>
                  </a:moveTo>
                  <a:cubicBezTo>
                    <a:pt x="5" y="10"/>
                    <a:pt x="0" y="23"/>
                    <a:pt x="0" y="38"/>
                  </a:cubicBezTo>
                  <a:cubicBezTo>
                    <a:pt x="0" y="56"/>
                    <a:pt x="7" y="71"/>
                    <a:pt x="18" y="83"/>
                  </a:cubicBezTo>
                  <a:cubicBezTo>
                    <a:pt x="33" y="75"/>
                    <a:pt x="43" y="60"/>
                    <a:pt x="43" y="43"/>
                  </a:cubicBezTo>
                  <a:cubicBezTo>
                    <a:pt x="43" y="23"/>
                    <a:pt x="30" y="6"/>
                    <a:pt x="12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1" name="Freeform 101"/>
            <p:cNvSpPr>
              <a:spLocks/>
            </p:cNvSpPr>
            <p:nvPr/>
          </p:nvSpPr>
          <p:spPr bwMode="auto">
            <a:xfrm>
              <a:off x="6977063" y="-273050"/>
              <a:ext cx="762000" cy="490538"/>
            </a:xfrm>
            <a:custGeom>
              <a:avLst/>
              <a:gdLst>
                <a:gd name="T0" fmla="*/ 71 w 203"/>
                <a:gd name="T1" fmla="*/ 0 h 131"/>
                <a:gd name="T2" fmla="*/ 80 w 203"/>
                <a:gd name="T3" fmla="*/ 0 h 131"/>
                <a:gd name="T4" fmla="*/ 144 w 203"/>
                <a:gd name="T5" fmla="*/ 36 h 131"/>
                <a:gd name="T6" fmla="*/ 148 w 203"/>
                <a:gd name="T7" fmla="*/ 36 h 131"/>
                <a:gd name="T8" fmla="*/ 203 w 203"/>
                <a:gd name="T9" fmla="*/ 86 h 131"/>
                <a:gd name="T10" fmla="*/ 148 w 203"/>
                <a:gd name="T11" fmla="*/ 131 h 131"/>
                <a:gd name="T12" fmla="*/ 71 w 203"/>
                <a:gd name="T13" fmla="*/ 131 h 131"/>
                <a:gd name="T14" fmla="*/ 0 w 203"/>
                <a:gd name="T15" fmla="*/ 65 h 131"/>
                <a:gd name="T16" fmla="*/ 71 w 203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31">
                  <a:moveTo>
                    <a:pt x="7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08" y="0"/>
                    <a:pt x="133" y="12"/>
                    <a:pt x="144" y="36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76" y="36"/>
                    <a:pt x="203" y="58"/>
                    <a:pt x="203" y="86"/>
                  </a:cubicBezTo>
                  <a:cubicBezTo>
                    <a:pt x="203" y="113"/>
                    <a:pt x="176" y="131"/>
                    <a:pt x="148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32" y="131"/>
                    <a:pt x="0" y="104"/>
                    <a:pt x="0" y="65"/>
                  </a:cubicBezTo>
                  <a:cubicBezTo>
                    <a:pt x="0" y="26"/>
                    <a:pt x="32" y="0"/>
                    <a:pt x="71" y="0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2" name="Freeform 102"/>
            <p:cNvSpPr>
              <a:spLocks/>
            </p:cNvSpPr>
            <p:nvPr/>
          </p:nvSpPr>
          <p:spPr bwMode="auto">
            <a:xfrm>
              <a:off x="7285038" y="-273050"/>
              <a:ext cx="454025" cy="490538"/>
            </a:xfrm>
            <a:custGeom>
              <a:avLst/>
              <a:gdLst>
                <a:gd name="T0" fmla="*/ 66 w 121"/>
                <a:gd name="T1" fmla="*/ 36 h 131"/>
                <a:gd name="T2" fmla="*/ 62 w 121"/>
                <a:gd name="T3" fmla="*/ 36 h 131"/>
                <a:gd name="T4" fmla="*/ 0 w 121"/>
                <a:gd name="T5" fmla="*/ 0 h 131"/>
                <a:gd name="T6" fmla="*/ 0 w 121"/>
                <a:gd name="T7" fmla="*/ 131 h 131"/>
                <a:gd name="T8" fmla="*/ 66 w 121"/>
                <a:gd name="T9" fmla="*/ 131 h 131"/>
                <a:gd name="T10" fmla="*/ 121 w 121"/>
                <a:gd name="T11" fmla="*/ 86 h 131"/>
                <a:gd name="T12" fmla="*/ 66 w 121"/>
                <a:gd name="T13" fmla="*/ 3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31">
                  <a:moveTo>
                    <a:pt x="66" y="36"/>
                  </a:moveTo>
                  <a:cubicBezTo>
                    <a:pt x="62" y="36"/>
                    <a:pt x="62" y="36"/>
                    <a:pt x="62" y="36"/>
                  </a:cubicBezTo>
                  <a:cubicBezTo>
                    <a:pt x="51" y="13"/>
                    <a:pt x="28" y="1"/>
                    <a:pt x="0" y="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94" y="131"/>
                    <a:pt x="121" y="113"/>
                    <a:pt x="121" y="86"/>
                  </a:cubicBezTo>
                  <a:cubicBezTo>
                    <a:pt x="121" y="58"/>
                    <a:pt x="94" y="36"/>
                    <a:pt x="66" y="3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3" name="Oval 103"/>
            <p:cNvSpPr>
              <a:spLocks noChangeArrowheads="1"/>
            </p:cNvSpPr>
            <p:nvPr/>
          </p:nvSpPr>
          <p:spPr bwMode="auto">
            <a:xfrm>
              <a:off x="4335463" y="439738"/>
              <a:ext cx="188913" cy="19050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4395788" y="488950"/>
              <a:ext cx="68263" cy="93663"/>
            </a:xfrm>
            <a:custGeom>
              <a:avLst/>
              <a:gdLst>
                <a:gd name="T0" fmla="*/ 18 w 18"/>
                <a:gd name="T1" fmla="*/ 16 h 25"/>
                <a:gd name="T2" fmla="*/ 9 w 18"/>
                <a:gd name="T3" fmla="*/ 25 h 25"/>
                <a:gd name="T4" fmla="*/ 0 w 18"/>
                <a:gd name="T5" fmla="*/ 16 h 25"/>
                <a:gd name="T6" fmla="*/ 9 w 18"/>
                <a:gd name="T7" fmla="*/ 0 h 25"/>
                <a:gd name="T8" fmla="*/ 18 w 18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8" y="16"/>
                  </a:moveTo>
                  <a:cubicBezTo>
                    <a:pt x="18" y="21"/>
                    <a:pt x="14" y="25"/>
                    <a:pt x="9" y="25"/>
                  </a:cubicBezTo>
                  <a:cubicBezTo>
                    <a:pt x="4" y="25"/>
                    <a:pt x="0" y="21"/>
                    <a:pt x="0" y="16"/>
                  </a:cubicBezTo>
                  <a:cubicBezTo>
                    <a:pt x="0" y="11"/>
                    <a:pt x="9" y="0"/>
                    <a:pt x="9" y="0"/>
                  </a:cubicBezTo>
                  <a:cubicBezTo>
                    <a:pt x="9" y="0"/>
                    <a:pt x="18" y="11"/>
                    <a:pt x="18" y="1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5" name="Oval 105"/>
            <p:cNvSpPr>
              <a:spLocks noChangeArrowheads="1"/>
            </p:cNvSpPr>
            <p:nvPr/>
          </p:nvSpPr>
          <p:spPr bwMode="auto">
            <a:xfrm>
              <a:off x="4516438" y="161925"/>
              <a:ext cx="250825" cy="24765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4587875" y="214313"/>
              <a:ext cx="109538" cy="142875"/>
            </a:xfrm>
            <a:custGeom>
              <a:avLst/>
              <a:gdLst>
                <a:gd name="T0" fmla="*/ 15 w 29"/>
                <a:gd name="T1" fmla="*/ 0 h 38"/>
                <a:gd name="T2" fmla="*/ 0 w 29"/>
                <a:gd name="T3" fmla="*/ 23 h 38"/>
                <a:gd name="T4" fmla="*/ 12 w 29"/>
                <a:gd name="T5" fmla="*/ 38 h 38"/>
                <a:gd name="T6" fmla="*/ 15 w 29"/>
                <a:gd name="T7" fmla="*/ 12 h 38"/>
                <a:gd name="T8" fmla="*/ 17 w 29"/>
                <a:gd name="T9" fmla="*/ 38 h 38"/>
                <a:gd name="T10" fmla="*/ 29 w 29"/>
                <a:gd name="T11" fmla="*/ 23 h 38"/>
                <a:gd name="T12" fmla="*/ 15 w 2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8">
                  <a:moveTo>
                    <a:pt x="15" y="0"/>
                  </a:moveTo>
                  <a:cubicBezTo>
                    <a:pt x="15" y="0"/>
                    <a:pt x="0" y="9"/>
                    <a:pt x="0" y="23"/>
                  </a:cubicBezTo>
                  <a:cubicBezTo>
                    <a:pt x="0" y="33"/>
                    <a:pt x="8" y="36"/>
                    <a:pt x="12" y="3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21" y="36"/>
                    <a:pt x="29" y="33"/>
                    <a:pt x="29" y="23"/>
                  </a:cubicBezTo>
                  <a:cubicBezTo>
                    <a:pt x="29" y="9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7" name="Oval 107"/>
            <p:cNvSpPr>
              <a:spLocks noChangeArrowheads="1"/>
            </p:cNvSpPr>
            <p:nvPr/>
          </p:nvSpPr>
          <p:spPr bwMode="auto">
            <a:xfrm>
              <a:off x="6962775" y="-720725"/>
              <a:ext cx="225425" cy="225425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7037388" y="-644525"/>
              <a:ext cx="79375" cy="77788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9" name="Oval 109"/>
            <p:cNvSpPr>
              <a:spLocks noChangeArrowheads="1"/>
            </p:cNvSpPr>
            <p:nvPr/>
          </p:nvSpPr>
          <p:spPr bwMode="auto">
            <a:xfrm>
              <a:off x="7062788" y="-674688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7026275" y="-655638"/>
              <a:ext cx="22225" cy="22225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1" name="Oval 111"/>
            <p:cNvSpPr>
              <a:spLocks noChangeArrowheads="1"/>
            </p:cNvSpPr>
            <p:nvPr/>
          </p:nvSpPr>
          <p:spPr bwMode="auto">
            <a:xfrm>
              <a:off x="7010400" y="-619125"/>
              <a:ext cx="19050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7026275" y="-581025"/>
              <a:ext cx="22225" cy="25400"/>
            </a:xfrm>
            <a:custGeom>
              <a:avLst/>
              <a:gdLst>
                <a:gd name="T0" fmla="*/ 1 w 6"/>
                <a:gd name="T1" fmla="*/ 2 h 7"/>
                <a:gd name="T2" fmla="*/ 5 w 6"/>
                <a:gd name="T3" fmla="*/ 2 h 7"/>
                <a:gd name="T4" fmla="*/ 5 w 6"/>
                <a:gd name="T5" fmla="*/ 6 h 7"/>
                <a:gd name="T6" fmla="*/ 1 w 6"/>
                <a:gd name="T7" fmla="*/ 6 h 7"/>
                <a:gd name="T8" fmla="*/ 1 w 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7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3" name="Oval 113"/>
            <p:cNvSpPr>
              <a:spLocks noChangeArrowheads="1"/>
            </p:cNvSpPr>
            <p:nvPr/>
          </p:nvSpPr>
          <p:spPr bwMode="auto">
            <a:xfrm>
              <a:off x="7062788" y="-561975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7100888" y="-581025"/>
              <a:ext cx="26988" cy="25400"/>
            </a:xfrm>
            <a:custGeom>
              <a:avLst/>
              <a:gdLst>
                <a:gd name="T0" fmla="*/ 2 w 7"/>
                <a:gd name="T1" fmla="*/ 6 h 7"/>
                <a:gd name="T2" fmla="*/ 2 w 7"/>
                <a:gd name="T3" fmla="*/ 2 h 7"/>
                <a:gd name="T4" fmla="*/ 6 w 7"/>
                <a:gd name="T5" fmla="*/ 2 h 7"/>
                <a:gd name="T6" fmla="*/ 6 w 7"/>
                <a:gd name="T7" fmla="*/ 6 h 7"/>
                <a:gd name="T8" fmla="*/ 2 w 7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ubicBezTo>
                    <a:pt x="5" y="7"/>
                    <a:pt x="3" y="7"/>
                    <a:pt x="2" y="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5" name="Oval 115"/>
            <p:cNvSpPr>
              <a:spLocks noChangeArrowheads="1"/>
            </p:cNvSpPr>
            <p:nvPr/>
          </p:nvSpPr>
          <p:spPr bwMode="auto">
            <a:xfrm>
              <a:off x="7119938" y="-619125"/>
              <a:ext cx="22225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7100888" y="-655638"/>
              <a:ext cx="26988" cy="22225"/>
            </a:xfrm>
            <a:custGeom>
              <a:avLst/>
              <a:gdLst>
                <a:gd name="T0" fmla="*/ 6 w 7"/>
                <a:gd name="T1" fmla="*/ 5 h 6"/>
                <a:gd name="T2" fmla="*/ 2 w 7"/>
                <a:gd name="T3" fmla="*/ 5 h 6"/>
                <a:gd name="T4" fmla="*/ 2 w 7"/>
                <a:gd name="T5" fmla="*/ 1 h 6"/>
                <a:gd name="T6" fmla="*/ 6 w 7"/>
                <a:gd name="T7" fmla="*/ 1 h 6"/>
                <a:gd name="T8" fmla="*/ 6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cubicBezTo>
                    <a:pt x="5" y="6"/>
                    <a:pt x="3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2"/>
                    <a:pt x="7" y="4"/>
                    <a:pt x="6" y="5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192193" y="2639028"/>
            <a:ext cx="98074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初级、中级例程只剩下一个温湿度传感器</a:t>
            </a:r>
            <a:endParaRPr lang="en-US" altLang="zh-CN" sz="4000" dirty="0" smtClean="0"/>
          </a:p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成功</a:t>
            </a:r>
            <a:r>
              <a:rPr lang="zh-CN" altLang="en-US" sz="4000" dirty="0" smtClean="0"/>
              <a:t>点</a:t>
            </a:r>
            <a:r>
              <a:rPr lang="zh-CN" altLang="en-US" sz="4000" dirty="0" smtClean="0"/>
              <a:t>亮：</a:t>
            </a:r>
            <a:r>
              <a:rPr lang="en-US" altLang="zh-CN" sz="4000" dirty="0" smtClean="0"/>
              <a:t>LED</a:t>
            </a:r>
          </a:p>
          <a:p>
            <a:r>
              <a:rPr lang="en-US" altLang="zh-CN" sz="4000" dirty="0"/>
              <a:t>	</a:t>
            </a:r>
            <a:r>
              <a:rPr lang="en-US" altLang="zh-CN" sz="4000" dirty="0" smtClean="0"/>
              <a:t>		</a:t>
            </a:r>
            <a:r>
              <a:rPr lang="zh-CN" altLang="en-US" sz="4000" dirty="0" smtClean="0"/>
              <a:t>流水灯</a:t>
            </a:r>
            <a:endParaRPr lang="en-US" altLang="zh-CN" sz="4000" dirty="0" smtClean="0"/>
          </a:p>
          <a:p>
            <a:r>
              <a:rPr lang="en-US" altLang="zh-CN" sz="4000" dirty="0"/>
              <a:t>	</a:t>
            </a:r>
            <a:r>
              <a:rPr lang="en-US" altLang="zh-CN" sz="4000" dirty="0" smtClean="0"/>
              <a:t>		</a:t>
            </a:r>
            <a:r>
              <a:rPr lang="zh-CN" altLang="en-US" sz="4000" dirty="0" smtClean="0"/>
              <a:t>独立按键</a:t>
            </a:r>
            <a:endParaRPr lang="en-US" altLang="zh-CN" sz="4000" dirty="0" smtClean="0"/>
          </a:p>
          <a:p>
            <a:r>
              <a:rPr lang="en-US" altLang="zh-CN" sz="4000" dirty="0"/>
              <a:t>	</a:t>
            </a:r>
            <a:r>
              <a:rPr lang="en-US" altLang="zh-CN" sz="4000" dirty="0" smtClean="0"/>
              <a:t>		</a:t>
            </a:r>
            <a:r>
              <a:rPr lang="zh-CN" altLang="en-US" sz="4000" dirty="0" smtClean="0"/>
              <a:t>静态数管显示</a:t>
            </a:r>
            <a:endParaRPr lang="en-US" altLang="zh-CN" sz="4000" dirty="0" smtClean="0"/>
          </a:p>
          <a:p>
            <a:r>
              <a:rPr lang="en-US" altLang="zh-CN" sz="4000" dirty="0"/>
              <a:t>	</a:t>
            </a:r>
            <a:r>
              <a:rPr lang="en-US" altLang="zh-CN" sz="4000" dirty="0" smtClean="0"/>
              <a:t>		</a:t>
            </a:r>
            <a:r>
              <a:rPr lang="zh-CN" altLang="en-US" sz="4000" smtClean="0"/>
              <a:t>动态数码管显示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988511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4301" y="1237837"/>
            <a:ext cx="9645445" cy="4336026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585" y="1544664"/>
            <a:ext cx="2561700" cy="909234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 flipH="1">
            <a:off x="981982" y="2402502"/>
            <a:ext cx="227152" cy="329945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4729" y="2899214"/>
            <a:ext cx="5547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dirty="0">
                <a:solidFill>
                  <a:prstClr val="white"/>
                </a:solidFill>
                <a:latin typeface="迷你简粗倩" charset="-122"/>
                <a:ea typeface="迷你简粗倩" charset="-122"/>
              </a:rPr>
              <a:t>2</a:t>
            </a:r>
            <a:r>
              <a:rPr lang="en-US" altLang="zh-CN" sz="4000" dirty="0" smtClean="0">
                <a:solidFill>
                  <a:prstClr val="white"/>
                </a:solidFill>
                <a:latin typeface="迷你简粗倩" charset="-122"/>
                <a:ea typeface="迷你简粗倩" charset="-122"/>
              </a:rPr>
              <a:t>.</a:t>
            </a:r>
            <a:r>
              <a:rPr lang="zh-CN" altLang="en-US" sz="4000" dirty="0" smtClean="0">
                <a:solidFill>
                  <a:prstClr val="white"/>
                </a:solidFill>
                <a:latin typeface="迷你简粗倩" charset="-122"/>
                <a:ea typeface="迷你简粗倩" charset="-122"/>
              </a:rPr>
              <a:t>计划</a:t>
            </a:r>
            <a:endParaRPr lang="zh-CN" altLang="en-US" sz="4000" dirty="0">
              <a:solidFill>
                <a:prstClr val="white"/>
              </a:solidFill>
              <a:latin typeface="迷你简粗倩" charset="-122"/>
              <a:ea typeface="迷你简粗倩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503971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5400000">
            <a:off x="6113590" y="1175264"/>
            <a:ext cx="126969" cy="114937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2" name="Rectangle 5"/>
          <p:cNvSpPr>
            <a:spLocks noChangeAspect="1" noChangeArrowheads="1"/>
          </p:cNvSpPr>
          <p:nvPr/>
        </p:nvSpPr>
        <p:spPr bwMode="auto">
          <a:xfrm>
            <a:off x="-14288" y="0"/>
            <a:ext cx="12206287" cy="1169953"/>
          </a:xfrm>
          <a:prstGeom prst="rect">
            <a:avLst/>
          </a:prstGeom>
          <a:solidFill>
            <a:srgbClr val="93BF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8378" y="-42861"/>
            <a:ext cx="5331229" cy="1339078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a typeface="迷你简粗倩" panose="03000509000000000000" pitchFamily="65" charset="-122"/>
              </a:rPr>
              <a:t>计划</a:t>
            </a:r>
            <a:endParaRPr lang="zh-CN" altLang="en-US" sz="4400" dirty="0">
              <a:ea typeface="迷你简粗倩" panose="03000509000000000000" pitchFamily="65" charset="-122"/>
            </a:endParaRPr>
          </a:p>
        </p:txBody>
      </p:sp>
      <p:grpSp>
        <p:nvGrpSpPr>
          <p:cNvPr id="3" name="组合 15"/>
          <p:cNvGrpSpPr>
            <a:grpSpLocks noChangeAspect="1"/>
          </p:cNvGrpSpPr>
          <p:nvPr/>
        </p:nvGrpSpPr>
        <p:grpSpPr>
          <a:xfrm>
            <a:off x="10493204" y="4827777"/>
            <a:ext cx="1441843" cy="1692000"/>
            <a:chOff x="4335463" y="-1835150"/>
            <a:chExt cx="3403600" cy="3994150"/>
          </a:xfrm>
        </p:grpSpPr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568825" y="-735013"/>
              <a:ext cx="2900363" cy="2894013"/>
            </a:xfrm>
            <a:prstGeom prst="ellipse">
              <a:avLst/>
            </a:prstGeom>
            <a:solidFill>
              <a:srgbClr val="6BC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4906963" y="1377950"/>
              <a:ext cx="203200" cy="450850"/>
            </a:xfrm>
            <a:custGeom>
              <a:avLst/>
              <a:gdLst>
                <a:gd name="T0" fmla="*/ 53 w 54"/>
                <a:gd name="T1" fmla="*/ 111 h 120"/>
                <a:gd name="T2" fmla="*/ 49 w 54"/>
                <a:gd name="T3" fmla="*/ 119 h 120"/>
                <a:gd name="T4" fmla="*/ 40 w 54"/>
                <a:gd name="T5" fmla="*/ 115 h 120"/>
                <a:gd name="T6" fmla="*/ 1 w 54"/>
                <a:gd name="T7" fmla="*/ 10 h 120"/>
                <a:gd name="T8" fmla="*/ 5 w 54"/>
                <a:gd name="T9" fmla="*/ 1 h 120"/>
                <a:gd name="T10" fmla="*/ 14 w 54"/>
                <a:gd name="T11" fmla="*/ 5 h 120"/>
                <a:gd name="T12" fmla="*/ 53 w 54"/>
                <a:gd name="T13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0">
                  <a:moveTo>
                    <a:pt x="53" y="111"/>
                  </a:moveTo>
                  <a:cubicBezTo>
                    <a:pt x="54" y="114"/>
                    <a:pt x="52" y="118"/>
                    <a:pt x="49" y="119"/>
                  </a:cubicBezTo>
                  <a:cubicBezTo>
                    <a:pt x="45" y="120"/>
                    <a:pt x="41" y="119"/>
                    <a:pt x="40" y="11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3" y="1"/>
                    <a:pt x="14" y="5"/>
                  </a:cubicBezTo>
                  <a:lnTo>
                    <a:pt x="53" y="111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821238" y="1130300"/>
              <a:ext cx="409575" cy="596900"/>
            </a:xfrm>
            <a:custGeom>
              <a:avLst/>
              <a:gdLst>
                <a:gd name="T0" fmla="*/ 0 w 258"/>
                <a:gd name="T1" fmla="*/ 376 h 376"/>
                <a:gd name="T2" fmla="*/ 9 w 258"/>
                <a:gd name="T3" fmla="*/ 0 h 376"/>
                <a:gd name="T4" fmla="*/ 258 w 258"/>
                <a:gd name="T5" fmla="*/ 281 h 376"/>
                <a:gd name="T6" fmla="*/ 0 w 258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76">
                  <a:moveTo>
                    <a:pt x="0" y="376"/>
                  </a:moveTo>
                  <a:lnTo>
                    <a:pt x="9" y="0"/>
                  </a:lnTo>
                  <a:lnTo>
                    <a:pt x="258" y="281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835525" y="1130300"/>
              <a:ext cx="395288" cy="522288"/>
            </a:xfrm>
            <a:custGeom>
              <a:avLst/>
              <a:gdLst>
                <a:gd name="T0" fmla="*/ 0 w 249"/>
                <a:gd name="T1" fmla="*/ 0 h 329"/>
                <a:gd name="T2" fmla="*/ 121 w 249"/>
                <a:gd name="T3" fmla="*/ 329 h 329"/>
                <a:gd name="T4" fmla="*/ 249 w 249"/>
                <a:gd name="T5" fmla="*/ 281 h 329"/>
                <a:gd name="T6" fmla="*/ 0 w 249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329">
                  <a:moveTo>
                    <a:pt x="0" y="0"/>
                  </a:moveTo>
                  <a:lnTo>
                    <a:pt x="121" y="329"/>
                  </a:lnTo>
                  <a:lnTo>
                    <a:pt x="249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640263" y="1592263"/>
              <a:ext cx="296863" cy="377825"/>
            </a:xfrm>
            <a:custGeom>
              <a:avLst/>
              <a:gdLst>
                <a:gd name="T0" fmla="*/ 77 w 79"/>
                <a:gd name="T1" fmla="*/ 90 h 101"/>
                <a:gd name="T2" fmla="*/ 76 w 79"/>
                <a:gd name="T3" fmla="*/ 99 h 101"/>
                <a:gd name="T4" fmla="*/ 67 w 79"/>
                <a:gd name="T5" fmla="*/ 98 h 101"/>
                <a:gd name="T6" fmla="*/ 2 w 79"/>
                <a:gd name="T7" fmla="*/ 11 h 101"/>
                <a:gd name="T8" fmla="*/ 3 w 79"/>
                <a:gd name="T9" fmla="*/ 2 h 101"/>
                <a:gd name="T10" fmla="*/ 12 w 79"/>
                <a:gd name="T11" fmla="*/ 3 h 101"/>
                <a:gd name="T12" fmla="*/ 77 w 79"/>
                <a:gd name="T13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7" y="90"/>
                  </a:moveTo>
                  <a:cubicBezTo>
                    <a:pt x="79" y="93"/>
                    <a:pt x="78" y="97"/>
                    <a:pt x="76" y="99"/>
                  </a:cubicBezTo>
                  <a:cubicBezTo>
                    <a:pt x="73" y="101"/>
                    <a:pt x="69" y="101"/>
                    <a:pt x="67" y="9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6" y="0"/>
                    <a:pt x="10" y="0"/>
                    <a:pt x="12" y="3"/>
                  </a:cubicBezTo>
                  <a:lnTo>
                    <a:pt x="77" y="9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557713" y="1474788"/>
              <a:ext cx="387350" cy="436563"/>
            </a:xfrm>
            <a:custGeom>
              <a:avLst/>
              <a:gdLst>
                <a:gd name="T0" fmla="*/ 76 w 244"/>
                <a:gd name="T1" fmla="*/ 275 h 275"/>
                <a:gd name="T2" fmla="*/ 0 w 244"/>
                <a:gd name="T3" fmla="*/ 0 h 275"/>
                <a:gd name="T4" fmla="*/ 244 w 244"/>
                <a:gd name="T5" fmla="*/ 149 h 275"/>
                <a:gd name="T6" fmla="*/ 76 w 244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75">
                  <a:moveTo>
                    <a:pt x="76" y="275"/>
                  </a:moveTo>
                  <a:lnTo>
                    <a:pt x="0" y="0"/>
                  </a:lnTo>
                  <a:lnTo>
                    <a:pt x="244" y="149"/>
                  </a:lnTo>
                  <a:lnTo>
                    <a:pt x="76" y="275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4557713" y="1474788"/>
              <a:ext cx="387350" cy="338138"/>
            </a:xfrm>
            <a:custGeom>
              <a:avLst/>
              <a:gdLst>
                <a:gd name="T0" fmla="*/ 0 w 244"/>
                <a:gd name="T1" fmla="*/ 0 h 213"/>
                <a:gd name="T2" fmla="*/ 159 w 244"/>
                <a:gd name="T3" fmla="*/ 213 h 213"/>
                <a:gd name="T4" fmla="*/ 244 w 244"/>
                <a:gd name="T5" fmla="*/ 149 h 213"/>
                <a:gd name="T6" fmla="*/ 0 w 244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13">
                  <a:moveTo>
                    <a:pt x="0" y="0"/>
                  </a:moveTo>
                  <a:lnTo>
                    <a:pt x="159" y="213"/>
                  </a:lnTo>
                  <a:lnTo>
                    <a:pt x="244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6980238" y="1463675"/>
              <a:ext cx="222250" cy="401638"/>
            </a:xfrm>
            <a:custGeom>
              <a:avLst/>
              <a:gdLst>
                <a:gd name="T0" fmla="*/ 12 w 59"/>
                <a:gd name="T1" fmla="*/ 102 h 107"/>
                <a:gd name="T2" fmla="*/ 4 w 59"/>
                <a:gd name="T3" fmla="*/ 105 h 107"/>
                <a:gd name="T4" fmla="*/ 1 w 59"/>
                <a:gd name="T5" fmla="*/ 97 h 107"/>
                <a:gd name="T6" fmla="*/ 46 w 59"/>
                <a:gd name="T7" fmla="*/ 4 h 107"/>
                <a:gd name="T8" fmla="*/ 55 w 59"/>
                <a:gd name="T9" fmla="*/ 1 h 107"/>
                <a:gd name="T10" fmla="*/ 57 w 59"/>
                <a:gd name="T11" fmla="*/ 9 h 107"/>
                <a:gd name="T12" fmla="*/ 12 w 59"/>
                <a:gd name="T1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07">
                  <a:moveTo>
                    <a:pt x="12" y="102"/>
                  </a:moveTo>
                  <a:cubicBezTo>
                    <a:pt x="11" y="105"/>
                    <a:pt x="7" y="107"/>
                    <a:pt x="4" y="105"/>
                  </a:cubicBezTo>
                  <a:cubicBezTo>
                    <a:pt x="1" y="104"/>
                    <a:pt x="0" y="100"/>
                    <a:pt x="1" y="97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1"/>
                    <a:pt x="52" y="0"/>
                    <a:pt x="55" y="1"/>
                  </a:cubicBezTo>
                  <a:cubicBezTo>
                    <a:pt x="58" y="3"/>
                    <a:pt x="59" y="6"/>
                    <a:pt x="57" y="9"/>
                  </a:cubicBezTo>
                  <a:lnTo>
                    <a:pt x="12" y="102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973763" y="-1238250"/>
              <a:ext cx="409575" cy="960438"/>
            </a:xfrm>
            <a:custGeom>
              <a:avLst/>
              <a:gdLst>
                <a:gd name="T0" fmla="*/ 101 w 109"/>
                <a:gd name="T1" fmla="*/ 253 h 256"/>
                <a:gd name="T2" fmla="*/ 70 w 109"/>
                <a:gd name="T3" fmla="*/ 122 h 256"/>
                <a:gd name="T4" fmla="*/ 8 w 109"/>
                <a:gd name="T5" fmla="*/ 3 h 256"/>
                <a:gd name="T6" fmla="*/ 39 w 109"/>
                <a:gd name="T7" fmla="*/ 134 h 256"/>
                <a:gd name="T8" fmla="*/ 101 w 109"/>
                <a:gd name="T9" fmla="*/ 25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56">
                  <a:moveTo>
                    <a:pt x="101" y="253"/>
                  </a:moveTo>
                  <a:cubicBezTo>
                    <a:pt x="109" y="249"/>
                    <a:pt x="95" y="191"/>
                    <a:pt x="70" y="122"/>
                  </a:cubicBezTo>
                  <a:cubicBezTo>
                    <a:pt x="44" y="54"/>
                    <a:pt x="17" y="0"/>
                    <a:pt x="8" y="3"/>
                  </a:cubicBezTo>
                  <a:cubicBezTo>
                    <a:pt x="0" y="7"/>
                    <a:pt x="14" y="65"/>
                    <a:pt x="39" y="134"/>
                  </a:cubicBezTo>
                  <a:cubicBezTo>
                    <a:pt x="65" y="202"/>
                    <a:pt x="92" y="256"/>
                    <a:pt x="101" y="25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5973763" y="-1227138"/>
              <a:ext cx="379413" cy="949325"/>
            </a:xfrm>
            <a:custGeom>
              <a:avLst/>
              <a:gdLst>
                <a:gd name="T0" fmla="*/ 8 w 101"/>
                <a:gd name="T1" fmla="*/ 0 h 253"/>
                <a:gd name="T2" fmla="*/ 101 w 101"/>
                <a:gd name="T3" fmla="*/ 250 h 253"/>
                <a:gd name="T4" fmla="*/ 39 w 101"/>
                <a:gd name="T5" fmla="*/ 131 h 253"/>
                <a:gd name="T6" fmla="*/ 8 w 101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253">
                  <a:moveTo>
                    <a:pt x="8" y="0"/>
                  </a:moveTo>
                  <a:cubicBezTo>
                    <a:pt x="101" y="250"/>
                    <a:pt x="101" y="250"/>
                    <a:pt x="101" y="250"/>
                  </a:cubicBezTo>
                  <a:cubicBezTo>
                    <a:pt x="92" y="253"/>
                    <a:pt x="65" y="199"/>
                    <a:pt x="39" y="131"/>
                  </a:cubicBezTo>
                  <a:cubicBezTo>
                    <a:pt x="14" y="62"/>
                    <a:pt x="0" y="4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345238" y="-322263"/>
              <a:ext cx="996950" cy="233363"/>
            </a:xfrm>
            <a:custGeom>
              <a:avLst/>
              <a:gdLst>
                <a:gd name="T0" fmla="*/ 2 w 265"/>
                <a:gd name="T1" fmla="*/ 9 h 62"/>
                <a:gd name="T2" fmla="*/ 130 w 265"/>
                <a:gd name="T3" fmla="*/ 47 h 62"/>
                <a:gd name="T4" fmla="*/ 264 w 265"/>
                <a:gd name="T5" fmla="*/ 53 h 62"/>
                <a:gd name="T6" fmla="*/ 135 w 265"/>
                <a:gd name="T7" fmla="*/ 15 h 62"/>
                <a:gd name="T8" fmla="*/ 2 w 265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62">
                  <a:moveTo>
                    <a:pt x="2" y="9"/>
                  </a:moveTo>
                  <a:cubicBezTo>
                    <a:pt x="0" y="17"/>
                    <a:pt x="58" y="35"/>
                    <a:pt x="130" y="47"/>
                  </a:cubicBezTo>
                  <a:cubicBezTo>
                    <a:pt x="202" y="59"/>
                    <a:pt x="262" y="62"/>
                    <a:pt x="264" y="53"/>
                  </a:cubicBezTo>
                  <a:cubicBezTo>
                    <a:pt x="265" y="44"/>
                    <a:pt x="208" y="27"/>
                    <a:pt x="135" y="15"/>
                  </a:cubicBezTo>
                  <a:cubicBezTo>
                    <a:pt x="63" y="2"/>
                    <a:pt x="3" y="0"/>
                    <a:pt x="2" y="9"/>
                  </a:cubicBezTo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353175" y="-322263"/>
              <a:ext cx="989013" cy="198438"/>
            </a:xfrm>
            <a:custGeom>
              <a:avLst/>
              <a:gdLst>
                <a:gd name="T0" fmla="*/ 262 w 263"/>
                <a:gd name="T1" fmla="*/ 53 h 53"/>
                <a:gd name="T2" fmla="*/ 0 w 263"/>
                <a:gd name="T3" fmla="*/ 9 h 53"/>
                <a:gd name="T4" fmla="*/ 133 w 263"/>
                <a:gd name="T5" fmla="*/ 15 h 53"/>
                <a:gd name="T6" fmla="*/ 262 w 263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3">
                  <a:moveTo>
                    <a:pt x="262" y="5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61" y="2"/>
                    <a:pt x="133" y="15"/>
                  </a:cubicBezTo>
                  <a:cubicBezTo>
                    <a:pt x="206" y="27"/>
                    <a:pt x="263" y="44"/>
                    <a:pt x="262" y="53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5688013" y="-311150"/>
              <a:ext cx="692150" cy="811213"/>
            </a:xfrm>
            <a:custGeom>
              <a:avLst/>
              <a:gdLst>
                <a:gd name="T0" fmla="*/ 177 w 184"/>
                <a:gd name="T1" fmla="*/ 6 h 216"/>
                <a:gd name="T2" fmla="*/ 79 w 184"/>
                <a:gd name="T3" fmla="*/ 97 h 216"/>
                <a:gd name="T4" fmla="*/ 7 w 184"/>
                <a:gd name="T5" fmla="*/ 210 h 216"/>
                <a:gd name="T6" fmla="*/ 104 w 184"/>
                <a:gd name="T7" fmla="*/ 118 h 216"/>
                <a:gd name="T8" fmla="*/ 177 w 184"/>
                <a:gd name="T9" fmla="*/ 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16">
                  <a:moveTo>
                    <a:pt x="177" y="6"/>
                  </a:moveTo>
                  <a:cubicBezTo>
                    <a:pt x="170" y="0"/>
                    <a:pt x="126" y="41"/>
                    <a:pt x="79" y="97"/>
                  </a:cubicBezTo>
                  <a:cubicBezTo>
                    <a:pt x="33" y="154"/>
                    <a:pt x="0" y="204"/>
                    <a:pt x="7" y="210"/>
                  </a:cubicBezTo>
                  <a:cubicBezTo>
                    <a:pt x="14" y="216"/>
                    <a:pt x="58" y="175"/>
                    <a:pt x="104" y="118"/>
                  </a:cubicBezTo>
                  <a:cubicBezTo>
                    <a:pt x="151" y="62"/>
                    <a:pt x="184" y="11"/>
                    <a:pt x="177" y="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5715000" y="-288925"/>
              <a:ext cx="665163" cy="788988"/>
            </a:xfrm>
            <a:custGeom>
              <a:avLst/>
              <a:gdLst>
                <a:gd name="T0" fmla="*/ 0 w 177"/>
                <a:gd name="T1" fmla="*/ 204 h 210"/>
                <a:gd name="T2" fmla="*/ 170 w 177"/>
                <a:gd name="T3" fmla="*/ 0 h 210"/>
                <a:gd name="T4" fmla="*/ 97 w 177"/>
                <a:gd name="T5" fmla="*/ 112 h 210"/>
                <a:gd name="T6" fmla="*/ 0 w 177"/>
                <a:gd name="T7" fmla="*/ 20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210">
                  <a:moveTo>
                    <a:pt x="0" y="2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7" y="5"/>
                    <a:pt x="144" y="56"/>
                    <a:pt x="97" y="112"/>
                  </a:cubicBezTo>
                  <a:cubicBezTo>
                    <a:pt x="51" y="169"/>
                    <a:pt x="7" y="210"/>
                    <a:pt x="0" y="204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6262688" y="-374650"/>
              <a:ext cx="173038" cy="17621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6303963" y="-330200"/>
              <a:ext cx="90488" cy="873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4851400" y="-1835150"/>
              <a:ext cx="984250" cy="957263"/>
            </a:xfrm>
            <a:custGeom>
              <a:avLst/>
              <a:gdLst>
                <a:gd name="T0" fmla="*/ 254 w 262"/>
                <a:gd name="T1" fmla="*/ 246 h 255"/>
                <a:gd name="T2" fmla="*/ 145 w 262"/>
                <a:gd name="T3" fmla="*/ 112 h 255"/>
                <a:gd name="T4" fmla="*/ 8 w 262"/>
                <a:gd name="T5" fmla="*/ 8 h 255"/>
                <a:gd name="T6" fmla="*/ 116 w 262"/>
                <a:gd name="T7" fmla="*/ 142 h 255"/>
                <a:gd name="T8" fmla="*/ 254 w 262"/>
                <a:gd name="T9" fmla="*/ 24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5">
                  <a:moveTo>
                    <a:pt x="254" y="246"/>
                  </a:moveTo>
                  <a:cubicBezTo>
                    <a:pt x="262" y="238"/>
                    <a:pt x="213" y="178"/>
                    <a:pt x="145" y="112"/>
                  </a:cubicBezTo>
                  <a:cubicBezTo>
                    <a:pt x="78" y="46"/>
                    <a:pt x="16" y="0"/>
                    <a:pt x="8" y="8"/>
                  </a:cubicBezTo>
                  <a:cubicBezTo>
                    <a:pt x="0" y="17"/>
                    <a:pt x="48" y="77"/>
                    <a:pt x="116" y="142"/>
                  </a:cubicBezTo>
                  <a:cubicBezTo>
                    <a:pt x="184" y="208"/>
                    <a:pt x="246" y="255"/>
                    <a:pt x="254" y="24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4851400" y="-1804988"/>
              <a:ext cx="954088" cy="927100"/>
            </a:xfrm>
            <a:custGeom>
              <a:avLst/>
              <a:gdLst>
                <a:gd name="T0" fmla="*/ 8 w 254"/>
                <a:gd name="T1" fmla="*/ 0 h 247"/>
                <a:gd name="T2" fmla="*/ 254 w 254"/>
                <a:gd name="T3" fmla="*/ 238 h 247"/>
                <a:gd name="T4" fmla="*/ 116 w 254"/>
                <a:gd name="T5" fmla="*/ 134 h 247"/>
                <a:gd name="T6" fmla="*/ 8 w 254"/>
                <a:gd name="T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47">
                  <a:moveTo>
                    <a:pt x="8" y="0"/>
                  </a:moveTo>
                  <a:cubicBezTo>
                    <a:pt x="254" y="238"/>
                    <a:pt x="254" y="238"/>
                    <a:pt x="254" y="238"/>
                  </a:cubicBezTo>
                  <a:cubicBezTo>
                    <a:pt x="245" y="247"/>
                    <a:pt x="184" y="200"/>
                    <a:pt x="116" y="134"/>
                  </a:cubicBezTo>
                  <a:cubicBezTo>
                    <a:pt x="48" y="69"/>
                    <a:pt x="0" y="9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5789613" y="-1304925"/>
              <a:ext cx="1262063" cy="434975"/>
            </a:xfrm>
            <a:custGeom>
              <a:avLst/>
              <a:gdLst>
                <a:gd name="T0" fmla="*/ 4 w 336"/>
                <a:gd name="T1" fmla="*/ 105 h 116"/>
                <a:gd name="T2" fmla="*/ 174 w 336"/>
                <a:gd name="T3" fmla="*/ 79 h 116"/>
                <a:gd name="T4" fmla="*/ 332 w 336"/>
                <a:gd name="T5" fmla="*/ 12 h 116"/>
                <a:gd name="T6" fmla="*/ 162 w 336"/>
                <a:gd name="T7" fmla="*/ 38 h 116"/>
                <a:gd name="T8" fmla="*/ 4 w 336"/>
                <a:gd name="T9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16">
                  <a:moveTo>
                    <a:pt x="4" y="105"/>
                  </a:moveTo>
                  <a:cubicBezTo>
                    <a:pt x="7" y="116"/>
                    <a:pt x="83" y="105"/>
                    <a:pt x="174" y="79"/>
                  </a:cubicBezTo>
                  <a:cubicBezTo>
                    <a:pt x="265" y="53"/>
                    <a:pt x="336" y="23"/>
                    <a:pt x="332" y="12"/>
                  </a:cubicBezTo>
                  <a:cubicBezTo>
                    <a:pt x="329" y="0"/>
                    <a:pt x="253" y="12"/>
                    <a:pt x="162" y="38"/>
                  </a:cubicBezTo>
                  <a:cubicBezTo>
                    <a:pt x="71" y="64"/>
                    <a:pt x="0" y="94"/>
                    <a:pt x="4" y="105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5789613" y="-1304925"/>
              <a:ext cx="1247775" cy="393700"/>
            </a:xfrm>
            <a:custGeom>
              <a:avLst/>
              <a:gdLst>
                <a:gd name="T0" fmla="*/ 332 w 332"/>
                <a:gd name="T1" fmla="*/ 12 h 105"/>
                <a:gd name="T2" fmla="*/ 4 w 332"/>
                <a:gd name="T3" fmla="*/ 105 h 105"/>
                <a:gd name="T4" fmla="*/ 162 w 332"/>
                <a:gd name="T5" fmla="*/ 38 h 105"/>
                <a:gd name="T6" fmla="*/ 332 w 332"/>
                <a:gd name="T7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05">
                  <a:moveTo>
                    <a:pt x="332" y="12"/>
                  </a:moveTo>
                  <a:cubicBezTo>
                    <a:pt x="4" y="105"/>
                    <a:pt x="4" y="105"/>
                    <a:pt x="4" y="105"/>
                  </a:cubicBezTo>
                  <a:cubicBezTo>
                    <a:pt x="0" y="94"/>
                    <a:pt x="71" y="64"/>
                    <a:pt x="162" y="38"/>
                  </a:cubicBezTo>
                  <a:cubicBezTo>
                    <a:pt x="253" y="12"/>
                    <a:pt x="329" y="0"/>
                    <a:pt x="332" y="1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5448300" y="-922338"/>
              <a:ext cx="398463" cy="1268413"/>
            </a:xfrm>
            <a:custGeom>
              <a:avLst/>
              <a:gdLst>
                <a:gd name="T0" fmla="*/ 95 w 106"/>
                <a:gd name="T1" fmla="*/ 3 h 338"/>
                <a:gd name="T2" fmla="*/ 33 w 106"/>
                <a:gd name="T3" fmla="*/ 164 h 338"/>
                <a:gd name="T4" fmla="*/ 11 w 106"/>
                <a:gd name="T5" fmla="*/ 335 h 338"/>
                <a:gd name="T6" fmla="*/ 73 w 106"/>
                <a:gd name="T7" fmla="*/ 174 h 338"/>
                <a:gd name="T8" fmla="*/ 95 w 106"/>
                <a:gd name="T9" fmla="*/ 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38">
                  <a:moveTo>
                    <a:pt x="95" y="3"/>
                  </a:moveTo>
                  <a:cubicBezTo>
                    <a:pt x="83" y="0"/>
                    <a:pt x="56" y="72"/>
                    <a:pt x="33" y="164"/>
                  </a:cubicBezTo>
                  <a:cubicBezTo>
                    <a:pt x="10" y="255"/>
                    <a:pt x="0" y="332"/>
                    <a:pt x="11" y="335"/>
                  </a:cubicBezTo>
                  <a:cubicBezTo>
                    <a:pt x="23" y="338"/>
                    <a:pt x="50" y="266"/>
                    <a:pt x="73" y="174"/>
                  </a:cubicBezTo>
                  <a:cubicBezTo>
                    <a:pt x="96" y="83"/>
                    <a:pt x="106" y="6"/>
                    <a:pt x="95" y="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489575" y="-911225"/>
              <a:ext cx="357188" cy="1257300"/>
            </a:xfrm>
            <a:custGeom>
              <a:avLst/>
              <a:gdLst>
                <a:gd name="T0" fmla="*/ 0 w 95"/>
                <a:gd name="T1" fmla="*/ 332 h 335"/>
                <a:gd name="T2" fmla="*/ 84 w 95"/>
                <a:gd name="T3" fmla="*/ 0 h 335"/>
                <a:gd name="T4" fmla="*/ 62 w 95"/>
                <a:gd name="T5" fmla="*/ 171 h 335"/>
                <a:gd name="T6" fmla="*/ 0 w 95"/>
                <a:gd name="T7" fmla="*/ 33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335">
                  <a:moveTo>
                    <a:pt x="0" y="332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5" y="3"/>
                    <a:pt x="85" y="80"/>
                    <a:pt x="62" y="171"/>
                  </a:cubicBezTo>
                  <a:cubicBezTo>
                    <a:pt x="39" y="263"/>
                    <a:pt x="12" y="335"/>
                    <a:pt x="0" y="33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695950" y="-1016000"/>
              <a:ext cx="225425" cy="22066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5753100" y="-960438"/>
              <a:ext cx="112713" cy="1127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2" name="Rectangle 52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4" name="Rectangle 54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2" name="Freeform 62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5" name="Rectangle 65"/>
            <p:cNvSpPr>
              <a:spLocks noChangeArrowheads="1"/>
            </p:cNvSpPr>
            <p:nvPr/>
          </p:nvSpPr>
          <p:spPr bwMode="auto">
            <a:xfrm>
              <a:off x="5534025" y="1438275"/>
              <a:ext cx="184150" cy="3746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6" name="Rectangle 66"/>
            <p:cNvSpPr>
              <a:spLocks noChangeArrowheads="1"/>
            </p:cNvSpPr>
            <p:nvPr/>
          </p:nvSpPr>
          <p:spPr bwMode="auto">
            <a:xfrm>
              <a:off x="5534025" y="1438275"/>
              <a:ext cx="93663" cy="3746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5233988" y="1812925"/>
              <a:ext cx="785813" cy="71438"/>
            </a:xfrm>
            <a:custGeom>
              <a:avLst/>
              <a:gdLst>
                <a:gd name="T0" fmla="*/ 209 w 209"/>
                <a:gd name="T1" fmla="*/ 12 h 19"/>
                <a:gd name="T2" fmla="*/ 202 w 209"/>
                <a:gd name="T3" fmla="*/ 19 h 19"/>
                <a:gd name="T4" fmla="*/ 7 w 209"/>
                <a:gd name="T5" fmla="*/ 19 h 19"/>
                <a:gd name="T6" fmla="*/ 0 w 209"/>
                <a:gd name="T7" fmla="*/ 12 h 19"/>
                <a:gd name="T8" fmla="*/ 0 w 209"/>
                <a:gd name="T9" fmla="*/ 7 h 19"/>
                <a:gd name="T10" fmla="*/ 7 w 209"/>
                <a:gd name="T11" fmla="*/ 0 h 19"/>
                <a:gd name="T12" fmla="*/ 202 w 209"/>
                <a:gd name="T13" fmla="*/ 0 h 19"/>
                <a:gd name="T14" fmla="*/ 209 w 209"/>
                <a:gd name="T15" fmla="*/ 7 h 19"/>
                <a:gd name="T16" fmla="*/ 209 w 209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19">
                  <a:moveTo>
                    <a:pt x="209" y="12"/>
                  </a:moveTo>
                  <a:cubicBezTo>
                    <a:pt x="209" y="16"/>
                    <a:pt x="206" y="19"/>
                    <a:pt x="202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6" y="0"/>
                    <a:pt x="209" y="3"/>
                    <a:pt x="209" y="7"/>
                  </a:cubicBezTo>
                  <a:lnTo>
                    <a:pt x="209" y="12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8" name="Rectangle 68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1" name="Rectangle 71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2" name="Rectangle 72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4" name="Rectangle 74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5" name="Rectangle 75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6" name="Rectangle 76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0" name="Freeform 80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close/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close/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1" name="Freeform 81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4" name="Freeform 84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close/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5" name="Freeform 85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8" name="Rectangle 88"/>
            <p:cNvSpPr>
              <a:spLocks noChangeArrowheads="1"/>
            </p:cNvSpPr>
            <p:nvPr/>
          </p:nvSpPr>
          <p:spPr bwMode="auto">
            <a:xfrm>
              <a:off x="6369050" y="1433513"/>
              <a:ext cx="209550" cy="4254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9" name="Rectangle 89"/>
            <p:cNvSpPr>
              <a:spLocks noChangeArrowheads="1"/>
            </p:cNvSpPr>
            <p:nvPr/>
          </p:nvSpPr>
          <p:spPr bwMode="auto">
            <a:xfrm>
              <a:off x="6369050" y="1433513"/>
              <a:ext cx="104775" cy="4254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6030913" y="1858963"/>
              <a:ext cx="885825" cy="77788"/>
            </a:xfrm>
            <a:custGeom>
              <a:avLst/>
              <a:gdLst>
                <a:gd name="T0" fmla="*/ 236 w 236"/>
                <a:gd name="T1" fmla="*/ 13 h 21"/>
                <a:gd name="T2" fmla="*/ 228 w 236"/>
                <a:gd name="T3" fmla="*/ 21 h 21"/>
                <a:gd name="T4" fmla="*/ 8 w 236"/>
                <a:gd name="T5" fmla="*/ 21 h 21"/>
                <a:gd name="T6" fmla="*/ 0 w 236"/>
                <a:gd name="T7" fmla="*/ 13 h 21"/>
                <a:gd name="T8" fmla="*/ 0 w 236"/>
                <a:gd name="T9" fmla="*/ 8 h 21"/>
                <a:gd name="T10" fmla="*/ 8 w 236"/>
                <a:gd name="T11" fmla="*/ 0 h 21"/>
                <a:gd name="T12" fmla="*/ 228 w 236"/>
                <a:gd name="T13" fmla="*/ 0 h 21"/>
                <a:gd name="T14" fmla="*/ 236 w 236"/>
                <a:gd name="T15" fmla="*/ 8 h 21"/>
                <a:gd name="T16" fmla="*/ 236 w 236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1">
                  <a:moveTo>
                    <a:pt x="236" y="13"/>
                  </a:moveTo>
                  <a:cubicBezTo>
                    <a:pt x="236" y="18"/>
                    <a:pt x="233" y="21"/>
                    <a:pt x="22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3" y="21"/>
                    <a:pt x="0" y="18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3" y="0"/>
                    <a:pt x="236" y="4"/>
                    <a:pt x="236" y="8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4697413" y="1652588"/>
              <a:ext cx="2678113" cy="419100"/>
            </a:xfrm>
            <a:custGeom>
              <a:avLst/>
              <a:gdLst>
                <a:gd name="T0" fmla="*/ 713 w 713"/>
                <a:gd name="T1" fmla="*/ 112 h 112"/>
                <a:gd name="T2" fmla="*/ 356 w 713"/>
                <a:gd name="T3" fmla="*/ 0 h 112"/>
                <a:gd name="T4" fmla="*/ 0 w 713"/>
                <a:gd name="T5" fmla="*/ 112 h 112"/>
                <a:gd name="T6" fmla="*/ 713 w 713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3" h="112">
                  <a:moveTo>
                    <a:pt x="713" y="112"/>
                  </a:moveTo>
                  <a:cubicBezTo>
                    <a:pt x="709" y="50"/>
                    <a:pt x="551" y="0"/>
                    <a:pt x="356" y="0"/>
                  </a:cubicBezTo>
                  <a:cubicBezTo>
                    <a:pt x="161" y="0"/>
                    <a:pt x="3" y="50"/>
                    <a:pt x="0" y="112"/>
                  </a:cubicBezTo>
                  <a:lnTo>
                    <a:pt x="713" y="112"/>
                  </a:lnTo>
                  <a:close/>
                </a:path>
              </a:pathLst>
            </a:custGeom>
            <a:solidFill>
              <a:srgbClr val="ABD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6030913" y="1652588"/>
              <a:ext cx="1344613" cy="419100"/>
            </a:xfrm>
            <a:custGeom>
              <a:avLst/>
              <a:gdLst>
                <a:gd name="T0" fmla="*/ 0 w 358"/>
                <a:gd name="T1" fmla="*/ 112 h 112"/>
                <a:gd name="T2" fmla="*/ 358 w 358"/>
                <a:gd name="T3" fmla="*/ 112 h 112"/>
                <a:gd name="T4" fmla="*/ 1 w 358"/>
                <a:gd name="T5" fmla="*/ 0 h 112"/>
                <a:gd name="T6" fmla="*/ 0 w 358"/>
                <a:gd name="T7" fmla="*/ 0 h 112"/>
                <a:gd name="T8" fmla="*/ 0 w 358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12">
                  <a:moveTo>
                    <a:pt x="0" y="112"/>
                  </a:moveTo>
                  <a:cubicBezTo>
                    <a:pt x="358" y="112"/>
                    <a:pt x="358" y="112"/>
                    <a:pt x="358" y="112"/>
                  </a:cubicBezTo>
                  <a:cubicBezTo>
                    <a:pt x="354" y="50"/>
                    <a:pt x="19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92B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4406900" y="-933450"/>
              <a:ext cx="676275" cy="430213"/>
            </a:xfrm>
            <a:custGeom>
              <a:avLst/>
              <a:gdLst>
                <a:gd name="T0" fmla="*/ 122 w 180"/>
                <a:gd name="T1" fmla="*/ 0 h 115"/>
                <a:gd name="T2" fmla="*/ 104 w 180"/>
                <a:gd name="T3" fmla="*/ 0 h 115"/>
                <a:gd name="T4" fmla="*/ 52 w 180"/>
                <a:gd name="T5" fmla="*/ 34 h 115"/>
                <a:gd name="T6" fmla="*/ 41 w 180"/>
                <a:gd name="T7" fmla="*/ 34 h 115"/>
                <a:gd name="T8" fmla="*/ 0 w 180"/>
                <a:gd name="T9" fmla="*/ 74 h 115"/>
                <a:gd name="T10" fmla="*/ 41 w 180"/>
                <a:gd name="T11" fmla="*/ 115 h 115"/>
                <a:gd name="T12" fmla="*/ 122 w 180"/>
                <a:gd name="T13" fmla="*/ 115 h 115"/>
                <a:gd name="T14" fmla="*/ 180 w 180"/>
                <a:gd name="T15" fmla="*/ 57 h 115"/>
                <a:gd name="T16" fmla="*/ 122 w 180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15">
                  <a:moveTo>
                    <a:pt x="122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1" y="0"/>
                    <a:pt x="61" y="14"/>
                    <a:pt x="5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8" y="34"/>
                    <a:pt x="0" y="52"/>
                    <a:pt x="0" y="74"/>
                  </a:cubicBezTo>
                  <a:cubicBezTo>
                    <a:pt x="0" y="97"/>
                    <a:pt x="18" y="115"/>
                    <a:pt x="41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54" y="115"/>
                    <a:pt x="180" y="89"/>
                    <a:pt x="180" y="57"/>
                  </a:cubicBezTo>
                  <a:cubicBezTo>
                    <a:pt x="180" y="26"/>
                    <a:pt x="154" y="0"/>
                    <a:pt x="122" y="0"/>
                  </a:cubicBezTo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5083175" y="-723900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0 h 1"/>
                <a:gd name="T14" fmla="*/ 1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A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4697413" y="-892175"/>
              <a:ext cx="385763" cy="388938"/>
            </a:xfrm>
            <a:custGeom>
              <a:avLst/>
              <a:gdLst>
                <a:gd name="T0" fmla="*/ 80 w 103"/>
                <a:gd name="T1" fmla="*/ 0 h 104"/>
                <a:gd name="T2" fmla="*/ 36 w 103"/>
                <a:gd name="T3" fmla="*/ 49 h 104"/>
                <a:gd name="T4" fmla="*/ 35 w 103"/>
                <a:gd name="T5" fmla="*/ 49 h 104"/>
                <a:gd name="T6" fmla="*/ 0 w 103"/>
                <a:gd name="T7" fmla="*/ 88 h 104"/>
                <a:gd name="T8" fmla="*/ 4 w 103"/>
                <a:gd name="T9" fmla="*/ 104 h 104"/>
                <a:gd name="T10" fmla="*/ 45 w 103"/>
                <a:gd name="T11" fmla="*/ 104 h 104"/>
                <a:gd name="T12" fmla="*/ 103 w 103"/>
                <a:gd name="T13" fmla="*/ 46 h 104"/>
                <a:gd name="T14" fmla="*/ 103 w 103"/>
                <a:gd name="T15" fmla="*/ 46 h 104"/>
                <a:gd name="T16" fmla="*/ 103 w 103"/>
                <a:gd name="T17" fmla="*/ 46 h 104"/>
                <a:gd name="T18" fmla="*/ 103 w 103"/>
                <a:gd name="T19" fmla="*/ 46 h 104"/>
                <a:gd name="T20" fmla="*/ 103 w 103"/>
                <a:gd name="T21" fmla="*/ 46 h 104"/>
                <a:gd name="T22" fmla="*/ 103 w 103"/>
                <a:gd name="T23" fmla="*/ 46 h 104"/>
                <a:gd name="T24" fmla="*/ 103 w 103"/>
                <a:gd name="T25" fmla="*/ 46 h 104"/>
                <a:gd name="T26" fmla="*/ 103 w 103"/>
                <a:gd name="T27" fmla="*/ 46 h 104"/>
                <a:gd name="T28" fmla="*/ 103 w 103"/>
                <a:gd name="T29" fmla="*/ 46 h 104"/>
                <a:gd name="T30" fmla="*/ 103 w 103"/>
                <a:gd name="T31" fmla="*/ 45 h 104"/>
                <a:gd name="T32" fmla="*/ 103 w 103"/>
                <a:gd name="T33" fmla="*/ 45 h 104"/>
                <a:gd name="T34" fmla="*/ 103 w 103"/>
                <a:gd name="T35" fmla="*/ 45 h 104"/>
                <a:gd name="T36" fmla="*/ 103 w 103"/>
                <a:gd name="T37" fmla="*/ 45 h 104"/>
                <a:gd name="T38" fmla="*/ 103 w 103"/>
                <a:gd name="T39" fmla="*/ 45 h 104"/>
                <a:gd name="T40" fmla="*/ 80 w 103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04">
                  <a:moveTo>
                    <a:pt x="80" y="0"/>
                  </a:moveTo>
                  <a:cubicBezTo>
                    <a:pt x="56" y="8"/>
                    <a:pt x="38" y="24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15" y="49"/>
                    <a:pt x="0" y="69"/>
                    <a:pt x="0" y="88"/>
                  </a:cubicBezTo>
                  <a:cubicBezTo>
                    <a:pt x="0" y="94"/>
                    <a:pt x="1" y="99"/>
                    <a:pt x="4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77" y="104"/>
                    <a:pt x="103" y="78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27"/>
                    <a:pt x="93" y="11"/>
                    <a:pt x="80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4741863" y="-904875"/>
              <a:ext cx="800100" cy="473075"/>
            </a:xfrm>
            <a:custGeom>
              <a:avLst/>
              <a:gdLst>
                <a:gd name="T0" fmla="*/ 163 w 213"/>
                <a:gd name="T1" fmla="*/ 27 h 126"/>
                <a:gd name="T2" fmla="*/ 152 w 213"/>
                <a:gd name="T3" fmla="*/ 28 h 126"/>
                <a:gd name="T4" fmla="*/ 99 w 213"/>
                <a:gd name="T5" fmla="*/ 0 h 126"/>
                <a:gd name="T6" fmla="*/ 36 w 213"/>
                <a:gd name="T7" fmla="*/ 56 h 126"/>
                <a:gd name="T8" fmla="*/ 35 w 213"/>
                <a:gd name="T9" fmla="*/ 56 h 126"/>
                <a:gd name="T10" fmla="*/ 0 w 213"/>
                <a:gd name="T11" fmla="*/ 91 h 126"/>
                <a:gd name="T12" fmla="*/ 35 w 213"/>
                <a:gd name="T13" fmla="*/ 126 h 126"/>
                <a:gd name="T14" fmla="*/ 163 w 213"/>
                <a:gd name="T15" fmla="*/ 126 h 126"/>
                <a:gd name="T16" fmla="*/ 213 w 213"/>
                <a:gd name="T17" fmla="*/ 76 h 126"/>
                <a:gd name="T18" fmla="*/ 163 w 213"/>
                <a:gd name="T19" fmla="*/ 2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26">
                  <a:moveTo>
                    <a:pt x="163" y="27"/>
                  </a:moveTo>
                  <a:cubicBezTo>
                    <a:pt x="159" y="27"/>
                    <a:pt x="156" y="28"/>
                    <a:pt x="152" y="28"/>
                  </a:cubicBezTo>
                  <a:cubicBezTo>
                    <a:pt x="141" y="12"/>
                    <a:pt x="121" y="0"/>
                    <a:pt x="99" y="0"/>
                  </a:cubicBezTo>
                  <a:cubicBezTo>
                    <a:pt x="66" y="0"/>
                    <a:pt x="39" y="25"/>
                    <a:pt x="36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5" y="56"/>
                    <a:pt x="0" y="72"/>
                    <a:pt x="0" y="91"/>
                  </a:cubicBezTo>
                  <a:cubicBezTo>
                    <a:pt x="0" y="110"/>
                    <a:pt x="15" y="126"/>
                    <a:pt x="35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91" y="126"/>
                    <a:pt x="213" y="104"/>
                    <a:pt x="213" y="76"/>
                  </a:cubicBezTo>
                  <a:cubicBezTo>
                    <a:pt x="213" y="49"/>
                    <a:pt x="191" y="27"/>
                    <a:pt x="163" y="27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5132388" y="-900113"/>
              <a:ext cx="409575" cy="468313"/>
            </a:xfrm>
            <a:custGeom>
              <a:avLst/>
              <a:gdLst>
                <a:gd name="T0" fmla="*/ 59 w 109"/>
                <a:gd name="T1" fmla="*/ 26 h 125"/>
                <a:gd name="T2" fmla="*/ 48 w 109"/>
                <a:gd name="T3" fmla="*/ 27 h 125"/>
                <a:gd name="T4" fmla="*/ 0 w 109"/>
                <a:gd name="T5" fmla="*/ 0 h 125"/>
                <a:gd name="T6" fmla="*/ 0 w 109"/>
                <a:gd name="T7" fmla="*/ 125 h 125"/>
                <a:gd name="T8" fmla="*/ 59 w 109"/>
                <a:gd name="T9" fmla="*/ 125 h 125"/>
                <a:gd name="T10" fmla="*/ 109 w 109"/>
                <a:gd name="T11" fmla="*/ 75 h 125"/>
                <a:gd name="T12" fmla="*/ 59 w 109"/>
                <a:gd name="T13" fmla="*/ 2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25">
                  <a:moveTo>
                    <a:pt x="59" y="26"/>
                  </a:moveTo>
                  <a:cubicBezTo>
                    <a:pt x="55" y="26"/>
                    <a:pt x="52" y="27"/>
                    <a:pt x="48" y="27"/>
                  </a:cubicBezTo>
                  <a:cubicBezTo>
                    <a:pt x="38" y="12"/>
                    <a:pt x="20" y="1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87" y="125"/>
                    <a:pt x="109" y="103"/>
                    <a:pt x="109" y="75"/>
                  </a:cubicBezTo>
                  <a:cubicBezTo>
                    <a:pt x="109" y="48"/>
                    <a:pt x="87" y="26"/>
                    <a:pt x="59" y="2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6770688" y="-179388"/>
              <a:ext cx="338138" cy="341313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7015163" y="-6350"/>
              <a:ext cx="93663" cy="149225"/>
            </a:xfrm>
            <a:custGeom>
              <a:avLst/>
              <a:gdLst>
                <a:gd name="T0" fmla="*/ 25 w 25"/>
                <a:gd name="T1" fmla="*/ 0 h 40"/>
                <a:gd name="T2" fmla="*/ 0 w 25"/>
                <a:gd name="T3" fmla="*/ 40 h 40"/>
                <a:gd name="T4" fmla="*/ 1 w 25"/>
                <a:gd name="T5" fmla="*/ 40 h 40"/>
                <a:gd name="T6" fmla="*/ 25 w 25"/>
                <a:gd name="T7" fmla="*/ 0 h 40"/>
                <a:gd name="T8" fmla="*/ 2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25" y="0"/>
                  </a:moveTo>
                  <a:cubicBezTo>
                    <a:pt x="25" y="17"/>
                    <a:pt x="15" y="32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2"/>
                    <a:pt x="25" y="17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61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0" name="Freeform 100"/>
            <p:cNvSpPr>
              <a:spLocks/>
            </p:cNvSpPr>
            <p:nvPr/>
          </p:nvSpPr>
          <p:spPr bwMode="auto">
            <a:xfrm>
              <a:off x="6946900" y="-168275"/>
              <a:ext cx="161925" cy="311150"/>
            </a:xfrm>
            <a:custGeom>
              <a:avLst/>
              <a:gdLst>
                <a:gd name="T0" fmla="*/ 12 w 43"/>
                <a:gd name="T1" fmla="*/ 0 h 83"/>
                <a:gd name="T2" fmla="*/ 0 w 43"/>
                <a:gd name="T3" fmla="*/ 38 h 83"/>
                <a:gd name="T4" fmla="*/ 18 w 43"/>
                <a:gd name="T5" fmla="*/ 83 h 83"/>
                <a:gd name="T6" fmla="*/ 43 w 43"/>
                <a:gd name="T7" fmla="*/ 43 h 83"/>
                <a:gd name="T8" fmla="*/ 12 w 4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3">
                  <a:moveTo>
                    <a:pt x="12" y="0"/>
                  </a:moveTo>
                  <a:cubicBezTo>
                    <a:pt x="5" y="10"/>
                    <a:pt x="0" y="23"/>
                    <a:pt x="0" y="38"/>
                  </a:cubicBezTo>
                  <a:cubicBezTo>
                    <a:pt x="0" y="56"/>
                    <a:pt x="7" y="71"/>
                    <a:pt x="18" y="83"/>
                  </a:cubicBezTo>
                  <a:cubicBezTo>
                    <a:pt x="33" y="75"/>
                    <a:pt x="43" y="60"/>
                    <a:pt x="43" y="43"/>
                  </a:cubicBezTo>
                  <a:cubicBezTo>
                    <a:pt x="43" y="23"/>
                    <a:pt x="30" y="6"/>
                    <a:pt x="12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1" name="Freeform 101"/>
            <p:cNvSpPr>
              <a:spLocks/>
            </p:cNvSpPr>
            <p:nvPr/>
          </p:nvSpPr>
          <p:spPr bwMode="auto">
            <a:xfrm>
              <a:off x="6977063" y="-273050"/>
              <a:ext cx="762000" cy="490538"/>
            </a:xfrm>
            <a:custGeom>
              <a:avLst/>
              <a:gdLst>
                <a:gd name="T0" fmla="*/ 71 w 203"/>
                <a:gd name="T1" fmla="*/ 0 h 131"/>
                <a:gd name="T2" fmla="*/ 80 w 203"/>
                <a:gd name="T3" fmla="*/ 0 h 131"/>
                <a:gd name="T4" fmla="*/ 144 w 203"/>
                <a:gd name="T5" fmla="*/ 36 h 131"/>
                <a:gd name="T6" fmla="*/ 148 w 203"/>
                <a:gd name="T7" fmla="*/ 36 h 131"/>
                <a:gd name="T8" fmla="*/ 203 w 203"/>
                <a:gd name="T9" fmla="*/ 86 h 131"/>
                <a:gd name="T10" fmla="*/ 148 w 203"/>
                <a:gd name="T11" fmla="*/ 131 h 131"/>
                <a:gd name="T12" fmla="*/ 71 w 203"/>
                <a:gd name="T13" fmla="*/ 131 h 131"/>
                <a:gd name="T14" fmla="*/ 0 w 203"/>
                <a:gd name="T15" fmla="*/ 65 h 131"/>
                <a:gd name="T16" fmla="*/ 71 w 203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31">
                  <a:moveTo>
                    <a:pt x="7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08" y="0"/>
                    <a:pt x="133" y="12"/>
                    <a:pt x="144" y="36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76" y="36"/>
                    <a:pt x="203" y="58"/>
                    <a:pt x="203" y="86"/>
                  </a:cubicBezTo>
                  <a:cubicBezTo>
                    <a:pt x="203" y="113"/>
                    <a:pt x="176" y="131"/>
                    <a:pt x="148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32" y="131"/>
                    <a:pt x="0" y="104"/>
                    <a:pt x="0" y="65"/>
                  </a:cubicBezTo>
                  <a:cubicBezTo>
                    <a:pt x="0" y="26"/>
                    <a:pt x="32" y="0"/>
                    <a:pt x="71" y="0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2" name="Freeform 102"/>
            <p:cNvSpPr>
              <a:spLocks/>
            </p:cNvSpPr>
            <p:nvPr/>
          </p:nvSpPr>
          <p:spPr bwMode="auto">
            <a:xfrm>
              <a:off x="7285038" y="-273050"/>
              <a:ext cx="454025" cy="490538"/>
            </a:xfrm>
            <a:custGeom>
              <a:avLst/>
              <a:gdLst>
                <a:gd name="T0" fmla="*/ 66 w 121"/>
                <a:gd name="T1" fmla="*/ 36 h 131"/>
                <a:gd name="T2" fmla="*/ 62 w 121"/>
                <a:gd name="T3" fmla="*/ 36 h 131"/>
                <a:gd name="T4" fmla="*/ 0 w 121"/>
                <a:gd name="T5" fmla="*/ 0 h 131"/>
                <a:gd name="T6" fmla="*/ 0 w 121"/>
                <a:gd name="T7" fmla="*/ 131 h 131"/>
                <a:gd name="T8" fmla="*/ 66 w 121"/>
                <a:gd name="T9" fmla="*/ 131 h 131"/>
                <a:gd name="T10" fmla="*/ 121 w 121"/>
                <a:gd name="T11" fmla="*/ 86 h 131"/>
                <a:gd name="T12" fmla="*/ 66 w 121"/>
                <a:gd name="T13" fmla="*/ 3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31">
                  <a:moveTo>
                    <a:pt x="66" y="36"/>
                  </a:moveTo>
                  <a:cubicBezTo>
                    <a:pt x="62" y="36"/>
                    <a:pt x="62" y="36"/>
                    <a:pt x="62" y="36"/>
                  </a:cubicBezTo>
                  <a:cubicBezTo>
                    <a:pt x="51" y="13"/>
                    <a:pt x="28" y="1"/>
                    <a:pt x="0" y="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94" y="131"/>
                    <a:pt x="121" y="113"/>
                    <a:pt x="121" y="86"/>
                  </a:cubicBezTo>
                  <a:cubicBezTo>
                    <a:pt x="121" y="58"/>
                    <a:pt x="94" y="36"/>
                    <a:pt x="66" y="3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3" name="Oval 103"/>
            <p:cNvSpPr>
              <a:spLocks noChangeArrowheads="1"/>
            </p:cNvSpPr>
            <p:nvPr/>
          </p:nvSpPr>
          <p:spPr bwMode="auto">
            <a:xfrm>
              <a:off x="4335463" y="439738"/>
              <a:ext cx="188913" cy="19050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4395788" y="488950"/>
              <a:ext cx="68263" cy="93663"/>
            </a:xfrm>
            <a:custGeom>
              <a:avLst/>
              <a:gdLst>
                <a:gd name="T0" fmla="*/ 18 w 18"/>
                <a:gd name="T1" fmla="*/ 16 h 25"/>
                <a:gd name="T2" fmla="*/ 9 w 18"/>
                <a:gd name="T3" fmla="*/ 25 h 25"/>
                <a:gd name="T4" fmla="*/ 0 w 18"/>
                <a:gd name="T5" fmla="*/ 16 h 25"/>
                <a:gd name="T6" fmla="*/ 9 w 18"/>
                <a:gd name="T7" fmla="*/ 0 h 25"/>
                <a:gd name="T8" fmla="*/ 18 w 18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8" y="16"/>
                  </a:moveTo>
                  <a:cubicBezTo>
                    <a:pt x="18" y="21"/>
                    <a:pt x="14" y="25"/>
                    <a:pt x="9" y="25"/>
                  </a:cubicBezTo>
                  <a:cubicBezTo>
                    <a:pt x="4" y="25"/>
                    <a:pt x="0" y="21"/>
                    <a:pt x="0" y="16"/>
                  </a:cubicBezTo>
                  <a:cubicBezTo>
                    <a:pt x="0" y="11"/>
                    <a:pt x="9" y="0"/>
                    <a:pt x="9" y="0"/>
                  </a:cubicBezTo>
                  <a:cubicBezTo>
                    <a:pt x="9" y="0"/>
                    <a:pt x="18" y="11"/>
                    <a:pt x="18" y="1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5" name="Oval 105"/>
            <p:cNvSpPr>
              <a:spLocks noChangeArrowheads="1"/>
            </p:cNvSpPr>
            <p:nvPr/>
          </p:nvSpPr>
          <p:spPr bwMode="auto">
            <a:xfrm>
              <a:off x="4516438" y="161925"/>
              <a:ext cx="250825" cy="24765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4587875" y="214313"/>
              <a:ext cx="109538" cy="142875"/>
            </a:xfrm>
            <a:custGeom>
              <a:avLst/>
              <a:gdLst>
                <a:gd name="T0" fmla="*/ 15 w 29"/>
                <a:gd name="T1" fmla="*/ 0 h 38"/>
                <a:gd name="T2" fmla="*/ 0 w 29"/>
                <a:gd name="T3" fmla="*/ 23 h 38"/>
                <a:gd name="T4" fmla="*/ 12 w 29"/>
                <a:gd name="T5" fmla="*/ 38 h 38"/>
                <a:gd name="T6" fmla="*/ 15 w 29"/>
                <a:gd name="T7" fmla="*/ 12 h 38"/>
                <a:gd name="T8" fmla="*/ 17 w 29"/>
                <a:gd name="T9" fmla="*/ 38 h 38"/>
                <a:gd name="T10" fmla="*/ 29 w 29"/>
                <a:gd name="T11" fmla="*/ 23 h 38"/>
                <a:gd name="T12" fmla="*/ 15 w 2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8">
                  <a:moveTo>
                    <a:pt x="15" y="0"/>
                  </a:moveTo>
                  <a:cubicBezTo>
                    <a:pt x="15" y="0"/>
                    <a:pt x="0" y="9"/>
                    <a:pt x="0" y="23"/>
                  </a:cubicBezTo>
                  <a:cubicBezTo>
                    <a:pt x="0" y="33"/>
                    <a:pt x="8" y="36"/>
                    <a:pt x="12" y="3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21" y="36"/>
                    <a:pt x="29" y="33"/>
                    <a:pt x="29" y="23"/>
                  </a:cubicBezTo>
                  <a:cubicBezTo>
                    <a:pt x="29" y="9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7" name="Oval 107"/>
            <p:cNvSpPr>
              <a:spLocks noChangeArrowheads="1"/>
            </p:cNvSpPr>
            <p:nvPr/>
          </p:nvSpPr>
          <p:spPr bwMode="auto">
            <a:xfrm>
              <a:off x="6962775" y="-720725"/>
              <a:ext cx="225425" cy="225425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7037388" y="-644525"/>
              <a:ext cx="79375" cy="77788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9" name="Oval 109"/>
            <p:cNvSpPr>
              <a:spLocks noChangeArrowheads="1"/>
            </p:cNvSpPr>
            <p:nvPr/>
          </p:nvSpPr>
          <p:spPr bwMode="auto">
            <a:xfrm>
              <a:off x="7062788" y="-674688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7026275" y="-655638"/>
              <a:ext cx="22225" cy="22225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1" name="Oval 111"/>
            <p:cNvSpPr>
              <a:spLocks noChangeArrowheads="1"/>
            </p:cNvSpPr>
            <p:nvPr/>
          </p:nvSpPr>
          <p:spPr bwMode="auto">
            <a:xfrm>
              <a:off x="7010400" y="-619125"/>
              <a:ext cx="19050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7026275" y="-581025"/>
              <a:ext cx="22225" cy="25400"/>
            </a:xfrm>
            <a:custGeom>
              <a:avLst/>
              <a:gdLst>
                <a:gd name="T0" fmla="*/ 1 w 6"/>
                <a:gd name="T1" fmla="*/ 2 h 7"/>
                <a:gd name="T2" fmla="*/ 5 w 6"/>
                <a:gd name="T3" fmla="*/ 2 h 7"/>
                <a:gd name="T4" fmla="*/ 5 w 6"/>
                <a:gd name="T5" fmla="*/ 6 h 7"/>
                <a:gd name="T6" fmla="*/ 1 w 6"/>
                <a:gd name="T7" fmla="*/ 6 h 7"/>
                <a:gd name="T8" fmla="*/ 1 w 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7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3" name="Oval 113"/>
            <p:cNvSpPr>
              <a:spLocks noChangeArrowheads="1"/>
            </p:cNvSpPr>
            <p:nvPr/>
          </p:nvSpPr>
          <p:spPr bwMode="auto">
            <a:xfrm>
              <a:off x="7062788" y="-561975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7100888" y="-581025"/>
              <a:ext cx="26988" cy="25400"/>
            </a:xfrm>
            <a:custGeom>
              <a:avLst/>
              <a:gdLst>
                <a:gd name="T0" fmla="*/ 2 w 7"/>
                <a:gd name="T1" fmla="*/ 6 h 7"/>
                <a:gd name="T2" fmla="*/ 2 w 7"/>
                <a:gd name="T3" fmla="*/ 2 h 7"/>
                <a:gd name="T4" fmla="*/ 6 w 7"/>
                <a:gd name="T5" fmla="*/ 2 h 7"/>
                <a:gd name="T6" fmla="*/ 6 w 7"/>
                <a:gd name="T7" fmla="*/ 6 h 7"/>
                <a:gd name="T8" fmla="*/ 2 w 7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ubicBezTo>
                    <a:pt x="5" y="7"/>
                    <a:pt x="3" y="7"/>
                    <a:pt x="2" y="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5" name="Oval 115"/>
            <p:cNvSpPr>
              <a:spLocks noChangeArrowheads="1"/>
            </p:cNvSpPr>
            <p:nvPr/>
          </p:nvSpPr>
          <p:spPr bwMode="auto">
            <a:xfrm>
              <a:off x="7119938" y="-619125"/>
              <a:ext cx="22225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7100888" y="-655638"/>
              <a:ext cx="26988" cy="22225"/>
            </a:xfrm>
            <a:custGeom>
              <a:avLst/>
              <a:gdLst>
                <a:gd name="T0" fmla="*/ 6 w 7"/>
                <a:gd name="T1" fmla="*/ 5 h 6"/>
                <a:gd name="T2" fmla="*/ 2 w 7"/>
                <a:gd name="T3" fmla="*/ 5 h 6"/>
                <a:gd name="T4" fmla="*/ 2 w 7"/>
                <a:gd name="T5" fmla="*/ 1 h 6"/>
                <a:gd name="T6" fmla="*/ 6 w 7"/>
                <a:gd name="T7" fmla="*/ 1 h 6"/>
                <a:gd name="T8" fmla="*/ 6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cubicBezTo>
                    <a:pt x="5" y="6"/>
                    <a:pt x="3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2"/>
                    <a:pt x="7" y="4"/>
                    <a:pt x="6" y="5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053296" y="2233914"/>
            <a:ext cx="6075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等硬件组分配模块过来调试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优化代码</a:t>
            </a:r>
            <a:endParaRPr lang="en-US" altLang="zh-CN" sz="3600" dirty="0" smtClean="0"/>
          </a:p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优化流程图</a:t>
            </a:r>
            <a:endParaRPr lang="en-US" altLang="zh-CN" sz="3600" dirty="0" smtClean="0"/>
          </a:p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代码组合使用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41988511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3278" y="1260987"/>
            <a:ext cx="9645445" cy="4336026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585" y="1544664"/>
            <a:ext cx="2561700" cy="909234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 flipH="1">
            <a:off x="981982" y="2402502"/>
            <a:ext cx="227152" cy="329945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980592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3</a:t>
            </a:r>
            <a:r>
              <a:rPr lang="en-US" altLang="zh-CN" sz="40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.</a:t>
            </a:r>
            <a:r>
              <a:rPr lang="zh-CN" altLang="en-US" sz="4000" dirty="0" smtClean="0">
                <a:solidFill>
                  <a:schemeClr val="bg1"/>
                </a:solidFill>
                <a:latin typeface="迷你简粗倩" charset="-122"/>
                <a:ea typeface="迷你简粗倩" charset="-122"/>
              </a:rPr>
              <a:t>总结</a:t>
            </a:r>
            <a:endParaRPr lang="zh-CN" altLang="en-US" sz="4000" dirty="0">
              <a:solidFill>
                <a:schemeClr val="bg1"/>
              </a:solidFill>
              <a:latin typeface="迷你简粗倩" charset="-122"/>
              <a:ea typeface="迷你简粗倩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228343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xit" presetSubtype="2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xit" presetSubtype="2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7" grpId="0" animBg="1"/>
          <p:bldP spid="7" grpId="1" animBg="1"/>
          <p:bldP spid="8" grpId="0" animBg="1"/>
          <p:bldP spid="8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5400000">
            <a:off x="6113590" y="1175264"/>
            <a:ext cx="126969" cy="114937"/>
          </a:xfrm>
          <a:prstGeom prst="rtTriangle">
            <a:avLst/>
          </a:prstGeom>
          <a:solidFill>
            <a:srgbClr val="3B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2" name="Rectangle 5"/>
          <p:cNvSpPr>
            <a:spLocks noChangeAspect="1" noChangeArrowheads="1"/>
          </p:cNvSpPr>
          <p:nvPr/>
        </p:nvSpPr>
        <p:spPr bwMode="auto">
          <a:xfrm>
            <a:off x="-14288" y="0"/>
            <a:ext cx="12206287" cy="1169953"/>
          </a:xfrm>
          <a:prstGeom prst="rect">
            <a:avLst/>
          </a:prstGeom>
          <a:solidFill>
            <a:srgbClr val="93BF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迷你简粗倩" panose="03000509000000000000" pitchFamily="65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8378" y="0"/>
            <a:ext cx="5331229" cy="1339078"/>
          </a:xfrm>
          <a:prstGeom prst="rect">
            <a:avLst/>
          </a:prstGeom>
          <a:solidFill>
            <a:srgbClr val="5D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迷你简粗倩" panose="03000509000000000000" pitchFamily="65" charset="-122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0493204" y="4827777"/>
            <a:ext cx="1441843" cy="1692000"/>
            <a:chOff x="4335463" y="-1835150"/>
            <a:chExt cx="3403600" cy="3994150"/>
          </a:xfrm>
        </p:grpSpPr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568825" y="-735013"/>
              <a:ext cx="2900363" cy="2894013"/>
            </a:xfrm>
            <a:prstGeom prst="ellipse">
              <a:avLst/>
            </a:prstGeom>
            <a:solidFill>
              <a:srgbClr val="6BC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4906963" y="1377950"/>
              <a:ext cx="203200" cy="450850"/>
            </a:xfrm>
            <a:custGeom>
              <a:avLst/>
              <a:gdLst>
                <a:gd name="T0" fmla="*/ 53 w 54"/>
                <a:gd name="T1" fmla="*/ 111 h 120"/>
                <a:gd name="T2" fmla="*/ 49 w 54"/>
                <a:gd name="T3" fmla="*/ 119 h 120"/>
                <a:gd name="T4" fmla="*/ 40 w 54"/>
                <a:gd name="T5" fmla="*/ 115 h 120"/>
                <a:gd name="T6" fmla="*/ 1 w 54"/>
                <a:gd name="T7" fmla="*/ 10 h 120"/>
                <a:gd name="T8" fmla="*/ 5 w 54"/>
                <a:gd name="T9" fmla="*/ 1 h 120"/>
                <a:gd name="T10" fmla="*/ 14 w 54"/>
                <a:gd name="T11" fmla="*/ 5 h 120"/>
                <a:gd name="T12" fmla="*/ 53 w 54"/>
                <a:gd name="T13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0">
                  <a:moveTo>
                    <a:pt x="53" y="111"/>
                  </a:moveTo>
                  <a:cubicBezTo>
                    <a:pt x="54" y="114"/>
                    <a:pt x="52" y="118"/>
                    <a:pt x="49" y="119"/>
                  </a:cubicBezTo>
                  <a:cubicBezTo>
                    <a:pt x="45" y="120"/>
                    <a:pt x="41" y="119"/>
                    <a:pt x="40" y="11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3" y="1"/>
                    <a:pt x="14" y="5"/>
                  </a:cubicBezTo>
                  <a:lnTo>
                    <a:pt x="53" y="111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821238" y="1130300"/>
              <a:ext cx="409575" cy="596900"/>
            </a:xfrm>
            <a:custGeom>
              <a:avLst/>
              <a:gdLst>
                <a:gd name="T0" fmla="*/ 0 w 258"/>
                <a:gd name="T1" fmla="*/ 376 h 376"/>
                <a:gd name="T2" fmla="*/ 9 w 258"/>
                <a:gd name="T3" fmla="*/ 0 h 376"/>
                <a:gd name="T4" fmla="*/ 258 w 258"/>
                <a:gd name="T5" fmla="*/ 281 h 376"/>
                <a:gd name="T6" fmla="*/ 0 w 258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76">
                  <a:moveTo>
                    <a:pt x="0" y="376"/>
                  </a:moveTo>
                  <a:lnTo>
                    <a:pt x="9" y="0"/>
                  </a:lnTo>
                  <a:lnTo>
                    <a:pt x="258" y="281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835525" y="1130300"/>
              <a:ext cx="395288" cy="522288"/>
            </a:xfrm>
            <a:custGeom>
              <a:avLst/>
              <a:gdLst>
                <a:gd name="T0" fmla="*/ 0 w 249"/>
                <a:gd name="T1" fmla="*/ 0 h 329"/>
                <a:gd name="T2" fmla="*/ 121 w 249"/>
                <a:gd name="T3" fmla="*/ 329 h 329"/>
                <a:gd name="T4" fmla="*/ 249 w 249"/>
                <a:gd name="T5" fmla="*/ 281 h 329"/>
                <a:gd name="T6" fmla="*/ 0 w 249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329">
                  <a:moveTo>
                    <a:pt x="0" y="0"/>
                  </a:moveTo>
                  <a:lnTo>
                    <a:pt x="121" y="329"/>
                  </a:lnTo>
                  <a:lnTo>
                    <a:pt x="249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640263" y="1592263"/>
              <a:ext cx="296863" cy="377825"/>
            </a:xfrm>
            <a:custGeom>
              <a:avLst/>
              <a:gdLst>
                <a:gd name="T0" fmla="*/ 77 w 79"/>
                <a:gd name="T1" fmla="*/ 90 h 101"/>
                <a:gd name="T2" fmla="*/ 76 w 79"/>
                <a:gd name="T3" fmla="*/ 99 h 101"/>
                <a:gd name="T4" fmla="*/ 67 w 79"/>
                <a:gd name="T5" fmla="*/ 98 h 101"/>
                <a:gd name="T6" fmla="*/ 2 w 79"/>
                <a:gd name="T7" fmla="*/ 11 h 101"/>
                <a:gd name="T8" fmla="*/ 3 w 79"/>
                <a:gd name="T9" fmla="*/ 2 h 101"/>
                <a:gd name="T10" fmla="*/ 12 w 79"/>
                <a:gd name="T11" fmla="*/ 3 h 101"/>
                <a:gd name="T12" fmla="*/ 77 w 79"/>
                <a:gd name="T13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7" y="90"/>
                  </a:moveTo>
                  <a:cubicBezTo>
                    <a:pt x="79" y="93"/>
                    <a:pt x="78" y="97"/>
                    <a:pt x="76" y="99"/>
                  </a:cubicBezTo>
                  <a:cubicBezTo>
                    <a:pt x="73" y="101"/>
                    <a:pt x="69" y="101"/>
                    <a:pt x="67" y="9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6" y="0"/>
                    <a:pt x="10" y="0"/>
                    <a:pt x="12" y="3"/>
                  </a:cubicBezTo>
                  <a:lnTo>
                    <a:pt x="77" y="90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557713" y="1474788"/>
              <a:ext cx="387350" cy="436563"/>
            </a:xfrm>
            <a:custGeom>
              <a:avLst/>
              <a:gdLst>
                <a:gd name="T0" fmla="*/ 76 w 244"/>
                <a:gd name="T1" fmla="*/ 275 h 275"/>
                <a:gd name="T2" fmla="*/ 0 w 244"/>
                <a:gd name="T3" fmla="*/ 0 h 275"/>
                <a:gd name="T4" fmla="*/ 244 w 244"/>
                <a:gd name="T5" fmla="*/ 149 h 275"/>
                <a:gd name="T6" fmla="*/ 76 w 244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75">
                  <a:moveTo>
                    <a:pt x="76" y="275"/>
                  </a:moveTo>
                  <a:lnTo>
                    <a:pt x="0" y="0"/>
                  </a:lnTo>
                  <a:lnTo>
                    <a:pt x="244" y="149"/>
                  </a:lnTo>
                  <a:lnTo>
                    <a:pt x="76" y="275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4557713" y="1474788"/>
              <a:ext cx="387350" cy="338138"/>
            </a:xfrm>
            <a:custGeom>
              <a:avLst/>
              <a:gdLst>
                <a:gd name="T0" fmla="*/ 0 w 244"/>
                <a:gd name="T1" fmla="*/ 0 h 213"/>
                <a:gd name="T2" fmla="*/ 159 w 244"/>
                <a:gd name="T3" fmla="*/ 213 h 213"/>
                <a:gd name="T4" fmla="*/ 244 w 244"/>
                <a:gd name="T5" fmla="*/ 149 h 213"/>
                <a:gd name="T6" fmla="*/ 0 w 244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13">
                  <a:moveTo>
                    <a:pt x="0" y="0"/>
                  </a:moveTo>
                  <a:lnTo>
                    <a:pt x="159" y="213"/>
                  </a:lnTo>
                  <a:lnTo>
                    <a:pt x="244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6980238" y="1463675"/>
              <a:ext cx="222250" cy="401638"/>
            </a:xfrm>
            <a:custGeom>
              <a:avLst/>
              <a:gdLst>
                <a:gd name="T0" fmla="*/ 12 w 59"/>
                <a:gd name="T1" fmla="*/ 102 h 107"/>
                <a:gd name="T2" fmla="*/ 4 w 59"/>
                <a:gd name="T3" fmla="*/ 105 h 107"/>
                <a:gd name="T4" fmla="*/ 1 w 59"/>
                <a:gd name="T5" fmla="*/ 97 h 107"/>
                <a:gd name="T6" fmla="*/ 46 w 59"/>
                <a:gd name="T7" fmla="*/ 4 h 107"/>
                <a:gd name="T8" fmla="*/ 55 w 59"/>
                <a:gd name="T9" fmla="*/ 1 h 107"/>
                <a:gd name="T10" fmla="*/ 57 w 59"/>
                <a:gd name="T11" fmla="*/ 9 h 107"/>
                <a:gd name="T12" fmla="*/ 12 w 59"/>
                <a:gd name="T1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07">
                  <a:moveTo>
                    <a:pt x="12" y="102"/>
                  </a:moveTo>
                  <a:cubicBezTo>
                    <a:pt x="11" y="105"/>
                    <a:pt x="7" y="107"/>
                    <a:pt x="4" y="105"/>
                  </a:cubicBezTo>
                  <a:cubicBezTo>
                    <a:pt x="1" y="104"/>
                    <a:pt x="0" y="100"/>
                    <a:pt x="1" y="97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1"/>
                    <a:pt x="52" y="0"/>
                    <a:pt x="55" y="1"/>
                  </a:cubicBezTo>
                  <a:cubicBezTo>
                    <a:pt x="58" y="3"/>
                    <a:pt x="59" y="6"/>
                    <a:pt x="57" y="9"/>
                  </a:cubicBezTo>
                  <a:lnTo>
                    <a:pt x="12" y="102"/>
                  </a:lnTo>
                  <a:close/>
                </a:path>
              </a:pathLst>
            </a:custGeom>
            <a:solidFill>
              <a:srgbClr val="705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93B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6891338" y="1246188"/>
              <a:ext cx="404813" cy="547688"/>
            </a:xfrm>
            <a:custGeom>
              <a:avLst/>
              <a:gdLst>
                <a:gd name="T0" fmla="*/ 0 w 255"/>
                <a:gd name="T1" fmla="*/ 234 h 345"/>
                <a:gd name="T2" fmla="*/ 255 w 255"/>
                <a:gd name="T3" fmla="*/ 0 h 345"/>
                <a:gd name="T4" fmla="*/ 227 w 255"/>
                <a:gd name="T5" fmla="*/ 345 h 345"/>
                <a:gd name="T6" fmla="*/ 0 w 255"/>
                <a:gd name="T7" fmla="*/ 23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345">
                  <a:moveTo>
                    <a:pt x="0" y="234"/>
                  </a:moveTo>
                  <a:lnTo>
                    <a:pt x="255" y="0"/>
                  </a:lnTo>
                  <a:lnTo>
                    <a:pt x="227" y="345"/>
                  </a:lnTo>
                  <a:lnTo>
                    <a:pt x="0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1A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7070725" y="1246188"/>
              <a:ext cx="225425" cy="547688"/>
            </a:xfrm>
            <a:custGeom>
              <a:avLst/>
              <a:gdLst>
                <a:gd name="T0" fmla="*/ 142 w 142"/>
                <a:gd name="T1" fmla="*/ 0 h 345"/>
                <a:gd name="T2" fmla="*/ 0 w 142"/>
                <a:gd name="T3" fmla="*/ 289 h 345"/>
                <a:gd name="T4" fmla="*/ 114 w 142"/>
                <a:gd name="T5" fmla="*/ 345 h 345"/>
                <a:gd name="T6" fmla="*/ 142 w 142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345">
                  <a:moveTo>
                    <a:pt x="142" y="0"/>
                  </a:moveTo>
                  <a:lnTo>
                    <a:pt x="0" y="289"/>
                  </a:lnTo>
                  <a:lnTo>
                    <a:pt x="114" y="345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240463" y="-284163"/>
              <a:ext cx="217488" cy="2184400"/>
            </a:xfrm>
            <a:custGeom>
              <a:avLst/>
              <a:gdLst>
                <a:gd name="T0" fmla="*/ 137 w 137"/>
                <a:gd name="T1" fmla="*/ 1376 h 1376"/>
                <a:gd name="T2" fmla="*/ 0 w 137"/>
                <a:gd name="T3" fmla="*/ 1376 h 1376"/>
                <a:gd name="T4" fmla="*/ 38 w 137"/>
                <a:gd name="T5" fmla="*/ 0 h 1376"/>
                <a:gd name="T6" fmla="*/ 107 w 137"/>
                <a:gd name="T7" fmla="*/ 0 h 1376"/>
                <a:gd name="T8" fmla="*/ 137 w 13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6">
                  <a:moveTo>
                    <a:pt x="137" y="1376"/>
                  </a:moveTo>
                  <a:lnTo>
                    <a:pt x="0" y="1376"/>
                  </a:lnTo>
                  <a:lnTo>
                    <a:pt x="38" y="0"/>
                  </a:lnTo>
                  <a:lnTo>
                    <a:pt x="107" y="0"/>
                  </a:lnTo>
                  <a:lnTo>
                    <a:pt x="137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6353175" y="-284163"/>
              <a:ext cx="104775" cy="2184400"/>
            </a:xfrm>
            <a:custGeom>
              <a:avLst/>
              <a:gdLst>
                <a:gd name="T0" fmla="*/ 0 w 66"/>
                <a:gd name="T1" fmla="*/ 1376 h 1376"/>
                <a:gd name="T2" fmla="*/ 66 w 66"/>
                <a:gd name="T3" fmla="*/ 1376 h 1376"/>
                <a:gd name="T4" fmla="*/ 36 w 66"/>
                <a:gd name="T5" fmla="*/ 0 h 1376"/>
                <a:gd name="T6" fmla="*/ 0 w 66"/>
                <a:gd name="T7" fmla="*/ 0 h 1376"/>
                <a:gd name="T8" fmla="*/ 0 w 66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76">
                  <a:moveTo>
                    <a:pt x="0" y="1376"/>
                  </a:moveTo>
                  <a:lnTo>
                    <a:pt x="66" y="137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973763" y="-1238250"/>
              <a:ext cx="409575" cy="960438"/>
            </a:xfrm>
            <a:custGeom>
              <a:avLst/>
              <a:gdLst>
                <a:gd name="T0" fmla="*/ 101 w 109"/>
                <a:gd name="T1" fmla="*/ 253 h 256"/>
                <a:gd name="T2" fmla="*/ 70 w 109"/>
                <a:gd name="T3" fmla="*/ 122 h 256"/>
                <a:gd name="T4" fmla="*/ 8 w 109"/>
                <a:gd name="T5" fmla="*/ 3 h 256"/>
                <a:gd name="T6" fmla="*/ 39 w 109"/>
                <a:gd name="T7" fmla="*/ 134 h 256"/>
                <a:gd name="T8" fmla="*/ 101 w 109"/>
                <a:gd name="T9" fmla="*/ 25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56">
                  <a:moveTo>
                    <a:pt x="101" y="253"/>
                  </a:moveTo>
                  <a:cubicBezTo>
                    <a:pt x="109" y="249"/>
                    <a:pt x="95" y="191"/>
                    <a:pt x="70" y="122"/>
                  </a:cubicBezTo>
                  <a:cubicBezTo>
                    <a:pt x="44" y="54"/>
                    <a:pt x="17" y="0"/>
                    <a:pt x="8" y="3"/>
                  </a:cubicBezTo>
                  <a:cubicBezTo>
                    <a:pt x="0" y="7"/>
                    <a:pt x="14" y="65"/>
                    <a:pt x="39" y="134"/>
                  </a:cubicBezTo>
                  <a:cubicBezTo>
                    <a:pt x="65" y="202"/>
                    <a:pt x="92" y="256"/>
                    <a:pt x="101" y="25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5973763" y="-1227138"/>
              <a:ext cx="379413" cy="949325"/>
            </a:xfrm>
            <a:custGeom>
              <a:avLst/>
              <a:gdLst>
                <a:gd name="T0" fmla="*/ 8 w 101"/>
                <a:gd name="T1" fmla="*/ 0 h 253"/>
                <a:gd name="T2" fmla="*/ 101 w 101"/>
                <a:gd name="T3" fmla="*/ 250 h 253"/>
                <a:gd name="T4" fmla="*/ 39 w 101"/>
                <a:gd name="T5" fmla="*/ 131 h 253"/>
                <a:gd name="T6" fmla="*/ 8 w 101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253">
                  <a:moveTo>
                    <a:pt x="8" y="0"/>
                  </a:moveTo>
                  <a:cubicBezTo>
                    <a:pt x="101" y="250"/>
                    <a:pt x="101" y="250"/>
                    <a:pt x="101" y="250"/>
                  </a:cubicBezTo>
                  <a:cubicBezTo>
                    <a:pt x="92" y="253"/>
                    <a:pt x="65" y="199"/>
                    <a:pt x="39" y="131"/>
                  </a:cubicBezTo>
                  <a:cubicBezTo>
                    <a:pt x="14" y="62"/>
                    <a:pt x="0" y="4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345238" y="-322263"/>
              <a:ext cx="996950" cy="233363"/>
            </a:xfrm>
            <a:custGeom>
              <a:avLst/>
              <a:gdLst>
                <a:gd name="T0" fmla="*/ 2 w 265"/>
                <a:gd name="T1" fmla="*/ 9 h 62"/>
                <a:gd name="T2" fmla="*/ 130 w 265"/>
                <a:gd name="T3" fmla="*/ 47 h 62"/>
                <a:gd name="T4" fmla="*/ 264 w 265"/>
                <a:gd name="T5" fmla="*/ 53 h 62"/>
                <a:gd name="T6" fmla="*/ 135 w 265"/>
                <a:gd name="T7" fmla="*/ 15 h 62"/>
                <a:gd name="T8" fmla="*/ 2 w 265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62">
                  <a:moveTo>
                    <a:pt x="2" y="9"/>
                  </a:moveTo>
                  <a:cubicBezTo>
                    <a:pt x="0" y="17"/>
                    <a:pt x="58" y="35"/>
                    <a:pt x="130" y="47"/>
                  </a:cubicBezTo>
                  <a:cubicBezTo>
                    <a:pt x="202" y="59"/>
                    <a:pt x="262" y="62"/>
                    <a:pt x="264" y="53"/>
                  </a:cubicBezTo>
                  <a:cubicBezTo>
                    <a:pt x="265" y="44"/>
                    <a:pt x="208" y="27"/>
                    <a:pt x="135" y="15"/>
                  </a:cubicBezTo>
                  <a:cubicBezTo>
                    <a:pt x="63" y="2"/>
                    <a:pt x="3" y="0"/>
                    <a:pt x="2" y="9"/>
                  </a:cubicBezTo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353175" y="-322263"/>
              <a:ext cx="989013" cy="198438"/>
            </a:xfrm>
            <a:custGeom>
              <a:avLst/>
              <a:gdLst>
                <a:gd name="T0" fmla="*/ 262 w 263"/>
                <a:gd name="T1" fmla="*/ 53 h 53"/>
                <a:gd name="T2" fmla="*/ 0 w 263"/>
                <a:gd name="T3" fmla="*/ 9 h 53"/>
                <a:gd name="T4" fmla="*/ 133 w 263"/>
                <a:gd name="T5" fmla="*/ 15 h 53"/>
                <a:gd name="T6" fmla="*/ 262 w 263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3">
                  <a:moveTo>
                    <a:pt x="262" y="5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61" y="2"/>
                    <a:pt x="133" y="15"/>
                  </a:cubicBezTo>
                  <a:cubicBezTo>
                    <a:pt x="206" y="27"/>
                    <a:pt x="263" y="44"/>
                    <a:pt x="262" y="53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5688013" y="-311150"/>
              <a:ext cx="692150" cy="811213"/>
            </a:xfrm>
            <a:custGeom>
              <a:avLst/>
              <a:gdLst>
                <a:gd name="T0" fmla="*/ 177 w 184"/>
                <a:gd name="T1" fmla="*/ 6 h 216"/>
                <a:gd name="T2" fmla="*/ 79 w 184"/>
                <a:gd name="T3" fmla="*/ 97 h 216"/>
                <a:gd name="T4" fmla="*/ 7 w 184"/>
                <a:gd name="T5" fmla="*/ 210 h 216"/>
                <a:gd name="T6" fmla="*/ 104 w 184"/>
                <a:gd name="T7" fmla="*/ 118 h 216"/>
                <a:gd name="T8" fmla="*/ 177 w 184"/>
                <a:gd name="T9" fmla="*/ 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16">
                  <a:moveTo>
                    <a:pt x="177" y="6"/>
                  </a:moveTo>
                  <a:cubicBezTo>
                    <a:pt x="170" y="0"/>
                    <a:pt x="126" y="41"/>
                    <a:pt x="79" y="97"/>
                  </a:cubicBezTo>
                  <a:cubicBezTo>
                    <a:pt x="33" y="154"/>
                    <a:pt x="0" y="204"/>
                    <a:pt x="7" y="210"/>
                  </a:cubicBezTo>
                  <a:cubicBezTo>
                    <a:pt x="14" y="216"/>
                    <a:pt x="58" y="175"/>
                    <a:pt x="104" y="118"/>
                  </a:cubicBezTo>
                  <a:cubicBezTo>
                    <a:pt x="151" y="62"/>
                    <a:pt x="184" y="11"/>
                    <a:pt x="177" y="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5715000" y="-288925"/>
              <a:ext cx="665163" cy="788988"/>
            </a:xfrm>
            <a:custGeom>
              <a:avLst/>
              <a:gdLst>
                <a:gd name="T0" fmla="*/ 0 w 177"/>
                <a:gd name="T1" fmla="*/ 204 h 210"/>
                <a:gd name="T2" fmla="*/ 170 w 177"/>
                <a:gd name="T3" fmla="*/ 0 h 210"/>
                <a:gd name="T4" fmla="*/ 97 w 177"/>
                <a:gd name="T5" fmla="*/ 112 h 210"/>
                <a:gd name="T6" fmla="*/ 0 w 177"/>
                <a:gd name="T7" fmla="*/ 20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210">
                  <a:moveTo>
                    <a:pt x="0" y="2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7" y="5"/>
                    <a:pt x="144" y="56"/>
                    <a:pt x="97" y="112"/>
                  </a:cubicBezTo>
                  <a:cubicBezTo>
                    <a:pt x="51" y="169"/>
                    <a:pt x="7" y="210"/>
                    <a:pt x="0" y="204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6262688" y="-374650"/>
              <a:ext cx="173038" cy="17621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6303963" y="-330200"/>
              <a:ext cx="90488" cy="873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5668963" y="-904875"/>
              <a:ext cx="282575" cy="2816225"/>
            </a:xfrm>
            <a:custGeom>
              <a:avLst/>
              <a:gdLst>
                <a:gd name="T0" fmla="*/ 178 w 178"/>
                <a:gd name="T1" fmla="*/ 1774 h 1774"/>
                <a:gd name="T2" fmla="*/ 0 w 178"/>
                <a:gd name="T3" fmla="*/ 1774 h 1774"/>
                <a:gd name="T4" fmla="*/ 48 w 178"/>
                <a:gd name="T5" fmla="*/ 0 h 1774"/>
                <a:gd name="T6" fmla="*/ 140 w 178"/>
                <a:gd name="T7" fmla="*/ 0 h 1774"/>
                <a:gd name="T8" fmla="*/ 178 w 178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74">
                  <a:moveTo>
                    <a:pt x="178" y="1774"/>
                  </a:moveTo>
                  <a:lnTo>
                    <a:pt x="0" y="1774"/>
                  </a:lnTo>
                  <a:lnTo>
                    <a:pt x="48" y="0"/>
                  </a:lnTo>
                  <a:lnTo>
                    <a:pt x="140" y="0"/>
                  </a:lnTo>
                  <a:lnTo>
                    <a:pt x="178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5816600" y="-904875"/>
              <a:ext cx="134938" cy="2816225"/>
            </a:xfrm>
            <a:custGeom>
              <a:avLst/>
              <a:gdLst>
                <a:gd name="T0" fmla="*/ 0 w 85"/>
                <a:gd name="T1" fmla="*/ 1774 h 1774"/>
                <a:gd name="T2" fmla="*/ 85 w 85"/>
                <a:gd name="T3" fmla="*/ 1774 h 1774"/>
                <a:gd name="T4" fmla="*/ 47 w 85"/>
                <a:gd name="T5" fmla="*/ 0 h 1774"/>
                <a:gd name="T6" fmla="*/ 0 w 85"/>
                <a:gd name="T7" fmla="*/ 0 h 1774"/>
                <a:gd name="T8" fmla="*/ 0 w 85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4">
                  <a:moveTo>
                    <a:pt x="0" y="1774"/>
                  </a:moveTo>
                  <a:lnTo>
                    <a:pt x="85" y="177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7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4851400" y="-1835150"/>
              <a:ext cx="984250" cy="957263"/>
            </a:xfrm>
            <a:custGeom>
              <a:avLst/>
              <a:gdLst>
                <a:gd name="T0" fmla="*/ 254 w 262"/>
                <a:gd name="T1" fmla="*/ 246 h 255"/>
                <a:gd name="T2" fmla="*/ 145 w 262"/>
                <a:gd name="T3" fmla="*/ 112 h 255"/>
                <a:gd name="T4" fmla="*/ 8 w 262"/>
                <a:gd name="T5" fmla="*/ 8 h 255"/>
                <a:gd name="T6" fmla="*/ 116 w 262"/>
                <a:gd name="T7" fmla="*/ 142 h 255"/>
                <a:gd name="T8" fmla="*/ 254 w 262"/>
                <a:gd name="T9" fmla="*/ 24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5">
                  <a:moveTo>
                    <a:pt x="254" y="246"/>
                  </a:moveTo>
                  <a:cubicBezTo>
                    <a:pt x="262" y="238"/>
                    <a:pt x="213" y="178"/>
                    <a:pt x="145" y="112"/>
                  </a:cubicBezTo>
                  <a:cubicBezTo>
                    <a:pt x="78" y="46"/>
                    <a:pt x="16" y="0"/>
                    <a:pt x="8" y="8"/>
                  </a:cubicBezTo>
                  <a:cubicBezTo>
                    <a:pt x="0" y="17"/>
                    <a:pt x="48" y="77"/>
                    <a:pt x="116" y="142"/>
                  </a:cubicBezTo>
                  <a:cubicBezTo>
                    <a:pt x="184" y="208"/>
                    <a:pt x="246" y="255"/>
                    <a:pt x="254" y="246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4851400" y="-1804988"/>
              <a:ext cx="954088" cy="927100"/>
            </a:xfrm>
            <a:custGeom>
              <a:avLst/>
              <a:gdLst>
                <a:gd name="T0" fmla="*/ 8 w 254"/>
                <a:gd name="T1" fmla="*/ 0 h 247"/>
                <a:gd name="T2" fmla="*/ 254 w 254"/>
                <a:gd name="T3" fmla="*/ 238 h 247"/>
                <a:gd name="T4" fmla="*/ 116 w 254"/>
                <a:gd name="T5" fmla="*/ 134 h 247"/>
                <a:gd name="T6" fmla="*/ 8 w 254"/>
                <a:gd name="T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47">
                  <a:moveTo>
                    <a:pt x="8" y="0"/>
                  </a:moveTo>
                  <a:cubicBezTo>
                    <a:pt x="254" y="238"/>
                    <a:pt x="254" y="238"/>
                    <a:pt x="254" y="238"/>
                  </a:cubicBezTo>
                  <a:cubicBezTo>
                    <a:pt x="245" y="247"/>
                    <a:pt x="184" y="200"/>
                    <a:pt x="116" y="134"/>
                  </a:cubicBezTo>
                  <a:cubicBezTo>
                    <a:pt x="48" y="69"/>
                    <a:pt x="0" y="9"/>
                    <a:pt x="8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5789613" y="-1304925"/>
              <a:ext cx="1262063" cy="434975"/>
            </a:xfrm>
            <a:custGeom>
              <a:avLst/>
              <a:gdLst>
                <a:gd name="T0" fmla="*/ 4 w 336"/>
                <a:gd name="T1" fmla="*/ 105 h 116"/>
                <a:gd name="T2" fmla="*/ 174 w 336"/>
                <a:gd name="T3" fmla="*/ 79 h 116"/>
                <a:gd name="T4" fmla="*/ 332 w 336"/>
                <a:gd name="T5" fmla="*/ 12 h 116"/>
                <a:gd name="T6" fmla="*/ 162 w 336"/>
                <a:gd name="T7" fmla="*/ 38 h 116"/>
                <a:gd name="T8" fmla="*/ 4 w 336"/>
                <a:gd name="T9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16">
                  <a:moveTo>
                    <a:pt x="4" y="105"/>
                  </a:moveTo>
                  <a:cubicBezTo>
                    <a:pt x="7" y="116"/>
                    <a:pt x="83" y="105"/>
                    <a:pt x="174" y="79"/>
                  </a:cubicBezTo>
                  <a:cubicBezTo>
                    <a:pt x="265" y="53"/>
                    <a:pt x="336" y="23"/>
                    <a:pt x="332" y="12"/>
                  </a:cubicBezTo>
                  <a:cubicBezTo>
                    <a:pt x="329" y="0"/>
                    <a:pt x="253" y="12"/>
                    <a:pt x="162" y="38"/>
                  </a:cubicBezTo>
                  <a:cubicBezTo>
                    <a:pt x="71" y="64"/>
                    <a:pt x="0" y="94"/>
                    <a:pt x="4" y="105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5789613" y="-1304925"/>
              <a:ext cx="1247775" cy="393700"/>
            </a:xfrm>
            <a:custGeom>
              <a:avLst/>
              <a:gdLst>
                <a:gd name="T0" fmla="*/ 332 w 332"/>
                <a:gd name="T1" fmla="*/ 12 h 105"/>
                <a:gd name="T2" fmla="*/ 4 w 332"/>
                <a:gd name="T3" fmla="*/ 105 h 105"/>
                <a:gd name="T4" fmla="*/ 162 w 332"/>
                <a:gd name="T5" fmla="*/ 38 h 105"/>
                <a:gd name="T6" fmla="*/ 332 w 332"/>
                <a:gd name="T7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05">
                  <a:moveTo>
                    <a:pt x="332" y="12"/>
                  </a:moveTo>
                  <a:cubicBezTo>
                    <a:pt x="4" y="105"/>
                    <a:pt x="4" y="105"/>
                    <a:pt x="4" y="105"/>
                  </a:cubicBezTo>
                  <a:cubicBezTo>
                    <a:pt x="0" y="94"/>
                    <a:pt x="71" y="64"/>
                    <a:pt x="162" y="38"/>
                  </a:cubicBezTo>
                  <a:cubicBezTo>
                    <a:pt x="253" y="12"/>
                    <a:pt x="329" y="0"/>
                    <a:pt x="332" y="1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5448300" y="-922338"/>
              <a:ext cx="398463" cy="1268413"/>
            </a:xfrm>
            <a:custGeom>
              <a:avLst/>
              <a:gdLst>
                <a:gd name="T0" fmla="*/ 95 w 106"/>
                <a:gd name="T1" fmla="*/ 3 h 338"/>
                <a:gd name="T2" fmla="*/ 33 w 106"/>
                <a:gd name="T3" fmla="*/ 164 h 338"/>
                <a:gd name="T4" fmla="*/ 11 w 106"/>
                <a:gd name="T5" fmla="*/ 335 h 338"/>
                <a:gd name="T6" fmla="*/ 73 w 106"/>
                <a:gd name="T7" fmla="*/ 174 h 338"/>
                <a:gd name="T8" fmla="*/ 95 w 106"/>
                <a:gd name="T9" fmla="*/ 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38">
                  <a:moveTo>
                    <a:pt x="95" y="3"/>
                  </a:moveTo>
                  <a:cubicBezTo>
                    <a:pt x="83" y="0"/>
                    <a:pt x="56" y="72"/>
                    <a:pt x="33" y="164"/>
                  </a:cubicBezTo>
                  <a:cubicBezTo>
                    <a:pt x="10" y="255"/>
                    <a:pt x="0" y="332"/>
                    <a:pt x="11" y="335"/>
                  </a:cubicBezTo>
                  <a:cubicBezTo>
                    <a:pt x="23" y="338"/>
                    <a:pt x="50" y="266"/>
                    <a:pt x="73" y="174"/>
                  </a:cubicBezTo>
                  <a:cubicBezTo>
                    <a:pt x="96" y="83"/>
                    <a:pt x="106" y="6"/>
                    <a:pt x="95" y="3"/>
                  </a:cubicBezTo>
                  <a:close/>
                </a:path>
              </a:pathLst>
            </a:custGeom>
            <a:solidFill>
              <a:srgbClr val="3C8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489575" y="-911225"/>
              <a:ext cx="357188" cy="1257300"/>
            </a:xfrm>
            <a:custGeom>
              <a:avLst/>
              <a:gdLst>
                <a:gd name="T0" fmla="*/ 0 w 95"/>
                <a:gd name="T1" fmla="*/ 332 h 335"/>
                <a:gd name="T2" fmla="*/ 84 w 95"/>
                <a:gd name="T3" fmla="*/ 0 h 335"/>
                <a:gd name="T4" fmla="*/ 62 w 95"/>
                <a:gd name="T5" fmla="*/ 171 h 335"/>
                <a:gd name="T6" fmla="*/ 0 w 95"/>
                <a:gd name="T7" fmla="*/ 33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335">
                  <a:moveTo>
                    <a:pt x="0" y="332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5" y="3"/>
                    <a:pt x="85" y="80"/>
                    <a:pt x="62" y="171"/>
                  </a:cubicBezTo>
                  <a:cubicBezTo>
                    <a:pt x="39" y="263"/>
                    <a:pt x="12" y="335"/>
                    <a:pt x="0" y="33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695950" y="-1016000"/>
              <a:ext cx="225425" cy="220663"/>
            </a:xfrm>
            <a:prstGeom prst="ellipse">
              <a:avLst/>
            </a:pr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5753100" y="-960438"/>
              <a:ext cx="112713" cy="112713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975225" y="571500"/>
              <a:ext cx="1303338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5016500" y="604838"/>
              <a:ext cx="12207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5395913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2" name="Rectangle 52"/>
            <p:cNvSpPr>
              <a:spLocks noChangeArrowheads="1"/>
            </p:cNvSpPr>
            <p:nvPr/>
          </p:nvSpPr>
          <p:spPr bwMode="auto">
            <a:xfrm>
              <a:off x="5816600" y="604838"/>
              <a:ext cx="41275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4" name="Rectangle 54"/>
            <p:cNvSpPr>
              <a:spLocks noChangeArrowheads="1"/>
            </p:cNvSpPr>
            <p:nvPr/>
          </p:nvSpPr>
          <p:spPr bwMode="auto">
            <a:xfrm>
              <a:off x="5016500" y="987425"/>
              <a:ext cx="122078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527675" y="646113"/>
              <a:ext cx="209550" cy="341313"/>
            </a:xfrm>
            <a:custGeom>
              <a:avLst/>
              <a:gdLst>
                <a:gd name="T0" fmla="*/ 132 w 132"/>
                <a:gd name="T1" fmla="*/ 0 h 215"/>
                <a:gd name="T2" fmla="*/ 0 w 132"/>
                <a:gd name="T3" fmla="*/ 215 h 215"/>
                <a:gd name="T4" fmla="*/ 132 w 132"/>
                <a:gd name="T5" fmla="*/ 215 h 215"/>
                <a:gd name="T6" fmla="*/ 132 w 132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5">
                  <a:moveTo>
                    <a:pt x="132" y="0"/>
                  </a:moveTo>
                  <a:lnTo>
                    <a:pt x="0" y="215"/>
                  </a:lnTo>
                  <a:lnTo>
                    <a:pt x="132" y="215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5245100" y="1400175"/>
              <a:ext cx="928688" cy="38100"/>
            </a:xfrm>
            <a:custGeom>
              <a:avLst/>
              <a:gdLst>
                <a:gd name="T0" fmla="*/ 310 w 585"/>
                <a:gd name="T1" fmla="*/ 0 h 24"/>
                <a:gd name="T2" fmla="*/ 14 w 585"/>
                <a:gd name="T3" fmla="*/ 0 h 24"/>
                <a:gd name="T4" fmla="*/ 0 w 585"/>
                <a:gd name="T5" fmla="*/ 24 h 24"/>
                <a:gd name="T6" fmla="*/ 585 w 585"/>
                <a:gd name="T7" fmla="*/ 24 h 24"/>
                <a:gd name="T8" fmla="*/ 585 w 585"/>
                <a:gd name="T9" fmla="*/ 21 h 24"/>
                <a:gd name="T10" fmla="*/ 310 w 585"/>
                <a:gd name="T11" fmla="*/ 21 h 24"/>
                <a:gd name="T12" fmla="*/ 310 w 58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5" h="24">
                  <a:moveTo>
                    <a:pt x="310" y="0"/>
                  </a:moveTo>
                  <a:lnTo>
                    <a:pt x="14" y="0"/>
                  </a:lnTo>
                  <a:lnTo>
                    <a:pt x="0" y="24"/>
                  </a:lnTo>
                  <a:lnTo>
                    <a:pt x="585" y="24"/>
                  </a:lnTo>
                  <a:lnTo>
                    <a:pt x="585" y="21"/>
                  </a:lnTo>
                  <a:lnTo>
                    <a:pt x="310" y="21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5267325" y="1020763"/>
              <a:ext cx="469900" cy="379413"/>
            </a:xfrm>
            <a:custGeom>
              <a:avLst/>
              <a:gdLst>
                <a:gd name="T0" fmla="*/ 296 w 296"/>
                <a:gd name="T1" fmla="*/ 0 h 239"/>
                <a:gd name="T2" fmla="*/ 149 w 296"/>
                <a:gd name="T3" fmla="*/ 0 h 239"/>
                <a:gd name="T4" fmla="*/ 107 w 296"/>
                <a:gd name="T5" fmla="*/ 69 h 239"/>
                <a:gd name="T6" fmla="*/ 107 w 296"/>
                <a:gd name="T7" fmla="*/ 239 h 239"/>
                <a:gd name="T8" fmla="*/ 81 w 296"/>
                <a:gd name="T9" fmla="*/ 239 h 239"/>
                <a:gd name="T10" fmla="*/ 81 w 296"/>
                <a:gd name="T11" fmla="*/ 109 h 239"/>
                <a:gd name="T12" fmla="*/ 0 w 296"/>
                <a:gd name="T13" fmla="*/ 239 h 239"/>
                <a:gd name="T14" fmla="*/ 296 w 296"/>
                <a:gd name="T15" fmla="*/ 239 h 239"/>
                <a:gd name="T16" fmla="*/ 296 w 296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39">
                  <a:moveTo>
                    <a:pt x="296" y="0"/>
                  </a:moveTo>
                  <a:lnTo>
                    <a:pt x="149" y="0"/>
                  </a:lnTo>
                  <a:lnTo>
                    <a:pt x="107" y="69"/>
                  </a:lnTo>
                  <a:lnTo>
                    <a:pt x="107" y="239"/>
                  </a:lnTo>
                  <a:lnTo>
                    <a:pt x="81" y="239"/>
                  </a:lnTo>
                  <a:lnTo>
                    <a:pt x="81" y="109"/>
                  </a:lnTo>
                  <a:lnTo>
                    <a:pt x="0" y="239"/>
                  </a:lnTo>
                  <a:lnTo>
                    <a:pt x="296" y="239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2" name="Freeform 62"/>
            <p:cNvSpPr>
              <a:spLocks/>
            </p:cNvSpPr>
            <p:nvPr/>
          </p:nvSpPr>
          <p:spPr bwMode="auto">
            <a:xfrm>
              <a:off x="5395913" y="1130300"/>
              <a:ext cx="41275" cy="269875"/>
            </a:xfrm>
            <a:custGeom>
              <a:avLst/>
              <a:gdLst>
                <a:gd name="T0" fmla="*/ 26 w 26"/>
                <a:gd name="T1" fmla="*/ 0 h 170"/>
                <a:gd name="T2" fmla="*/ 0 w 26"/>
                <a:gd name="T3" fmla="*/ 40 h 170"/>
                <a:gd name="T4" fmla="*/ 0 w 26"/>
                <a:gd name="T5" fmla="*/ 170 h 170"/>
                <a:gd name="T6" fmla="*/ 26 w 26"/>
                <a:gd name="T7" fmla="*/ 170 h 170"/>
                <a:gd name="T8" fmla="*/ 26 w 2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0">
                  <a:moveTo>
                    <a:pt x="26" y="0"/>
                  </a:moveTo>
                  <a:lnTo>
                    <a:pt x="0" y="40"/>
                  </a:lnTo>
                  <a:lnTo>
                    <a:pt x="0" y="170"/>
                  </a:lnTo>
                  <a:lnTo>
                    <a:pt x="26" y="17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5503863" y="987425"/>
              <a:ext cx="233363" cy="33338"/>
            </a:xfrm>
            <a:custGeom>
              <a:avLst/>
              <a:gdLst>
                <a:gd name="T0" fmla="*/ 147 w 147"/>
                <a:gd name="T1" fmla="*/ 0 h 21"/>
                <a:gd name="T2" fmla="*/ 15 w 147"/>
                <a:gd name="T3" fmla="*/ 0 h 21"/>
                <a:gd name="T4" fmla="*/ 0 w 147"/>
                <a:gd name="T5" fmla="*/ 21 h 21"/>
                <a:gd name="T6" fmla="*/ 147 w 147"/>
                <a:gd name="T7" fmla="*/ 21 h 21"/>
                <a:gd name="T8" fmla="*/ 147 w 14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1">
                  <a:moveTo>
                    <a:pt x="147" y="0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47" y="21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5" name="Rectangle 65"/>
            <p:cNvSpPr>
              <a:spLocks noChangeArrowheads="1"/>
            </p:cNvSpPr>
            <p:nvPr/>
          </p:nvSpPr>
          <p:spPr bwMode="auto">
            <a:xfrm>
              <a:off x="5534025" y="1438275"/>
              <a:ext cx="184150" cy="3746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6" name="Rectangle 66"/>
            <p:cNvSpPr>
              <a:spLocks noChangeArrowheads="1"/>
            </p:cNvSpPr>
            <p:nvPr/>
          </p:nvSpPr>
          <p:spPr bwMode="auto">
            <a:xfrm>
              <a:off x="5534025" y="1438275"/>
              <a:ext cx="93663" cy="3746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5233988" y="1812925"/>
              <a:ext cx="785813" cy="71438"/>
            </a:xfrm>
            <a:custGeom>
              <a:avLst/>
              <a:gdLst>
                <a:gd name="T0" fmla="*/ 209 w 209"/>
                <a:gd name="T1" fmla="*/ 12 h 19"/>
                <a:gd name="T2" fmla="*/ 202 w 209"/>
                <a:gd name="T3" fmla="*/ 19 h 19"/>
                <a:gd name="T4" fmla="*/ 7 w 209"/>
                <a:gd name="T5" fmla="*/ 19 h 19"/>
                <a:gd name="T6" fmla="*/ 0 w 209"/>
                <a:gd name="T7" fmla="*/ 12 h 19"/>
                <a:gd name="T8" fmla="*/ 0 w 209"/>
                <a:gd name="T9" fmla="*/ 7 h 19"/>
                <a:gd name="T10" fmla="*/ 7 w 209"/>
                <a:gd name="T11" fmla="*/ 0 h 19"/>
                <a:gd name="T12" fmla="*/ 202 w 209"/>
                <a:gd name="T13" fmla="*/ 0 h 19"/>
                <a:gd name="T14" fmla="*/ 209 w 209"/>
                <a:gd name="T15" fmla="*/ 7 h 19"/>
                <a:gd name="T16" fmla="*/ 209 w 209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19">
                  <a:moveTo>
                    <a:pt x="209" y="12"/>
                  </a:moveTo>
                  <a:cubicBezTo>
                    <a:pt x="209" y="16"/>
                    <a:pt x="206" y="19"/>
                    <a:pt x="202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6" y="0"/>
                    <a:pt x="209" y="3"/>
                    <a:pt x="209" y="7"/>
                  </a:cubicBezTo>
                  <a:lnTo>
                    <a:pt x="209" y="12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8" name="Rectangle 68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5737225" y="454025"/>
              <a:ext cx="1473200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1" name="Rectangle 71"/>
            <p:cNvSpPr>
              <a:spLocks noChangeArrowheads="1"/>
            </p:cNvSpPr>
            <p:nvPr/>
          </p:nvSpPr>
          <p:spPr bwMode="auto">
            <a:xfrm>
              <a:off x="5781675" y="495300"/>
              <a:ext cx="1382713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2" name="Rectangle 72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6215063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4" name="Rectangle 74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5" name="Rectangle 75"/>
            <p:cNvSpPr>
              <a:spLocks noChangeArrowheads="1"/>
            </p:cNvSpPr>
            <p:nvPr/>
          </p:nvSpPr>
          <p:spPr bwMode="auto">
            <a:xfrm>
              <a:off x="6688138" y="495300"/>
              <a:ext cx="44450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6" name="Rectangle 76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781675" y="923925"/>
              <a:ext cx="1382713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6161088" y="454025"/>
              <a:ext cx="1049338" cy="979488"/>
            </a:xfrm>
            <a:custGeom>
              <a:avLst/>
              <a:gdLst>
                <a:gd name="T0" fmla="*/ 661 w 661"/>
                <a:gd name="T1" fmla="*/ 0 h 617"/>
                <a:gd name="T2" fmla="*/ 384 w 661"/>
                <a:gd name="T3" fmla="*/ 0 h 617"/>
                <a:gd name="T4" fmla="*/ 370 w 661"/>
                <a:gd name="T5" fmla="*/ 26 h 617"/>
                <a:gd name="T6" fmla="*/ 632 w 661"/>
                <a:gd name="T7" fmla="*/ 26 h 617"/>
                <a:gd name="T8" fmla="*/ 632 w 661"/>
                <a:gd name="T9" fmla="*/ 296 h 617"/>
                <a:gd name="T10" fmla="*/ 632 w 661"/>
                <a:gd name="T11" fmla="*/ 322 h 617"/>
                <a:gd name="T12" fmla="*/ 632 w 661"/>
                <a:gd name="T13" fmla="*/ 591 h 617"/>
                <a:gd name="T14" fmla="*/ 17 w 661"/>
                <a:gd name="T15" fmla="*/ 591 h 617"/>
                <a:gd name="T16" fmla="*/ 0 w 661"/>
                <a:gd name="T17" fmla="*/ 617 h 617"/>
                <a:gd name="T18" fmla="*/ 661 w 661"/>
                <a:gd name="T19" fmla="*/ 617 h 617"/>
                <a:gd name="T20" fmla="*/ 661 w 661"/>
                <a:gd name="T21" fmla="*/ 610 h 617"/>
                <a:gd name="T22" fmla="*/ 661 w 661"/>
                <a:gd name="T23" fmla="*/ 549 h 617"/>
                <a:gd name="T24" fmla="*/ 661 w 661"/>
                <a:gd name="T2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1" h="617">
                  <a:moveTo>
                    <a:pt x="661" y="0"/>
                  </a:moveTo>
                  <a:lnTo>
                    <a:pt x="384" y="0"/>
                  </a:lnTo>
                  <a:lnTo>
                    <a:pt x="370" y="26"/>
                  </a:lnTo>
                  <a:lnTo>
                    <a:pt x="632" y="26"/>
                  </a:lnTo>
                  <a:lnTo>
                    <a:pt x="632" y="296"/>
                  </a:lnTo>
                  <a:lnTo>
                    <a:pt x="632" y="322"/>
                  </a:lnTo>
                  <a:lnTo>
                    <a:pt x="632" y="591"/>
                  </a:lnTo>
                  <a:lnTo>
                    <a:pt x="17" y="591"/>
                  </a:lnTo>
                  <a:lnTo>
                    <a:pt x="0" y="617"/>
                  </a:lnTo>
                  <a:lnTo>
                    <a:pt x="661" y="617"/>
                  </a:lnTo>
                  <a:lnTo>
                    <a:pt x="661" y="610"/>
                  </a:lnTo>
                  <a:lnTo>
                    <a:pt x="661" y="549"/>
                  </a:lnTo>
                  <a:lnTo>
                    <a:pt x="6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0" name="Freeform 80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close/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close/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27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1" name="Freeform 81"/>
            <p:cNvSpPr>
              <a:spLocks noEditPoints="1"/>
            </p:cNvSpPr>
            <p:nvPr/>
          </p:nvSpPr>
          <p:spPr bwMode="auto">
            <a:xfrm>
              <a:off x="6188075" y="495300"/>
              <a:ext cx="976313" cy="896938"/>
            </a:xfrm>
            <a:custGeom>
              <a:avLst/>
              <a:gdLst>
                <a:gd name="T0" fmla="*/ 615 w 615"/>
                <a:gd name="T1" fmla="*/ 296 h 565"/>
                <a:gd name="T2" fmla="*/ 343 w 615"/>
                <a:gd name="T3" fmla="*/ 296 h 565"/>
                <a:gd name="T4" fmla="*/ 343 w 615"/>
                <a:gd name="T5" fmla="*/ 565 h 565"/>
                <a:gd name="T6" fmla="*/ 315 w 615"/>
                <a:gd name="T7" fmla="*/ 565 h 565"/>
                <a:gd name="T8" fmla="*/ 315 w 615"/>
                <a:gd name="T9" fmla="*/ 296 h 565"/>
                <a:gd name="T10" fmla="*/ 168 w 615"/>
                <a:gd name="T11" fmla="*/ 296 h 565"/>
                <a:gd name="T12" fmla="*/ 45 w 615"/>
                <a:gd name="T13" fmla="*/ 492 h 565"/>
                <a:gd name="T14" fmla="*/ 45 w 615"/>
                <a:gd name="T15" fmla="*/ 565 h 565"/>
                <a:gd name="T16" fmla="*/ 17 w 615"/>
                <a:gd name="T17" fmla="*/ 565 h 565"/>
                <a:gd name="T18" fmla="*/ 17 w 615"/>
                <a:gd name="T19" fmla="*/ 539 h 565"/>
                <a:gd name="T20" fmla="*/ 0 w 615"/>
                <a:gd name="T21" fmla="*/ 565 h 565"/>
                <a:gd name="T22" fmla="*/ 615 w 615"/>
                <a:gd name="T23" fmla="*/ 565 h 565"/>
                <a:gd name="T24" fmla="*/ 615 w 615"/>
                <a:gd name="T25" fmla="*/ 296 h 565"/>
                <a:gd name="T26" fmla="*/ 315 w 615"/>
                <a:gd name="T27" fmla="*/ 59 h 565"/>
                <a:gd name="T28" fmla="*/ 182 w 615"/>
                <a:gd name="T29" fmla="*/ 270 h 565"/>
                <a:gd name="T30" fmla="*/ 315 w 615"/>
                <a:gd name="T31" fmla="*/ 270 h 565"/>
                <a:gd name="T32" fmla="*/ 315 w 615"/>
                <a:gd name="T33" fmla="*/ 59 h 565"/>
                <a:gd name="T34" fmla="*/ 615 w 615"/>
                <a:gd name="T35" fmla="*/ 0 h 565"/>
                <a:gd name="T36" fmla="*/ 353 w 615"/>
                <a:gd name="T37" fmla="*/ 0 h 565"/>
                <a:gd name="T38" fmla="*/ 343 w 615"/>
                <a:gd name="T39" fmla="*/ 12 h 565"/>
                <a:gd name="T40" fmla="*/ 343 w 615"/>
                <a:gd name="T41" fmla="*/ 270 h 565"/>
                <a:gd name="T42" fmla="*/ 615 w 615"/>
                <a:gd name="T43" fmla="*/ 270 h 565"/>
                <a:gd name="T44" fmla="*/ 615 w 615"/>
                <a:gd name="T4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5" h="565">
                  <a:moveTo>
                    <a:pt x="615" y="296"/>
                  </a:moveTo>
                  <a:lnTo>
                    <a:pt x="343" y="296"/>
                  </a:lnTo>
                  <a:lnTo>
                    <a:pt x="343" y="565"/>
                  </a:lnTo>
                  <a:lnTo>
                    <a:pt x="315" y="565"/>
                  </a:lnTo>
                  <a:lnTo>
                    <a:pt x="315" y="296"/>
                  </a:lnTo>
                  <a:lnTo>
                    <a:pt x="168" y="296"/>
                  </a:lnTo>
                  <a:lnTo>
                    <a:pt x="45" y="492"/>
                  </a:lnTo>
                  <a:lnTo>
                    <a:pt x="45" y="565"/>
                  </a:lnTo>
                  <a:lnTo>
                    <a:pt x="17" y="565"/>
                  </a:lnTo>
                  <a:lnTo>
                    <a:pt x="17" y="539"/>
                  </a:lnTo>
                  <a:lnTo>
                    <a:pt x="0" y="565"/>
                  </a:lnTo>
                  <a:lnTo>
                    <a:pt x="615" y="565"/>
                  </a:lnTo>
                  <a:lnTo>
                    <a:pt x="615" y="296"/>
                  </a:lnTo>
                  <a:moveTo>
                    <a:pt x="315" y="59"/>
                  </a:moveTo>
                  <a:lnTo>
                    <a:pt x="182" y="270"/>
                  </a:lnTo>
                  <a:lnTo>
                    <a:pt x="315" y="270"/>
                  </a:lnTo>
                  <a:lnTo>
                    <a:pt x="315" y="59"/>
                  </a:lnTo>
                  <a:moveTo>
                    <a:pt x="615" y="0"/>
                  </a:moveTo>
                  <a:lnTo>
                    <a:pt x="353" y="0"/>
                  </a:lnTo>
                  <a:lnTo>
                    <a:pt x="343" y="12"/>
                  </a:lnTo>
                  <a:lnTo>
                    <a:pt x="343" y="270"/>
                  </a:lnTo>
                  <a:lnTo>
                    <a:pt x="615" y="270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6215063" y="1276350"/>
              <a:ext cx="44450" cy="115888"/>
            </a:xfrm>
            <a:custGeom>
              <a:avLst/>
              <a:gdLst>
                <a:gd name="T0" fmla="*/ 28 w 28"/>
                <a:gd name="T1" fmla="*/ 0 h 73"/>
                <a:gd name="T2" fmla="*/ 0 w 28"/>
                <a:gd name="T3" fmla="*/ 47 h 73"/>
                <a:gd name="T4" fmla="*/ 0 w 28"/>
                <a:gd name="T5" fmla="*/ 73 h 73"/>
                <a:gd name="T6" fmla="*/ 28 w 28"/>
                <a:gd name="T7" fmla="*/ 73 h 73"/>
                <a:gd name="T8" fmla="*/ 28 w 2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">
                  <a:moveTo>
                    <a:pt x="28" y="0"/>
                  </a:moveTo>
                  <a:lnTo>
                    <a:pt x="0" y="47"/>
                  </a:lnTo>
                  <a:lnTo>
                    <a:pt x="0" y="73"/>
                  </a:lnTo>
                  <a:lnTo>
                    <a:pt x="28" y="73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4" name="Freeform 84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close/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5" name="Freeform 85"/>
            <p:cNvSpPr>
              <a:spLocks noEditPoints="1"/>
            </p:cNvSpPr>
            <p:nvPr/>
          </p:nvSpPr>
          <p:spPr bwMode="auto">
            <a:xfrm>
              <a:off x="6688138" y="514350"/>
              <a:ext cx="44450" cy="877888"/>
            </a:xfrm>
            <a:custGeom>
              <a:avLst/>
              <a:gdLst>
                <a:gd name="T0" fmla="*/ 28 w 28"/>
                <a:gd name="T1" fmla="*/ 284 h 553"/>
                <a:gd name="T2" fmla="*/ 0 w 28"/>
                <a:gd name="T3" fmla="*/ 284 h 553"/>
                <a:gd name="T4" fmla="*/ 0 w 28"/>
                <a:gd name="T5" fmla="*/ 553 h 553"/>
                <a:gd name="T6" fmla="*/ 28 w 28"/>
                <a:gd name="T7" fmla="*/ 553 h 553"/>
                <a:gd name="T8" fmla="*/ 28 w 28"/>
                <a:gd name="T9" fmla="*/ 284 h 553"/>
                <a:gd name="T10" fmla="*/ 28 w 28"/>
                <a:gd name="T11" fmla="*/ 0 h 553"/>
                <a:gd name="T12" fmla="*/ 0 w 28"/>
                <a:gd name="T13" fmla="*/ 47 h 553"/>
                <a:gd name="T14" fmla="*/ 0 w 28"/>
                <a:gd name="T15" fmla="*/ 258 h 553"/>
                <a:gd name="T16" fmla="*/ 28 w 28"/>
                <a:gd name="T17" fmla="*/ 258 h 553"/>
                <a:gd name="T18" fmla="*/ 28 w 28"/>
                <a:gd name="T1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53">
                  <a:moveTo>
                    <a:pt x="28" y="284"/>
                  </a:moveTo>
                  <a:lnTo>
                    <a:pt x="0" y="284"/>
                  </a:lnTo>
                  <a:lnTo>
                    <a:pt x="0" y="553"/>
                  </a:lnTo>
                  <a:lnTo>
                    <a:pt x="28" y="553"/>
                  </a:lnTo>
                  <a:lnTo>
                    <a:pt x="28" y="284"/>
                  </a:lnTo>
                  <a:moveTo>
                    <a:pt x="28" y="0"/>
                  </a:moveTo>
                  <a:lnTo>
                    <a:pt x="0" y="47"/>
                  </a:lnTo>
                  <a:lnTo>
                    <a:pt x="0" y="258"/>
                  </a:lnTo>
                  <a:lnTo>
                    <a:pt x="28" y="25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0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6454775" y="923925"/>
              <a:ext cx="709613" cy="41275"/>
            </a:xfrm>
            <a:custGeom>
              <a:avLst/>
              <a:gdLst>
                <a:gd name="T0" fmla="*/ 447 w 447"/>
                <a:gd name="T1" fmla="*/ 0 h 26"/>
                <a:gd name="T2" fmla="*/ 447 w 447"/>
                <a:gd name="T3" fmla="*/ 0 h 26"/>
                <a:gd name="T4" fmla="*/ 175 w 447"/>
                <a:gd name="T5" fmla="*/ 0 h 26"/>
                <a:gd name="T6" fmla="*/ 147 w 447"/>
                <a:gd name="T7" fmla="*/ 0 h 26"/>
                <a:gd name="T8" fmla="*/ 14 w 447"/>
                <a:gd name="T9" fmla="*/ 0 h 26"/>
                <a:gd name="T10" fmla="*/ 0 w 447"/>
                <a:gd name="T11" fmla="*/ 26 h 26"/>
                <a:gd name="T12" fmla="*/ 147 w 447"/>
                <a:gd name="T13" fmla="*/ 26 h 26"/>
                <a:gd name="T14" fmla="*/ 175 w 447"/>
                <a:gd name="T15" fmla="*/ 26 h 26"/>
                <a:gd name="T16" fmla="*/ 447 w 447"/>
                <a:gd name="T17" fmla="*/ 26 h 26"/>
                <a:gd name="T18" fmla="*/ 447 w 447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26">
                  <a:moveTo>
                    <a:pt x="447" y="0"/>
                  </a:moveTo>
                  <a:lnTo>
                    <a:pt x="447" y="0"/>
                  </a:lnTo>
                  <a:lnTo>
                    <a:pt x="175" y="0"/>
                  </a:lnTo>
                  <a:lnTo>
                    <a:pt x="147" y="0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47" y="26"/>
                  </a:lnTo>
                  <a:lnTo>
                    <a:pt x="175" y="26"/>
                  </a:lnTo>
                  <a:lnTo>
                    <a:pt x="447" y="26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8" name="Rectangle 88"/>
            <p:cNvSpPr>
              <a:spLocks noChangeArrowheads="1"/>
            </p:cNvSpPr>
            <p:nvPr/>
          </p:nvSpPr>
          <p:spPr bwMode="auto">
            <a:xfrm>
              <a:off x="6369050" y="1433513"/>
              <a:ext cx="209550" cy="425450"/>
            </a:xfrm>
            <a:prstGeom prst="rect">
              <a:avLst/>
            </a:pr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99" name="Rectangle 89"/>
            <p:cNvSpPr>
              <a:spLocks noChangeArrowheads="1"/>
            </p:cNvSpPr>
            <p:nvPr/>
          </p:nvSpPr>
          <p:spPr bwMode="auto">
            <a:xfrm>
              <a:off x="6369050" y="1433513"/>
              <a:ext cx="104775" cy="425450"/>
            </a:xfrm>
            <a:prstGeom prst="rect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6030913" y="1858963"/>
              <a:ext cx="885825" cy="77788"/>
            </a:xfrm>
            <a:custGeom>
              <a:avLst/>
              <a:gdLst>
                <a:gd name="T0" fmla="*/ 236 w 236"/>
                <a:gd name="T1" fmla="*/ 13 h 21"/>
                <a:gd name="T2" fmla="*/ 228 w 236"/>
                <a:gd name="T3" fmla="*/ 21 h 21"/>
                <a:gd name="T4" fmla="*/ 8 w 236"/>
                <a:gd name="T5" fmla="*/ 21 h 21"/>
                <a:gd name="T6" fmla="*/ 0 w 236"/>
                <a:gd name="T7" fmla="*/ 13 h 21"/>
                <a:gd name="T8" fmla="*/ 0 w 236"/>
                <a:gd name="T9" fmla="*/ 8 h 21"/>
                <a:gd name="T10" fmla="*/ 8 w 236"/>
                <a:gd name="T11" fmla="*/ 0 h 21"/>
                <a:gd name="T12" fmla="*/ 228 w 236"/>
                <a:gd name="T13" fmla="*/ 0 h 21"/>
                <a:gd name="T14" fmla="*/ 236 w 236"/>
                <a:gd name="T15" fmla="*/ 8 h 21"/>
                <a:gd name="T16" fmla="*/ 236 w 236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1">
                  <a:moveTo>
                    <a:pt x="236" y="13"/>
                  </a:moveTo>
                  <a:cubicBezTo>
                    <a:pt x="236" y="18"/>
                    <a:pt x="233" y="21"/>
                    <a:pt x="22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3" y="21"/>
                    <a:pt x="0" y="18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3" y="0"/>
                    <a:pt x="236" y="4"/>
                    <a:pt x="236" y="8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22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4697413" y="1652588"/>
              <a:ext cx="2678113" cy="419100"/>
            </a:xfrm>
            <a:custGeom>
              <a:avLst/>
              <a:gdLst>
                <a:gd name="T0" fmla="*/ 713 w 713"/>
                <a:gd name="T1" fmla="*/ 112 h 112"/>
                <a:gd name="T2" fmla="*/ 356 w 713"/>
                <a:gd name="T3" fmla="*/ 0 h 112"/>
                <a:gd name="T4" fmla="*/ 0 w 713"/>
                <a:gd name="T5" fmla="*/ 112 h 112"/>
                <a:gd name="T6" fmla="*/ 713 w 713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3" h="112">
                  <a:moveTo>
                    <a:pt x="713" y="112"/>
                  </a:moveTo>
                  <a:cubicBezTo>
                    <a:pt x="709" y="50"/>
                    <a:pt x="551" y="0"/>
                    <a:pt x="356" y="0"/>
                  </a:cubicBezTo>
                  <a:cubicBezTo>
                    <a:pt x="161" y="0"/>
                    <a:pt x="3" y="50"/>
                    <a:pt x="0" y="112"/>
                  </a:cubicBezTo>
                  <a:lnTo>
                    <a:pt x="713" y="112"/>
                  </a:lnTo>
                  <a:close/>
                </a:path>
              </a:pathLst>
            </a:custGeom>
            <a:solidFill>
              <a:srgbClr val="ABD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6030913" y="1652588"/>
              <a:ext cx="1344613" cy="419100"/>
            </a:xfrm>
            <a:custGeom>
              <a:avLst/>
              <a:gdLst>
                <a:gd name="T0" fmla="*/ 0 w 358"/>
                <a:gd name="T1" fmla="*/ 112 h 112"/>
                <a:gd name="T2" fmla="*/ 358 w 358"/>
                <a:gd name="T3" fmla="*/ 112 h 112"/>
                <a:gd name="T4" fmla="*/ 1 w 358"/>
                <a:gd name="T5" fmla="*/ 0 h 112"/>
                <a:gd name="T6" fmla="*/ 0 w 358"/>
                <a:gd name="T7" fmla="*/ 0 h 112"/>
                <a:gd name="T8" fmla="*/ 0 w 358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12">
                  <a:moveTo>
                    <a:pt x="0" y="112"/>
                  </a:moveTo>
                  <a:cubicBezTo>
                    <a:pt x="358" y="112"/>
                    <a:pt x="358" y="112"/>
                    <a:pt x="358" y="112"/>
                  </a:cubicBezTo>
                  <a:cubicBezTo>
                    <a:pt x="354" y="50"/>
                    <a:pt x="19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92B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4406900" y="-933450"/>
              <a:ext cx="676275" cy="430213"/>
            </a:xfrm>
            <a:custGeom>
              <a:avLst/>
              <a:gdLst>
                <a:gd name="T0" fmla="*/ 122 w 180"/>
                <a:gd name="T1" fmla="*/ 0 h 115"/>
                <a:gd name="T2" fmla="*/ 104 w 180"/>
                <a:gd name="T3" fmla="*/ 0 h 115"/>
                <a:gd name="T4" fmla="*/ 52 w 180"/>
                <a:gd name="T5" fmla="*/ 34 h 115"/>
                <a:gd name="T6" fmla="*/ 41 w 180"/>
                <a:gd name="T7" fmla="*/ 34 h 115"/>
                <a:gd name="T8" fmla="*/ 0 w 180"/>
                <a:gd name="T9" fmla="*/ 74 h 115"/>
                <a:gd name="T10" fmla="*/ 41 w 180"/>
                <a:gd name="T11" fmla="*/ 115 h 115"/>
                <a:gd name="T12" fmla="*/ 122 w 180"/>
                <a:gd name="T13" fmla="*/ 115 h 115"/>
                <a:gd name="T14" fmla="*/ 180 w 180"/>
                <a:gd name="T15" fmla="*/ 57 h 115"/>
                <a:gd name="T16" fmla="*/ 122 w 180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15">
                  <a:moveTo>
                    <a:pt x="122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1" y="0"/>
                    <a:pt x="61" y="14"/>
                    <a:pt x="5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8" y="34"/>
                    <a:pt x="0" y="52"/>
                    <a:pt x="0" y="74"/>
                  </a:cubicBezTo>
                  <a:cubicBezTo>
                    <a:pt x="0" y="97"/>
                    <a:pt x="18" y="115"/>
                    <a:pt x="41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54" y="115"/>
                    <a:pt x="180" y="89"/>
                    <a:pt x="180" y="57"/>
                  </a:cubicBezTo>
                  <a:cubicBezTo>
                    <a:pt x="180" y="26"/>
                    <a:pt x="154" y="0"/>
                    <a:pt x="122" y="0"/>
                  </a:cubicBezTo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5083175" y="-723900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0 h 1"/>
                <a:gd name="T14" fmla="*/ 1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A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4697413" y="-892175"/>
              <a:ext cx="385763" cy="388938"/>
            </a:xfrm>
            <a:custGeom>
              <a:avLst/>
              <a:gdLst>
                <a:gd name="T0" fmla="*/ 80 w 103"/>
                <a:gd name="T1" fmla="*/ 0 h 104"/>
                <a:gd name="T2" fmla="*/ 36 w 103"/>
                <a:gd name="T3" fmla="*/ 49 h 104"/>
                <a:gd name="T4" fmla="*/ 35 w 103"/>
                <a:gd name="T5" fmla="*/ 49 h 104"/>
                <a:gd name="T6" fmla="*/ 0 w 103"/>
                <a:gd name="T7" fmla="*/ 88 h 104"/>
                <a:gd name="T8" fmla="*/ 4 w 103"/>
                <a:gd name="T9" fmla="*/ 104 h 104"/>
                <a:gd name="T10" fmla="*/ 45 w 103"/>
                <a:gd name="T11" fmla="*/ 104 h 104"/>
                <a:gd name="T12" fmla="*/ 103 w 103"/>
                <a:gd name="T13" fmla="*/ 46 h 104"/>
                <a:gd name="T14" fmla="*/ 103 w 103"/>
                <a:gd name="T15" fmla="*/ 46 h 104"/>
                <a:gd name="T16" fmla="*/ 103 w 103"/>
                <a:gd name="T17" fmla="*/ 46 h 104"/>
                <a:gd name="T18" fmla="*/ 103 w 103"/>
                <a:gd name="T19" fmla="*/ 46 h 104"/>
                <a:gd name="T20" fmla="*/ 103 w 103"/>
                <a:gd name="T21" fmla="*/ 46 h 104"/>
                <a:gd name="T22" fmla="*/ 103 w 103"/>
                <a:gd name="T23" fmla="*/ 46 h 104"/>
                <a:gd name="T24" fmla="*/ 103 w 103"/>
                <a:gd name="T25" fmla="*/ 46 h 104"/>
                <a:gd name="T26" fmla="*/ 103 w 103"/>
                <a:gd name="T27" fmla="*/ 46 h 104"/>
                <a:gd name="T28" fmla="*/ 103 w 103"/>
                <a:gd name="T29" fmla="*/ 46 h 104"/>
                <a:gd name="T30" fmla="*/ 103 w 103"/>
                <a:gd name="T31" fmla="*/ 45 h 104"/>
                <a:gd name="T32" fmla="*/ 103 w 103"/>
                <a:gd name="T33" fmla="*/ 45 h 104"/>
                <a:gd name="T34" fmla="*/ 103 w 103"/>
                <a:gd name="T35" fmla="*/ 45 h 104"/>
                <a:gd name="T36" fmla="*/ 103 w 103"/>
                <a:gd name="T37" fmla="*/ 45 h 104"/>
                <a:gd name="T38" fmla="*/ 103 w 103"/>
                <a:gd name="T39" fmla="*/ 45 h 104"/>
                <a:gd name="T40" fmla="*/ 80 w 103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04">
                  <a:moveTo>
                    <a:pt x="80" y="0"/>
                  </a:moveTo>
                  <a:cubicBezTo>
                    <a:pt x="56" y="8"/>
                    <a:pt x="38" y="24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15" y="49"/>
                    <a:pt x="0" y="69"/>
                    <a:pt x="0" y="88"/>
                  </a:cubicBezTo>
                  <a:cubicBezTo>
                    <a:pt x="0" y="94"/>
                    <a:pt x="1" y="99"/>
                    <a:pt x="4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77" y="104"/>
                    <a:pt x="103" y="78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27"/>
                    <a:pt x="93" y="11"/>
                    <a:pt x="80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4741863" y="-904875"/>
              <a:ext cx="800100" cy="473075"/>
            </a:xfrm>
            <a:custGeom>
              <a:avLst/>
              <a:gdLst>
                <a:gd name="T0" fmla="*/ 163 w 213"/>
                <a:gd name="T1" fmla="*/ 27 h 126"/>
                <a:gd name="T2" fmla="*/ 152 w 213"/>
                <a:gd name="T3" fmla="*/ 28 h 126"/>
                <a:gd name="T4" fmla="*/ 99 w 213"/>
                <a:gd name="T5" fmla="*/ 0 h 126"/>
                <a:gd name="T6" fmla="*/ 36 w 213"/>
                <a:gd name="T7" fmla="*/ 56 h 126"/>
                <a:gd name="T8" fmla="*/ 35 w 213"/>
                <a:gd name="T9" fmla="*/ 56 h 126"/>
                <a:gd name="T10" fmla="*/ 0 w 213"/>
                <a:gd name="T11" fmla="*/ 91 h 126"/>
                <a:gd name="T12" fmla="*/ 35 w 213"/>
                <a:gd name="T13" fmla="*/ 126 h 126"/>
                <a:gd name="T14" fmla="*/ 163 w 213"/>
                <a:gd name="T15" fmla="*/ 126 h 126"/>
                <a:gd name="T16" fmla="*/ 213 w 213"/>
                <a:gd name="T17" fmla="*/ 76 h 126"/>
                <a:gd name="T18" fmla="*/ 163 w 213"/>
                <a:gd name="T19" fmla="*/ 2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26">
                  <a:moveTo>
                    <a:pt x="163" y="27"/>
                  </a:moveTo>
                  <a:cubicBezTo>
                    <a:pt x="159" y="27"/>
                    <a:pt x="156" y="28"/>
                    <a:pt x="152" y="28"/>
                  </a:cubicBezTo>
                  <a:cubicBezTo>
                    <a:pt x="141" y="12"/>
                    <a:pt x="121" y="0"/>
                    <a:pt x="99" y="0"/>
                  </a:cubicBezTo>
                  <a:cubicBezTo>
                    <a:pt x="66" y="0"/>
                    <a:pt x="39" y="25"/>
                    <a:pt x="36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15" y="56"/>
                    <a:pt x="0" y="72"/>
                    <a:pt x="0" y="91"/>
                  </a:cubicBezTo>
                  <a:cubicBezTo>
                    <a:pt x="0" y="110"/>
                    <a:pt x="15" y="126"/>
                    <a:pt x="35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91" y="126"/>
                    <a:pt x="213" y="104"/>
                    <a:pt x="213" y="76"/>
                  </a:cubicBezTo>
                  <a:cubicBezTo>
                    <a:pt x="213" y="49"/>
                    <a:pt x="191" y="27"/>
                    <a:pt x="163" y="27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5132388" y="-900113"/>
              <a:ext cx="409575" cy="468313"/>
            </a:xfrm>
            <a:custGeom>
              <a:avLst/>
              <a:gdLst>
                <a:gd name="T0" fmla="*/ 59 w 109"/>
                <a:gd name="T1" fmla="*/ 26 h 125"/>
                <a:gd name="T2" fmla="*/ 48 w 109"/>
                <a:gd name="T3" fmla="*/ 27 h 125"/>
                <a:gd name="T4" fmla="*/ 0 w 109"/>
                <a:gd name="T5" fmla="*/ 0 h 125"/>
                <a:gd name="T6" fmla="*/ 0 w 109"/>
                <a:gd name="T7" fmla="*/ 125 h 125"/>
                <a:gd name="T8" fmla="*/ 59 w 109"/>
                <a:gd name="T9" fmla="*/ 125 h 125"/>
                <a:gd name="T10" fmla="*/ 109 w 109"/>
                <a:gd name="T11" fmla="*/ 75 h 125"/>
                <a:gd name="T12" fmla="*/ 59 w 109"/>
                <a:gd name="T13" fmla="*/ 2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25">
                  <a:moveTo>
                    <a:pt x="59" y="26"/>
                  </a:moveTo>
                  <a:cubicBezTo>
                    <a:pt x="55" y="26"/>
                    <a:pt x="52" y="27"/>
                    <a:pt x="48" y="27"/>
                  </a:cubicBezTo>
                  <a:cubicBezTo>
                    <a:pt x="38" y="12"/>
                    <a:pt x="20" y="1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87" y="125"/>
                    <a:pt x="109" y="103"/>
                    <a:pt x="109" y="75"/>
                  </a:cubicBezTo>
                  <a:cubicBezTo>
                    <a:pt x="109" y="48"/>
                    <a:pt x="87" y="26"/>
                    <a:pt x="59" y="2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6770688" y="-179388"/>
              <a:ext cx="338138" cy="341313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7015163" y="-6350"/>
              <a:ext cx="93663" cy="149225"/>
            </a:xfrm>
            <a:custGeom>
              <a:avLst/>
              <a:gdLst>
                <a:gd name="T0" fmla="*/ 25 w 25"/>
                <a:gd name="T1" fmla="*/ 0 h 40"/>
                <a:gd name="T2" fmla="*/ 0 w 25"/>
                <a:gd name="T3" fmla="*/ 40 h 40"/>
                <a:gd name="T4" fmla="*/ 1 w 25"/>
                <a:gd name="T5" fmla="*/ 40 h 40"/>
                <a:gd name="T6" fmla="*/ 25 w 25"/>
                <a:gd name="T7" fmla="*/ 0 h 40"/>
                <a:gd name="T8" fmla="*/ 2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25" y="0"/>
                  </a:moveTo>
                  <a:cubicBezTo>
                    <a:pt x="25" y="17"/>
                    <a:pt x="15" y="32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2"/>
                    <a:pt x="25" y="17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61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0" name="Freeform 100"/>
            <p:cNvSpPr>
              <a:spLocks/>
            </p:cNvSpPr>
            <p:nvPr/>
          </p:nvSpPr>
          <p:spPr bwMode="auto">
            <a:xfrm>
              <a:off x="6946900" y="-168275"/>
              <a:ext cx="161925" cy="311150"/>
            </a:xfrm>
            <a:custGeom>
              <a:avLst/>
              <a:gdLst>
                <a:gd name="T0" fmla="*/ 12 w 43"/>
                <a:gd name="T1" fmla="*/ 0 h 83"/>
                <a:gd name="T2" fmla="*/ 0 w 43"/>
                <a:gd name="T3" fmla="*/ 38 h 83"/>
                <a:gd name="T4" fmla="*/ 18 w 43"/>
                <a:gd name="T5" fmla="*/ 83 h 83"/>
                <a:gd name="T6" fmla="*/ 43 w 43"/>
                <a:gd name="T7" fmla="*/ 43 h 83"/>
                <a:gd name="T8" fmla="*/ 12 w 4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3">
                  <a:moveTo>
                    <a:pt x="12" y="0"/>
                  </a:moveTo>
                  <a:cubicBezTo>
                    <a:pt x="5" y="10"/>
                    <a:pt x="0" y="23"/>
                    <a:pt x="0" y="38"/>
                  </a:cubicBezTo>
                  <a:cubicBezTo>
                    <a:pt x="0" y="56"/>
                    <a:pt x="7" y="71"/>
                    <a:pt x="18" y="83"/>
                  </a:cubicBezTo>
                  <a:cubicBezTo>
                    <a:pt x="33" y="75"/>
                    <a:pt x="43" y="60"/>
                    <a:pt x="43" y="43"/>
                  </a:cubicBezTo>
                  <a:cubicBezTo>
                    <a:pt x="43" y="23"/>
                    <a:pt x="30" y="6"/>
                    <a:pt x="12" y="0"/>
                  </a:cubicBezTo>
                </a:path>
              </a:pathLst>
            </a:custGeom>
            <a:solidFill>
              <a:srgbClr val="8CC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1" name="Freeform 101"/>
            <p:cNvSpPr>
              <a:spLocks/>
            </p:cNvSpPr>
            <p:nvPr/>
          </p:nvSpPr>
          <p:spPr bwMode="auto">
            <a:xfrm>
              <a:off x="6977063" y="-273050"/>
              <a:ext cx="762000" cy="490538"/>
            </a:xfrm>
            <a:custGeom>
              <a:avLst/>
              <a:gdLst>
                <a:gd name="T0" fmla="*/ 71 w 203"/>
                <a:gd name="T1" fmla="*/ 0 h 131"/>
                <a:gd name="T2" fmla="*/ 80 w 203"/>
                <a:gd name="T3" fmla="*/ 0 h 131"/>
                <a:gd name="T4" fmla="*/ 144 w 203"/>
                <a:gd name="T5" fmla="*/ 36 h 131"/>
                <a:gd name="T6" fmla="*/ 148 w 203"/>
                <a:gd name="T7" fmla="*/ 36 h 131"/>
                <a:gd name="T8" fmla="*/ 203 w 203"/>
                <a:gd name="T9" fmla="*/ 86 h 131"/>
                <a:gd name="T10" fmla="*/ 148 w 203"/>
                <a:gd name="T11" fmla="*/ 131 h 131"/>
                <a:gd name="T12" fmla="*/ 71 w 203"/>
                <a:gd name="T13" fmla="*/ 131 h 131"/>
                <a:gd name="T14" fmla="*/ 0 w 203"/>
                <a:gd name="T15" fmla="*/ 65 h 131"/>
                <a:gd name="T16" fmla="*/ 71 w 203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31">
                  <a:moveTo>
                    <a:pt x="7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08" y="0"/>
                    <a:pt x="133" y="12"/>
                    <a:pt x="144" y="36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76" y="36"/>
                    <a:pt x="203" y="58"/>
                    <a:pt x="203" y="86"/>
                  </a:cubicBezTo>
                  <a:cubicBezTo>
                    <a:pt x="203" y="113"/>
                    <a:pt x="176" y="131"/>
                    <a:pt x="148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32" y="131"/>
                    <a:pt x="0" y="104"/>
                    <a:pt x="0" y="65"/>
                  </a:cubicBezTo>
                  <a:cubicBezTo>
                    <a:pt x="0" y="26"/>
                    <a:pt x="32" y="0"/>
                    <a:pt x="71" y="0"/>
                  </a:cubicBezTo>
                  <a:close/>
                </a:path>
              </a:pathLst>
            </a:custGeom>
            <a:solidFill>
              <a:srgbClr val="C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2" name="Freeform 102"/>
            <p:cNvSpPr>
              <a:spLocks/>
            </p:cNvSpPr>
            <p:nvPr/>
          </p:nvSpPr>
          <p:spPr bwMode="auto">
            <a:xfrm>
              <a:off x="7285038" y="-273050"/>
              <a:ext cx="454025" cy="490538"/>
            </a:xfrm>
            <a:custGeom>
              <a:avLst/>
              <a:gdLst>
                <a:gd name="T0" fmla="*/ 66 w 121"/>
                <a:gd name="T1" fmla="*/ 36 h 131"/>
                <a:gd name="T2" fmla="*/ 62 w 121"/>
                <a:gd name="T3" fmla="*/ 36 h 131"/>
                <a:gd name="T4" fmla="*/ 0 w 121"/>
                <a:gd name="T5" fmla="*/ 0 h 131"/>
                <a:gd name="T6" fmla="*/ 0 w 121"/>
                <a:gd name="T7" fmla="*/ 131 h 131"/>
                <a:gd name="T8" fmla="*/ 66 w 121"/>
                <a:gd name="T9" fmla="*/ 131 h 131"/>
                <a:gd name="T10" fmla="*/ 121 w 121"/>
                <a:gd name="T11" fmla="*/ 86 h 131"/>
                <a:gd name="T12" fmla="*/ 66 w 121"/>
                <a:gd name="T13" fmla="*/ 3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31">
                  <a:moveTo>
                    <a:pt x="66" y="36"/>
                  </a:moveTo>
                  <a:cubicBezTo>
                    <a:pt x="62" y="36"/>
                    <a:pt x="62" y="36"/>
                    <a:pt x="62" y="36"/>
                  </a:cubicBezTo>
                  <a:cubicBezTo>
                    <a:pt x="51" y="13"/>
                    <a:pt x="28" y="1"/>
                    <a:pt x="0" y="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94" y="131"/>
                    <a:pt x="121" y="113"/>
                    <a:pt x="121" y="86"/>
                  </a:cubicBezTo>
                  <a:cubicBezTo>
                    <a:pt x="121" y="58"/>
                    <a:pt x="94" y="36"/>
                    <a:pt x="66" y="36"/>
                  </a:cubicBezTo>
                  <a:close/>
                </a:path>
              </a:pathLst>
            </a:cu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3" name="Oval 103"/>
            <p:cNvSpPr>
              <a:spLocks noChangeArrowheads="1"/>
            </p:cNvSpPr>
            <p:nvPr/>
          </p:nvSpPr>
          <p:spPr bwMode="auto">
            <a:xfrm>
              <a:off x="4335463" y="439738"/>
              <a:ext cx="188913" cy="19050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4395788" y="488950"/>
              <a:ext cx="68263" cy="93663"/>
            </a:xfrm>
            <a:custGeom>
              <a:avLst/>
              <a:gdLst>
                <a:gd name="T0" fmla="*/ 18 w 18"/>
                <a:gd name="T1" fmla="*/ 16 h 25"/>
                <a:gd name="T2" fmla="*/ 9 w 18"/>
                <a:gd name="T3" fmla="*/ 25 h 25"/>
                <a:gd name="T4" fmla="*/ 0 w 18"/>
                <a:gd name="T5" fmla="*/ 16 h 25"/>
                <a:gd name="T6" fmla="*/ 9 w 18"/>
                <a:gd name="T7" fmla="*/ 0 h 25"/>
                <a:gd name="T8" fmla="*/ 18 w 18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8" y="16"/>
                  </a:moveTo>
                  <a:cubicBezTo>
                    <a:pt x="18" y="21"/>
                    <a:pt x="14" y="25"/>
                    <a:pt x="9" y="25"/>
                  </a:cubicBezTo>
                  <a:cubicBezTo>
                    <a:pt x="4" y="25"/>
                    <a:pt x="0" y="21"/>
                    <a:pt x="0" y="16"/>
                  </a:cubicBezTo>
                  <a:cubicBezTo>
                    <a:pt x="0" y="11"/>
                    <a:pt x="9" y="0"/>
                    <a:pt x="9" y="0"/>
                  </a:cubicBezTo>
                  <a:cubicBezTo>
                    <a:pt x="9" y="0"/>
                    <a:pt x="18" y="11"/>
                    <a:pt x="18" y="1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5" name="Oval 105"/>
            <p:cNvSpPr>
              <a:spLocks noChangeArrowheads="1"/>
            </p:cNvSpPr>
            <p:nvPr/>
          </p:nvSpPr>
          <p:spPr bwMode="auto">
            <a:xfrm>
              <a:off x="4516438" y="161925"/>
              <a:ext cx="250825" cy="247650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4587875" y="214313"/>
              <a:ext cx="109538" cy="142875"/>
            </a:xfrm>
            <a:custGeom>
              <a:avLst/>
              <a:gdLst>
                <a:gd name="T0" fmla="*/ 15 w 29"/>
                <a:gd name="T1" fmla="*/ 0 h 38"/>
                <a:gd name="T2" fmla="*/ 0 w 29"/>
                <a:gd name="T3" fmla="*/ 23 h 38"/>
                <a:gd name="T4" fmla="*/ 12 w 29"/>
                <a:gd name="T5" fmla="*/ 38 h 38"/>
                <a:gd name="T6" fmla="*/ 15 w 29"/>
                <a:gd name="T7" fmla="*/ 12 h 38"/>
                <a:gd name="T8" fmla="*/ 17 w 29"/>
                <a:gd name="T9" fmla="*/ 38 h 38"/>
                <a:gd name="T10" fmla="*/ 29 w 29"/>
                <a:gd name="T11" fmla="*/ 23 h 38"/>
                <a:gd name="T12" fmla="*/ 15 w 2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8">
                  <a:moveTo>
                    <a:pt x="15" y="0"/>
                  </a:moveTo>
                  <a:cubicBezTo>
                    <a:pt x="15" y="0"/>
                    <a:pt x="0" y="9"/>
                    <a:pt x="0" y="23"/>
                  </a:cubicBezTo>
                  <a:cubicBezTo>
                    <a:pt x="0" y="33"/>
                    <a:pt x="8" y="36"/>
                    <a:pt x="12" y="3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21" y="36"/>
                    <a:pt x="29" y="33"/>
                    <a:pt x="29" y="23"/>
                  </a:cubicBezTo>
                  <a:cubicBezTo>
                    <a:pt x="29" y="9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7" name="Oval 107"/>
            <p:cNvSpPr>
              <a:spLocks noChangeArrowheads="1"/>
            </p:cNvSpPr>
            <p:nvPr/>
          </p:nvSpPr>
          <p:spPr bwMode="auto">
            <a:xfrm>
              <a:off x="6962775" y="-720725"/>
              <a:ext cx="225425" cy="225425"/>
            </a:xfrm>
            <a:prstGeom prst="ellipse">
              <a:avLst/>
            </a:prstGeom>
            <a:solidFill>
              <a:srgbClr val="9FD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7037388" y="-644525"/>
              <a:ext cx="79375" cy="77788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19" name="Oval 109"/>
            <p:cNvSpPr>
              <a:spLocks noChangeArrowheads="1"/>
            </p:cNvSpPr>
            <p:nvPr/>
          </p:nvSpPr>
          <p:spPr bwMode="auto">
            <a:xfrm>
              <a:off x="7062788" y="-674688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7026275" y="-655638"/>
              <a:ext cx="22225" cy="22225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1" name="Oval 111"/>
            <p:cNvSpPr>
              <a:spLocks noChangeArrowheads="1"/>
            </p:cNvSpPr>
            <p:nvPr/>
          </p:nvSpPr>
          <p:spPr bwMode="auto">
            <a:xfrm>
              <a:off x="7010400" y="-619125"/>
              <a:ext cx="19050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7026275" y="-581025"/>
              <a:ext cx="22225" cy="25400"/>
            </a:xfrm>
            <a:custGeom>
              <a:avLst/>
              <a:gdLst>
                <a:gd name="T0" fmla="*/ 1 w 6"/>
                <a:gd name="T1" fmla="*/ 2 h 7"/>
                <a:gd name="T2" fmla="*/ 5 w 6"/>
                <a:gd name="T3" fmla="*/ 2 h 7"/>
                <a:gd name="T4" fmla="*/ 5 w 6"/>
                <a:gd name="T5" fmla="*/ 6 h 7"/>
                <a:gd name="T6" fmla="*/ 1 w 6"/>
                <a:gd name="T7" fmla="*/ 6 h 7"/>
                <a:gd name="T8" fmla="*/ 1 w 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7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3" name="Oval 113"/>
            <p:cNvSpPr>
              <a:spLocks noChangeArrowheads="1"/>
            </p:cNvSpPr>
            <p:nvPr/>
          </p:nvSpPr>
          <p:spPr bwMode="auto">
            <a:xfrm>
              <a:off x="7062788" y="-561975"/>
              <a:ext cx="23813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7100888" y="-581025"/>
              <a:ext cx="26988" cy="25400"/>
            </a:xfrm>
            <a:custGeom>
              <a:avLst/>
              <a:gdLst>
                <a:gd name="T0" fmla="*/ 2 w 7"/>
                <a:gd name="T1" fmla="*/ 6 h 7"/>
                <a:gd name="T2" fmla="*/ 2 w 7"/>
                <a:gd name="T3" fmla="*/ 2 h 7"/>
                <a:gd name="T4" fmla="*/ 6 w 7"/>
                <a:gd name="T5" fmla="*/ 2 h 7"/>
                <a:gd name="T6" fmla="*/ 6 w 7"/>
                <a:gd name="T7" fmla="*/ 6 h 7"/>
                <a:gd name="T8" fmla="*/ 2 w 7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ubicBezTo>
                    <a:pt x="5" y="7"/>
                    <a:pt x="3" y="7"/>
                    <a:pt x="2" y="6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5" name="Oval 115"/>
            <p:cNvSpPr>
              <a:spLocks noChangeArrowheads="1"/>
            </p:cNvSpPr>
            <p:nvPr/>
          </p:nvSpPr>
          <p:spPr bwMode="auto">
            <a:xfrm>
              <a:off x="7119938" y="-619125"/>
              <a:ext cx="22225" cy="22225"/>
            </a:xfrm>
            <a:prstGeom prst="ellipse">
              <a:avLst/>
            </a:pr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7100888" y="-655638"/>
              <a:ext cx="26988" cy="22225"/>
            </a:xfrm>
            <a:custGeom>
              <a:avLst/>
              <a:gdLst>
                <a:gd name="T0" fmla="*/ 6 w 7"/>
                <a:gd name="T1" fmla="*/ 5 h 6"/>
                <a:gd name="T2" fmla="*/ 2 w 7"/>
                <a:gd name="T3" fmla="*/ 5 h 6"/>
                <a:gd name="T4" fmla="*/ 2 w 7"/>
                <a:gd name="T5" fmla="*/ 1 h 6"/>
                <a:gd name="T6" fmla="*/ 6 w 7"/>
                <a:gd name="T7" fmla="*/ 1 h 6"/>
                <a:gd name="T8" fmla="*/ 6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cubicBezTo>
                    <a:pt x="5" y="6"/>
                    <a:pt x="3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2"/>
                    <a:pt x="7" y="4"/>
                    <a:pt x="6" y="5"/>
                  </a:cubicBezTo>
                  <a:close/>
                </a:path>
              </a:pathLst>
            </a:custGeom>
            <a:solidFill>
              <a:srgbClr val="2D6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迷你简粗倩" panose="03000509000000000000" pitchFamily="65" charset="-122"/>
              </a:endParaRPr>
            </a:p>
          </p:txBody>
        </p:sp>
      </p:grpSp>
      <p:sp>
        <p:nvSpPr>
          <p:cNvPr id="127" name="文本框 16"/>
          <p:cNvSpPr txBox="1"/>
          <p:nvPr>
            <p:custDataLst>
              <p:tags r:id="rId1"/>
            </p:custDataLst>
          </p:nvPr>
        </p:nvSpPr>
        <p:spPr>
          <a:xfrm>
            <a:off x="400653" y="144280"/>
            <a:ext cx="6018494" cy="10771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sym typeface="Arial" panose="020B0604020202020204" pitchFamily="34" charset="0"/>
              </a:rPr>
              <a:t>总结</a:t>
            </a:r>
            <a:endParaRPr lang="zh-CN" altLang="en-US" sz="40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8" name="任意多边形 127"/>
          <p:cNvSpPr/>
          <p:nvPr>
            <p:custDataLst>
              <p:tags r:id="rId2"/>
            </p:custDataLst>
          </p:nvPr>
        </p:nvSpPr>
        <p:spPr>
          <a:xfrm>
            <a:off x="6695067" y="3490304"/>
            <a:ext cx="994720" cy="256218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7500" lnSpcReduction="20000"/>
          </a:bodyPr>
          <a:lstStyle/>
          <a:p>
            <a:pPr algn="ctr"/>
            <a:endParaRPr lang="zh-CN" altLang="en-US">
              <a:solidFill>
                <a:srgbClr val="3D7351"/>
              </a:solidFill>
              <a:sym typeface="Arial" panose="020B0604020202020204" pitchFamily="34" charset="0"/>
            </a:endParaRPr>
          </a:p>
        </p:txBody>
      </p:sp>
      <p:grpSp>
        <p:nvGrpSpPr>
          <p:cNvPr id="129" name="组合 128"/>
          <p:cNvGrpSpPr/>
          <p:nvPr>
            <p:custDataLst>
              <p:tags r:id="rId3"/>
            </p:custDataLst>
          </p:nvPr>
        </p:nvGrpSpPr>
        <p:grpSpPr>
          <a:xfrm>
            <a:off x="7856582" y="3253931"/>
            <a:ext cx="2743550" cy="1063404"/>
            <a:chOff x="6458857" y="2260512"/>
            <a:chExt cx="2331265" cy="903602"/>
          </a:xfrm>
        </p:grpSpPr>
        <p:sp>
          <p:nvSpPr>
            <p:cNvPr id="130" name="文本框 66"/>
            <p:cNvSpPr txBox="1"/>
            <p:nvPr>
              <p:custDataLst>
                <p:tags r:id="rId20"/>
              </p:custDataLst>
            </p:nvPr>
          </p:nvSpPr>
          <p:spPr>
            <a:xfrm>
              <a:off x="6458857" y="2260512"/>
              <a:ext cx="2002972" cy="38831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ED7D31"/>
                  </a:solidFill>
                  <a:sym typeface="Arial" panose="020B0604020202020204" pitchFamily="34" charset="0"/>
                </a:rPr>
                <a:t>基础不扎实</a:t>
              </a:r>
              <a:endParaRPr lang="zh-CN" altLang="en-US" b="1" dirty="0">
                <a:solidFill>
                  <a:srgbClr val="ED7D3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1" name="文本框 67"/>
            <p:cNvSpPr txBox="1"/>
            <p:nvPr>
              <p:custDataLst>
                <p:tags r:id="rId21"/>
              </p:custDataLst>
            </p:nvPr>
          </p:nvSpPr>
          <p:spPr>
            <a:xfrm>
              <a:off x="6458857" y="2619601"/>
              <a:ext cx="2331265" cy="54451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rmAutofit/>
            </a:bodyPr>
            <a:lstStyle/>
            <a:p>
              <a:r>
                <a:rPr lang="zh-CN" altLang="en-US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sym typeface="Arial" panose="020B0604020202020204" pitchFamily="34" charset="0"/>
                </a:rPr>
                <a:t>原理了解不够彻底</a:t>
              </a:r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32" name="任意多边形 131"/>
          <p:cNvSpPr/>
          <p:nvPr>
            <p:custDataLst>
              <p:tags r:id="rId4"/>
            </p:custDataLst>
          </p:nvPr>
        </p:nvSpPr>
        <p:spPr>
          <a:xfrm flipH="1">
            <a:off x="3809887" y="3490304"/>
            <a:ext cx="994720" cy="256218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7500" lnSpcReduction="20000"/>
          </a:bodyPr>
          <a:lstStyle/>
          <a:p>
            <a:pPr algn="r"/>
            <a:endParaRPr lang="zh-CN" altLang="en-US">
              <a:solidFill>
                <a:srgbClr val="3D7351"/>
              </a:solidFill>
              <a:sym typeface="Arial" panose="020B0604020202020204" pitchFamily="34" charset="0"/>
            </a:endParaRPr>
          </a:p>
        </p:txBody>
      </p:sp>
      <p:sp>
        <p:nvSpPr>
          <p:cNvPr id="133" name="任意多边形 132"/>
          <p:cNvSpPr/>
          <p:nvPr>
            <p:custDataLst>
              <p:tags r:id="rId5"/>
            </p:custDataLst>
          </p:nvPr>
        </p:nvSpPr>
        <p:spPr>
          <a:xfrm flipV="1">
            <a:off x="6695067" y="5231391"/>
            <a:ext cx="994720" cy="256218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7500" lnSpcReduction="20000"/>
          </a:bodyPr>
          <a:lstStyle/>
          <a:p>
            <a:pPr algn="ctr"/>
            <a:endParaRPr lang="zh-CN" altLang="en-US">
              <a:solidFill>
                <a:srgbClr val="3D7351"/>
              </a:solidFill>
              <a:sym typeface="Arial" panose="020B0604020202020204" pitchFamily="34" charset="0"/>
            </a:endParaRPr>
          </a:p>
        </p:txBody>
      </p:sp>
      <p:sp>
        <p:nvSpPr>
          <p:cNvPr id="134" name="任意多边形 133"/>
          <p:cNvSpPr/>
          <p:nvPr>
            <p:custDataLst>
              <p:tags r:id="rId6"/>
            </p:custDataLst>
          </p:nvPr>
        </p:nvSpPr>
        <p:spPr>
          <a:xfrm flipH="1" flipV="1">
            <a:off x="3809887" y="5231391"/>
            <a:ext cx="994720" cy="256218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7500" lnSpcReduction="20000"/>
          </a:bodyPr>
          <a:lstStyle/>
          <a:p>
            <a:pPr algn="r"/>
            <a:endParaRPr lang="zh-CN" altLang="en-US">
              <a:solidFill>
                <a:srgbClr val="3D7351"/>
              </a:solidFill>
              <a:sym typeface="Arial" panose="020B0604020202020204" pitchFamily="34" charset="0"/>
            </a:endParaRPr>
          </a:p>
        </p:txBody>
      </p:sp>
      <p:sp>
        <p:nvSpPr>
          <p:cNvPr id="135" name="任意多边形 134"/>
          <p:cNvSpPr/>
          <p:nvPr>
            <p:custDataLst>
              <p:tags r:id="rId7"/>
            </p:custDataLst>
          </p:nvPr>
        </p:nvSpPr>
        <p:spPr>
          <a:xfrm>
            <a:off x="4533311" y="3291444"/>
            <a:ext cx="1025893" cy="1025892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6" name="任意多边形 135"/>
          <p:cNvSpPr/>
          <p:nvPr>
            <p:custDataLst>
              <p:tags r:id="rId8"/>
            </p:custDataLst>
          </p:nvPr>
        </p:nvSpPr>
        <p:spPr>
          <a:xfrm>
            <a:off x="5936213" y="3264153"/>
            <a:ext cx="1025893" cy="1025892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7" name="任意多边形 136"/>
          <p:cNvSpPr/>
          <p:nvPr>
            <p:custDataLst>
              <p:tags r:id="rId9"/>
            </p:custDataLst>
          </p:nvPr>
        </p:nvSpPr>
        <p:spPr>
          <a:xfrm>
            <a:off x="4533311" y="4694345"/>
            <a:ext cx="1025893" cy="1025892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8" name="任意多边形 137"/>
          <p:cNvSpPr/>
          <p:nvPr>
            <p:custDataLst>
              <p:tags r:id="rId10"/>
            </p:custDataLst>
          </p:nvPr>
        </p:nvSpPr>
        <p:spPr>
          <a:xfrm>
            <a:off x="5936213" y="4694343"/>
            <a:ext cx="1025892" cy="1025891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grpSp>
        <p:nvGrpSpPr>
          <p:cNvPr id="139" name="组合 138"/>
          <p:cNvGrpSpPr/>
          <p:nvPr>
            <p:custDataLst>
              <p:tags r:id="rId11"/>
            </p:custDataLst>
          </p:nvPr>
        </p:nvGrpSpPr>
        <p:grpSpPr>
          <a:xfrm>
            <a:off x="7856580" y="5278604"/>
            <a:ext cx="2743551" cy="1063404"/>
            <a:chOff x="6458856" y="2260512"/>
            <a:chExt cx="2331266" cy="903602"/>
          </a:xfrm>
        </p:grpSpPr>
        <p:sp>
          <p:nvSpPr>
            <p:cNvPr id="140" name="文本框 77"/>
            <p:cNvSpPr txBox="1"/>
            <p:nvPr>
              <p:custDataLst>
                <p:tags r:id="rId18"/>
              </p:custDataLst>
            </p:nvPr>
          </p:nvSpPr>
          <p:spPr>
            <a:xfrm>
              <a:off x="6458857" y="2260512"/>
              <a:ext cx="2002972" cy="38831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ED7D31"/>
                  </a:solidFill>
                  <a:sym typeface="Arial" panose="020B0604020202020204" pitchFamily="34" charset="0"/>
                </a:rPr>
                <a:t>懒</a:t>
              </a:r>
              <a:endParaRPr lang="zh-CN" altLang="en-US" b="1" dirty="0">
                <a:solidFill>
                  <a:srgbClr val="ED7D3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1" name="文本框 78"/>
            <p:cNvSpPr txBox="1"/>
            <p:nvPr>
              <p:custDataLst>
                <p:tags r:id="rId19"/>
              </p:custDataLst>
            </p:nvPr>
          </p:nvSpPr>
          <p:spPr>
            <a:xfrm>
              <a:off x="6458856" y="2619601"/>
              <a:ext cx="2331266" cy="54451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rmAutofit/>
            </a:bodyPr>
            <a:lstStyle/>
            <a:p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>
            <p:custDataLst>
              <p:tags r:id="rId12"/>
            </p:custDataLst>
          </p:nvPr>
        </p:nvGrpSpPr>
        <p:grpSpPr>
          <a:xfrm flipH="1">
            <a:off x="712667" y="5348486"/>
            <a:ext cx="3419494" cy="1097694"/>
            <a:chOff x="6458857" y="2231375"/>
            <a:chExt cx="2342527" cy="932739"/>
          </a:xfrm>
        </p:grpSpPr>
        <p:sp>
          <p:nvSpPr>
            <p:cNvPr id="143" name="文本框 80"/>
            <p:cNvSpPr txBox="1"/>
            <p:nvPr>
              <p:custDataLst>
                <p:tags r:id="rId16"/>
              </p:custDataLst>
            </p:nvPr>
          </p:nvSpPr>
          <p:spPr>
            <a:xfrm>
              <a:off x="6458857" y="2231375"/>
              <a:ext cx="2002972" cy="38831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3D7351"/>
                  </a:solidFill>
                  <a:sym typeface="Arial" panose="020B0604020202020204" pitchFamily="34" charset="0"/>
                </a:rPr>
                <a:t>搬运</a:t>
              </a:r>
              <a:endParaRPr lang="zh-CN" altLang="en-US" b="1" dirty="0">
                <a:solidFill>
                  <a:srgbClr val="3D735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4" name="文本框 81"/>
            <p:cNvSpPr txBox="1"/>
            <p:nvPr>
              <p:custDataLst>
                <p:tags r:id="rId17"/>
              </p:custDataLst>
            </p:nvPr>
          </p:nvSpPr>
          <p:spPr>
            <a:xfrm>
              <a:off x="6458857" y="2619601"/>
              <a:ext cx="2342527" cy="54451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rmAutofit/>
            </a:bodyPr>
            <a:lstStyle/>
            <a:p>
              <a:pPr algn="r"/>
              <a:r>
                <a:rPr lang="zh-CN" altLang="en-US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sym typeface="Arial" panose="020B0604020202020204" pitchFamily="34" charset="0"/>
                </a:rPr>
                <a:t>一定要一模一样的代码才会用</a:t>
              </a:r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5" name="组合 144"/>
          <p:cNvGrpSpPr/>
          <p:nvPr>
            <p:custDataLst>
              <p:tags r:id="rId13"/>
            </p:custDataLst>
          </p:nvPr>
        </p:nvGrpSpPr>
        <p:grpSpPr>
          <a:xfrm flipH="1">
            <a:off x="558211" y="3309341"/>
            <a:ext cx="3084880" cy="1063404"/>
            <a:chOff x="6458857" y="2260512"/>
            <a:chExt cx="2621302" cy="903602"/>
          </a:xfrm>
        </p:grpSpPr>
        <p:sp>
          <p:nvSpPr>
            <p:cNvPr id="146" name="文本框 72"/>
            <p:cNvSpPr txBox="1"/>
            <p:nvPr>
              <p:custDataLst>
                <p:tags r:id="rId14"/>
              </p:custDataLst>
            </p:nvPr>
          </p:nvSpPr>
          <p:spPr>
            <a:xfrm>
              <a:off x="6458857" y="2260512"/>
              <a:ext cx="2002972" cy="38831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3D7351"/>
                  </a:solidFill>
                  <a:sym typeface="Arial" panose="020B0604020202020204" pitchFamily="34" charset="0"/>
                </a:rPr>
                <a:t>无针对性</a:t>
              </a:r>
              <a:endParaRPr lang="zh-CN" altLang="en-US" b="1" dirty="0">
                <a:solidFill>
                  <a:srgbClr val="3D735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7" name="文本框 73"/>
            <p:cNvSpPr txBox="1"/>
            <p:nvPr>
              <p:custDataLst>
                <p:tags r:id="rId15"/>
              </p:custDataLst>
            </p:nvPr>
          </p:nvSpPr>
          <p:spPr>
            <a:xfrm>
              <a:off x="6458858" y="2619601"/>
              <a:ext cx="2621301" cy="54451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rmAutofit/>
            </a:bodyPr>
            <a:lstStyle/>
            <a:p>
              <a:pPr algn="r"/>
              <a:r>
                <a:rPr lang="zh-CN" altLang="en-US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sym typeface="Arial" panose="020B0604020202020204" pitchFamily="34" charset="0"/>
                </a:rPr>
                <a:t>找代码如同大海捞针</a:t>
              </a:r>
              <a:endParaRPr lang="en-US" altLang="zh-CN" dirty="0" smtClean="0">
                <a:solidFill>
                  <a:srgbClr val="000000">
                    <a:lumMod val="50000"/>
                    <a:lumOff val="50000"/>
                  </a:srgbClr>
                </a:solidFill>
                <a:sym typeface="Arial" panose="020B0604020202020204" pitchFamily="34" charset="0"/>
              </a:endParaRPr>
            </a:p>
            <a:p>
              <a:pPr algn="r"/>
              <a:r>
                <a:rPr lang="zh-CN" altLang="en-US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sym typeface="Arial" panose="020B0604020202020204" pitchFamily="34" charset="0"/>
                </a:rPr>
                <a:t>不知道想要的是什么</a:t>
              </a:r>
              <a:endPara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865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637" y="795579"/>
            <a:ext cx="4281006" cy="141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281" y="3171465"/>
            <a:ext cx="4078086" cy="1629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  <p:tag name="KSO_WM_TEMPLATE_CATEGORY" val="custom"/>
  <p:tag name="KSO_WM_TEMPLATE_INDEX" val="20181616"/>
  <p:tag name="KSO_WM_DIAGRAM_GROUP_CODE" val="q1_1"/>
  <p:tag name="KSO_WM_UNIT_ID" val="custom20181616_16*a*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q_i"/>
  <p:tag name="KSO_WM_UNIT_INDEX" val="1_8"/>
  <p:tag name="KSO_WM_UNIT_CLEAR" val="1"/>
  <p:tag name="KSO_WM_UNIT_LAYERLEVEL" val="1_1"/>
  <p:tag name="KSO_WM_BEAUTIFY_FLAG" val="#wm#"/>
  <p:tag name="KSO_WM_TEMPLATE_CATEGORY" val="custom"/>
  <p:tag name="KSO_WM_TEMPLATE_INDEX" val="20181616"/>
  <p:tag name="KSO_WM_DIAGRAM_GROUP_CODE" val="q1-1"/>
  <p:tag name="KSO_WM_UNIT_ID" val="custom20181616_16*q_i*1_8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19"/>
  <p:tag name="KSO_WM_TEMPLATE_CATEGORY" val="custom"/>
  <p:tag name="KSO_WM_TEMPLATE_INDEX" val="20181616"/>
  <p:tag name="KSO_WM_DIAGRAM_GROUP_CODE" val="q1_1"/>
  <p:tag name="KSO_WM_UNIT_ID" val="custom20181616_16*i*19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24"/>
  <p:tag name="KSO_WM_TEMPLATE_CATEGORY" val="custom"/>
  <p:tag name="KSO_WM_TEMPLATE_INDEX" val="20181616"/>
  <p:tag name="KSO_WM_DIAGRAM_GROUP_CODE" val="q1_1"/>
  <p:tag name="KSO_WM_UNIT_ID" val="custom20181616_16*i*24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"/>
  <p:tag name="KSO_WM_TEMPLATE_CATEGORY" val="custom"/>
  <p:tag name="KSO_WM_TEMPLATE_INDEX" val="20181616"/>
  <p:tag name="KSO_WM_DIAGRAM_GROUP_CODE" val="q1_1"/>
  <p:tag name="KSO_WM_UNIT_ID" val="custom20181616_16*i*8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q_h_a"/>
  <p:tag name="KSO_WM_UNIT_INDEX" val="1_1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TAG_VERSION" val="1.0"/>
  <p:tag name="KSO_WM_TEMPLATE_CATEGORY" val="custom"/>
  <p:tag name="KSO_WM_TEMPLATE_INDEX" val="20181616"/>
  <p:tag name="KSO_WM_DIAGRAM_GROUP_CODE" val="q1-1"/>
  <p:tag name="KSO_WM_UNIT_ID" val="custom20181616_16*q_h_a*1_1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q_h_f"/>
  <p:tag name="KSO_WM_UNIT_INDEX" val="1_1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TEMPLATE_CATEGORY" val="custom"/>
  <p:tag name="KSO_WM_TEMPLATE_INDEX" val="20181616"/>
  <p:tag name="KSO_WM_DIAGRAM_GROUP_CODE" val="q1-1"/>
  <p:tag name="KSO_WM_UNIT_ID" val="custom20181616_16*q_h_f*1_1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q_h_a"/>
  <p:tag name="KSO_WM_UNIT_INDEX" val="1_4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TAG_VERSION" val="1.0"/>
  <p:tag name="KSO_WM_TEMPLATE_CATEGORY" val="custom"/>
  <p:tag name="KSO_WM_TEMPLATE_INDEX" val="20181616"/>
  <p:tag name="KSO_WM_DIAGRAM_GROUP_CODE" val="q1-1"/>
  <p:tag name="KSO_WM_UNIT_ID" val="custom20181616_16*q_h_a*1_4_1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q_h_f"/>
  <p:tag name="KSO_WM_UNIT_INDEX" val="1_4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TEMPLATE_CATEGORY" val="custom"/>
  <p:tag name="KSO_WM_TEMPLATE_INDEX" val="20181616"/>
  <p:tag name="KSO_WM_DIAGRAM_GROUP_CODE" val="q1-1"/>
  <p:tag name="KSO_WM_UNIT_ID" val="custom20181616_16*q_h_f*1_4_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q_h_a"/>
  <p:tag name="KSO_WM_UNIT_INDEX" val="1_3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TAG_VERSION" val="1.0"/>
  <p:tag name="KSO_WM_TEMPLATE_CATEGORY" val="custom"/>
  <p:tag name="KSO_WM_TEMPLATE_INDEX" val="20181616"/>
  <p:tag name="KSO_WM_DIAGRAM_GROUP_CODE" val="q1-1"/>
  <p:tag name="KSO_WM_UNIT_ID" val="custom20181616_16*q_h_a*1_3_1"/>
  <p:tag name="KSO_WM_UNIT_TEXT_FILL_FORE_SCHEMECOLOR_INDEX" val="6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q_h_f"/>
  <p:tag name="KSO_WM_UNIT_INDEX" val="1_3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TEMPLATE_CATEGORY" val="custom"/>
  <p:tag name="KSO_WM_TEMPLATE_INDEX" val="20181616"/>
  <p:tag name="KSO_WM_DIAGRAM_GROUP_CODE" val="q1-1"/>
  <p:tag name="KSO_WM_UNIT_ID" val="custom20181616_16*q_h_f*1_3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q_i"/>
  <p:tag name="KSO_WM_UNIT_INDEX" val="1_1"/>
  <p:tag name="KSO_WM_UNIT_CLEAR" val="1"/>
  <p:tag name="KSO_WM_UNIT_LAYERLEVEL" val="1_1"/>
  <p:tag name="KSO_WM_BEAUTIFY_FLAG" val="#wm#"/>
  <p:tag name="KSO_WM_TEMPLATE_CATEGORY" val="custom"/>
  <p:tag name="KSO_WM_TEMPLATE_INDEX" val="20181616"/>
  <p:tag name="KSO_WM_DIAGRAM_GROUP_CODE" val="q1-1"/>
  <p:tag name="KSO_WM_UNIT_ID" val="custom20181616_16*q_i*1_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q_h_a"/>
  <p:tag name="KSO_WM_UNIT_INDEX" val="1_2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TAG_VERSION" val="1.0"/>
  <p:tag name="KSO_WM_TEMPLATE_CATEGORY" val="custom"/>
  <p:tag name="KSO_WM_TEMPLATE_INDEX" val="20181616"/>
  <p:tag name="KSO_WM_DIAGRAM_GROUP_CODE" val="q1-1"/>
  <p:tag name="KSO_WM_UNIT_ID" val="custom20181616_16*q_h_a*1_2_1"/>
  <p:tag name="KSO_WM_UNIT_TEXT_FILL_FORE_SCHEMECOLOR_INDEX" val="6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q_h_f"/>
  <p:tag name="KSO_WM_UNIT_INDEX" val="1_2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TEMPLATE_CATEGORY" val="custom"/>
  <p:tag name="KSO_WM_TEMPLATE_INDEX" val="20181616"/>
  <p:tag name="KSO_WM_DIAGRAM_GROUP_CODE" val="q1-1"/>
  <p:tag name="KSO_WM_UNIT_ID" val="custom20181616_16*q_h_f*1_2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181616"/>
  <p:tag name="KSO_WM_DIAGRAM_GROUP_CODE" val="q1_1"/>
  <p:tag name="KSO_WM_UNIT_ID" val="custom20181616_16*i*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q_i"/>
  <p:tag name="KSO_WM_UNIT_INDEX" val="1_2"/>
  <p:tag name="KSO_WM_UNIT_CLEAR" val="1"/>
  <p:tag name="KSO_WM_UNIT_LAYERLEVEL" val="1_1"/>
  <p:tag name="KSO_WM_BEAUTIFY_FLAG" val="#wm#"/>
  <p:tag name="KSO_WM_TEMPLATE_CATEGORY" val="custom"/>
  <p:tag name="KSO_WM_TEMPLATE_INDEX" val="20181616"/>
  <p:tag name="KSO_WM_DIAGRAM_GROUP_CODE" val="q1-1"/>
  <p:tag name="KSO_WM_UNIT_ID" val="custom20181616_16*q_i*1_2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q_i"/>
  <p:tag name="KSO_WM_UNIT_INDEX" val="1_3"/>
  <p:tag name="KSO_WM_UNIT_CLEAR" val="1"/>
  <p:tag name="KSO_WM_UNIT_LAYERLEVEL" val="1_1"/>
  <p:tag name="KSO_WM_BEAUTIFY_FLAG" val="#wm#"/>
  <p:tag name="KSO_WM_TEMPLATE_CATEGORY" val="custom"/>
  <p:tag name="KSO_WM_TEMPLATE_INDEX" val="20181616"/>
  <p:tag name="KSO_WM_DIAGRAM_GROUP_CODE" val="q1-1"/>
  <p:tag name="KSO_WM_UNIT_ID" val="custom20181616_16*q_i*1_3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q_i"/>
  <p:tag name="KSO_WM_UNIT_INDEX" val="1_4"/>
  <p:tag name="KSO_WM_UNIT_CLEAR" val="1"/>
  <p:tag name="KSO_WM_UNIT_LAYERLEVEL" val="1_1"/>
  <p:tag name="KSO_WM_BEAUTIFY_FLAG" val="#wm#"/>
  <p:tag name="KSO_WM_TEMPLATE_CATEGORY" val="custom"/>
  <p:tag name="KSO_WM_TEMPLATE_INDEX" val="20181616"/>
  <p:tag name="KSO_WM_DIAGRAM_GROUP_CODE" val="q1-1"/>
  <p:tag name="KSO_WM_UNIT_ID" val="custom20181616_16*q_i*1_4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q_i"/>
  <p:tag name="KSO_WM_UNIT_INDEX" val="1_5"/>
  <p:tag name="KSO_WM_UNIT_CLEAR" val="1"/>
  <p:tag name="KSO_WM_UNIT_LAYERLEVEL" val="1_1"/>
  <p:tag name="KSO_WM_BEAUTIFY_FLAG" val="#wm#"/>
  <p:tag name="KSO_WM_TEMPLATE_CATEGORY" val="custom"/>
  <p:tag name="KSO_WM_TEMPLATE_INDEX" val="20181616"/>
  <p:tag name="KSO_WM_DIAGRAM_GROUP_CODE" val="q1-1"/>
  <p:tag name="KSO_WM_UNIT_ID" val="custom20181616_16*q_i*1_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q_i"/>
  <p:tag name="KSO_WM_UNIT_INDEX" val="1_6"/>
  <p:tag name="KSO_WM_UNIT_CLEAR" val="1"/>
  <p:tag name="KSO_WM_UNIT_LAYERLEVEL" val="1_1"/>
  <p:tag name="KSO_WM_BEAUTIFY_FLAG" val="#wm#"/>
  <p:tag name="KSO_WM_TEMPLATE_CATEGORY" val="custom"/>
  <p:tag name="KSO_WM_TEMPLATE_INDEX" val="20181616"/>
  <p:tag name="KSO_WM_DIAGRAM_GROUP_CODE" val="q1-1"/>
  <p:tag name="KSO_WM_UNIT_ID" val="custom20181616_16*q_i*1_6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q_i"/>
  <p:tag name="KSO_WM_UNIT_INDEX" val="1_7"/>
  <p:tag name="KSO_WM_UNIT_CLEAR" val="1"/>
  <p:tag name="KSO_WM_UNIT_LAYERLEVEL" val="1_1"/>
  <p:tag name="KSO_WM_BEAUTIFY_FLAG" val="#wm#"/>
  <p:tag name="KSO_WM_TEMPLATE_CATEGORY" val="custom"/>
  <p:tag name="KSO_WM_TEMPLATE_INDEX" val="20181616"/>
  <p:tag name="KSO_WM_DIAGRAM_GROUP_CODE" val="q1-1"/>
  <p:tag name="KSO_WM_UNIT_ID" val="custom20181616_16*q_i*1_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126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Calibri Light</vt:lpstr>
      <vt:lpstr>汉真广标</vt:lpstr>
      <vt:lpstr>迷你简粗倩</vt:lpstr>
      <vt:lpstr>Calibri</vt:lpstr>
      <vt:lpstr>经典综艺体简</vt:lpstr>
      <vt:lpstr>方正中倩简体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魏继斌</dc:creator>
  <cp:lastModifiedBy>梁 敬彦</cp:lastModifiedBy>
  <cp:revision>107</cp:revision>
  <dcterms:created xsi:type="dcterms:W3CDTF">2014-08-10T00:57:04Z</dcterms:created>
  <dcterms:modified xsi:type="dcterms:W3CDTF">2019-04-25T10:43:46Z</dcterms:modified>
</cp:coreProperties>
</file>