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03D6-D9CC-4F56-B94A-C04A0CDEA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A601AF-4C7D-4627-AF4A-81F1142F1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DFD02-28CB-4A90-ACF1-0F111ADD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77A42-BCDE-498F-B37F-E90C7B31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FC609-A844-4951-85D7-B7811479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F942-5231-4A4D-9188-22CA816E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EA977-E8CE-4B04-888E-B2CD297C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5DE37-9859-4F18-A54B-2F5523FE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F181B-277B-4D3F-942D-B52443F7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61DE6-4A1F-4EF2-A660-EB525CF8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9DA866-C58B-4F30-ADD1-C12EA7CD7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31A0F-F49B-4D5F-B9FA-E9DB8ADC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D552-B988-489A-BAC0-1AAC3EFA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79139-6D99-4557-AA9E-BE4CECC4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172EA-5006-429C-AC83-AEBA4A90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2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2AD2-ADD8-4EA9-9D3F-41F0D366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27FAE-1119-46F3-AFB5-49E284BC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8EA35-2AF7-4BEF-B421-FF69F5FD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FD6D0-E4C1-4D36-871C-6A338195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0C25E-6371-4621-AE55-E422D96C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31708-B68B-427A-B67C-B7A8C8B9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FB9D5-CF59-47C6-80D2-E2D3F0F0C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8696A-5790-4F61-8F07-EC656B7B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39C57-95AA-45E9-9B2C-A72B7759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29759-4DAB-42B9-8812-65A62EF0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F6C21-3BBD-48EC-9869-E6B70C71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B47D1-DAFF-4FC5-9DB9-613E8A78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8242C-7522-4528-A389-04DFA2AF1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EEE16-2C88-41F3-935C-2E58C6C2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B2C50-E348-4295-8E64-2019ADB2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5C47F-7352-403A-94FB-CF7830BE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7CB9-DF2C-408B-91E0-8DD8C829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0FB3E-1768-47FE-9080-FFB9C583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F12B1-6415-4502-9DC5-2A485ACCD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6151C2-6469-4B18-8057-080D5F1CD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5054B-AD7C-4CF3-A706-E02499DEB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E3DDD4-B927-4880-9832-9058FFB5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AB1932-2244-41F9-BF73-06F55D19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9BA52F-B191-4A34-A30E-2B535566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3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C1CFC-C3D3-4140-ACC6-7EB68526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F3FFF-70B0-4D12-B5DD-A51ACE02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277CF-91F0-470D-A34C-B5BC869D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3A36B9-716A-486E-9BE1-039991C4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0F91FC-A6D5-413F-A011-F2D39728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6BFAAB-99EC-4AA9-8EA1-3E5110D7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48805-3370-45D5-AD34-797BCF76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0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3182C-6927-47C8-9643-E04DF3D1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3EE65-0637-4F17-A12B-5EAFE03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80D6D-A40D-4CCE-AEE6-DE2F0211E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817B3-1D64-49F7-9020-F20F4777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C5FB3-1A0A-443F-90E1-59124ED0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142CC-FCA5-4634-9E61-C83446AD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F7E7F-5458-44FF-B9C8-97623AA0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694CA-81EA-4197-B747-5773BA793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2307C-2368-498C-A711-1471276B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B5EDD-34BF-46F1-BC59-E2282B52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32D27-C95A-4949-A235-2C55DD5E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A1B97-C90A-4C11-A3A7-3F57BE6D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7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CB169A-AFD3-4C6E-847D-8BD2D7DB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81F1D-9646-4468-AC1D-A51FBFF3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7F24B-1C75-4ED5-ABA9-CF6407686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7E0C-CD8A-4502-9BDE-E59C39A3D0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9C8CF-9982-475D-B74D-CB62FFA06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0D26C-CF79-4E67-B171-38BB7716A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37CD-DC64-464A-B733-FC50DD51C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5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B830-7278-40E1-8F70-52AB0BE20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31927" cy="2452110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硬件组四月份总结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CE3419-BE0A-4D2C-BEC3-C29C2E4A0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956" y="3811979"/>
            <a:ext cx="3139044" cy="67689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2019.4.25</a:t>
            </a:r>
          </a:p>
          <a:p>
            <a:r>
              <a:rPr lang="zh-CN" altLang="en-US" dirty="0"/>
              <a:t>林彦妤</a:t>
            </a:r>
          </a:p>
        </p:txBody>
      </p:sp>
    </p:spTree>
    <p:extLst>
      <p:ext uri="{BB962C8B-B14F-4D97-AF65-F5344CB8AC3E}">
        <p14:creationId xmlns:p14="http://schemas.microsoft.com/office/powerpoint/2010/main" val="420110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2CB844-0B94-477C-B9BE-ED93FCA8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038FEE-6DDA-4B6D-A02C-D008004D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  <a:endParaRPr lang="en-US" altLang="zh-CN" dirty="0"/>
          </a:p>
          <a:p>
            <a:r>
              <a:rPr lang="zh-CN" altLang="en-US" dirty="0"/>
              <a:t>计划</a:t>
            </a:r>
            <a:endParaRPr lang="en-US" altLang="zh-CN" dirty="0"/>
          </a:p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55474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F8F29-A01A-4A65-AB35-1C87E60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</a:rPr>
              <a:t>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63925-F847-45F0-A4A2-35BB09DF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、把</a:t>
            </a:r>
            <a:r>
              <a:rPr lang="en-US" altLang="zh-CN" dirty="0"/>
              <a:t>RGB</a:t>
            </a:r>
            <a:r>
              <a:rPr lang="zh-CN" altLang="en-US" dirty="0"/>
              <a:t>、时钟、步进电机驱动、流水灯、数码管、按键等模块打出给软件组测试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、设计好核心板电源的防过压、反接、短路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、核心板的</a:t>
            </a:r>
            <a:r>
              <a:rPr lang="en-US" altLang="zh-CN" dirty="0"/>
              <a:t>PCB</a:t>
            </a:r>
            <a:r>
              <a:rPr lang="zh-CN" altLang="en-US" dirty="0"/>
              <a:t>画好，等独立电源和烧录测试是否可用，就可以拿去工厂打板了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、把底板的整体布局规划好</a:t>
            </a:r>
          </a:p>
        </p:txBody>
      </p:sp>
    </p:spTree>
    <p:extLst>
      <p:ext uri="{BB962C8B-B14F-4D97-AF65-F5344CB8AC3E}">
        <p14:creationId xmlns:p14="http://schemas.microsoft.com/office/powerpoint/2010/main" val="16041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C9F08-8FA5-4D60-A03E-F888F953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" y="-289560"/>
            <a:ext cx="10515600" cy="1325563"/>
          </a:xfrm>
        </p:spPr>
        <p:txBody>
          <a:bodyPr/>
          <a:lstStyle/>
          <a:p>
            <a:r>
              <a:rPr lang="zh-CN" altLang="en-US" dirty="0"/>
              <a:t>核心板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442F6974-D06B-47BF-B1E3-D96BA4070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51395"/>
            <a:ext cx="11258549" cy="6125630"/>
          </a:xfrm>
        </p:spPr>
      </p:pic>
    </p:spTree>
    <p:extLst>
      <p:ext uri="{BB962C8B-B14F-4D97-AF65-F5344CB8AC3E}">
        <p14:creationId xmlns:p14="http://schemas.microsoft.com/office/powerpoint/2010/main" val="34822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346A04D-8F95-4A24-AAC1-EB6602ED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BC7694F-111B-4AE2-86A8-79315BB15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D29C41-A699-42B9-9204-607E6DC6E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47CA587-AD62-41B3-AC75-69192E8E5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44685" y="365124"/>
            <a:ext cx="8215085" cy="649287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5F3DE0E-DE6A-4D74-BF31-C6FF4D56DF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45970" y="-47058"/>
            <a:ext cx="3903211" cy="8799968"/>
          </a:xfrm>
        </p:spPr>
      </p:pic>
    </p:spTree>
    <p:extLst>
      <p:ext uri="{BB962C8B-B14F-4D97-AF65-F5344CB8AC3E}">
        <p14:creationId xmlns:p14="http://schemas.microsoft.com/office/powerpoint/2010/main" val="368290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F78A6-3B83-48CB-BAAF-F124A8C5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84180" cy="792480"/>
          </a:xfrm>
        </p:spPr>
        <p:txBody>
          <a:bodyPr/>
          <a:lstStyle/>
          <a:p>
            <a:r>
              <a:rPr lang="zh-CN" altLang="en-US" dirty="0"/>
              <a:t>底板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FF261E-E801-4A27-A3BC-D20F4EDEA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53" y="228506"/>
            <a:ext cx="9140906" cy="6400988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786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8039-B4C9-4373-8275-2DCFD275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A0634EE-4C0E-4547-B83D-4BAC05D6A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-38556"/>
            <a:ext cx="8226897" cy="6896556"/>
          </a:xfrm>
        </p:spPr>
      </p:pic>
    </p:spTree>
    <p:extLst>
      <p:ext uri="{BB962C8B-B14F-4D97-AF65-F5344CB8AC3E}">
        <p14:creationId xmlns:p14="http://schemas.microsoft.com/office/powerpoint/2010/main" val="414847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749AD-EF7E-40F5-BD1F-87B8E42C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8170F-CF9A-4418-AB54-ED1200A0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、打核心板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、把底板的线画好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、写开发板的使用手册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6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94D8D-2C89-4F8F-8EB4-07BFEAEA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DDBE3-5A36-4C60-960A-045A62CF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535339"/>
            <a:ext cx="10515600" cy="519928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所遇到的问题：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、买材料没有考虑充分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、焊贴片的技术还不是很熟练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、没有很好的调动组员的积极性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、与软件组缺乏交流</a:t>
            </a:r>
            <a:endParaRPr lang="en-US" altLang="zh-CN" dirty="0"/>
          </a:p>
          <a:p>
            <a:r>
              <a:rPr lang="zh-CN" altLang="en-US" dirty="0"/>
              <a:t>对组员的建议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、多提建议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、主动</a:t>
            </a:r>
            <a:endParaRPr lang="en-US" altLang="zh-CN" dirty="0"/>
          </a:p>
          <a:p>
            <a:r>
              <a:rPr lang="zh-CN" altLang="en-US" dirty="0"/>
              <a:t>对自身的要求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、不要拖延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、与其他人多交流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50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178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硬件组四月份总结</vt:lpstr>
      <vt:lpstr>目录</vt:lpstr>
      <vt:lpstr>进度</vt:lpstr>
      <vt:lpstr>核心板</vt:lpstr>
      <vt:lpstr>PowerPoint 演示文稿</vt:lpstr>
      <vt:lpstr>底板</vt:lpstr>
      <vt:lpstr>PowerPoint 演示文稿</vt:lpstr>
      <vt:lpstr>计划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硬件组四月份总结</dc:title>
  <dc:creator>彦妤 林</dc:creator>
  <cp:lastModifiedBy>彦妤 林</cp:lastModifiedBy>
  <cp:revision>15</cp:revision>
  <dcterms:created xsi:type="dcterms:W3CDTF">2019-04-23T08:30:55Z</dcterms:created>
  <dcterms:modified xsi:type="dcterms:W3CDTF">2019-04-25T09:04:48Z</dcterms:modified>
</cp:coreProperties>
</file>