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77827-6EA5-432C-9013-2FB369B2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A528B1-92AF-4DFD-88E3-3542C83DB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A9F14-695C-49C1-A342-F6E538E1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28481-C6C1-4455-8B16-321585DD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C68DB-EBBF-45B3-A2E3-BE9F31ED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0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D2B4C-A367-4ED6-BD11-3AC859C5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DD726-16A6-4215-9119-D1F317A10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971F4-27B1-4E08-9459-E6041C1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DD41E-7E08-4EDC-B6ED-CA894331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40E4D-DF36-4F4C-AF20-F37C5968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F81DC-6A2A-4A9D-914F-9E17E07F6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19555-62E9-46C2-B6CB-A19BE9A3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2E840-4C74-40C9-9575-258E04E8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E9DE8-F787-43D6-8991-E1253683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F0F5-B7F9-4511-8AE0-8E592E6B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D4402-A0AE-45AA-9D3C-E475C1D9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44719-DB03-44B7-8001-D488C6B1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EEABC-5E10-43F5-9E2C-834B9C0A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E4FD-861A-45A8-85B5-D14E2E53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A07C8-1C0B-4673-848F-701794E5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6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A92C4-DF44-441A-9D51-9BFFE7A6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4E67B-D0E6-4E19-BC51-A88CF862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7FE3D-8B13-496D-9522-B39229F7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70332-6073-408F-A4DB-D217D23F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0AF78-C21E-4E12-BFCF-E7C8BDA7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9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3B532-4FC0-4BFB-B63D-BBD74B35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A3790-78E1-4E29-98C4-CC96D55AF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BE9F9B-B94F-4728-90F5-A442CD683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D085F-27DC-4F78-8F06-020A81D2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457BE-56B2-4FB1-8AB9-2FA87140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27F3F-E541-489F-BA54-F574E8C3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6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76404-1895-4AAD-B8B5-2FC4A48E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FD732-94F1-4033-AFBF-CF02B730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548857-7063-46C1-BE33-7E44F1720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26F09F-EA4B-48C4-94BB-ADDDC90D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4C1469-29F2-4527-807F-AD383016D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A32DFE-B5A9-40E6-AA97-C0E9C1A0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2FFD14-D8C3-4701-8E85-E6953205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64867-A968-44FF-93FA-05E8EC0D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97641-EEAF-42F2-BC2E-D043C743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1B661-71F3-4861-8999-4755C475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0A6D6-922D-4DA7-B974-AD0C2A36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5C4B3C-99A5-4DB0-AA3D-99C0B091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9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3EB51-FCF2-4D43-B145-F38C5122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671D6B-86E3-4E80-A8E3-0B9E8B5D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9B9CB6-D904-48D3-8324-F4D07B45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4F6B2-608B-4EE4-A383-3E1EDF12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55257-D0D4-42E2-928F-29569558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0A561-BE4B-4DB7-8D3F-9A126D8F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22D17-B11C-4693-9023-88C8ACFA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7B906-A74E-497D-AD75-4772F04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EA0CA-4DD9-4EB6-800D-B5391AFA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54F2-3B80-48E5-AAE5-870176FA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632AC4-28AB-4AA4-93FD-C34656DF6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29E33-F894-41D6-A6E8-9DDADE2E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0C219-6DA7-4A64-8748-C27E841C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5D90E-7286-47E4-9FDF-E4A825A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DEE00-CAF9-4F52-BAE6-5A61F1BF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49DCD9-9D02-45A1-A40A-ACD0B691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A5499-069E-4C8B-8734-B5DCEAEA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A4FF0-9CE7-42D8-9251-C3E0AD077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6927-C5EB-4DC1-A0CE-8B82319DCD1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4FD51-53C8-4358-8172-084F4B697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74E80-B0F8-4B59-B846-AAB258BD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822B-54E7-4714-A856-34BED6AAA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0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64F85B-5402-4103-AAF3-19137C2BA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硬件组五月汇报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301493-A5AC-44B3-8858-658A11B3B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69238" cy="806060"/>
          </a:xfrm>
        </p:spPr>
        <p:txBody>
          <a:bodyPr/>
          <a:lstStyle/>
          <a:p>
            <a:r>
              <a:rPr lang="zh-CN" altLang="en-US" dirty="0"/>
              <a:t>                                                                                 </a:t>
            </a:r>
            <a:r>
              <a:rPr lang="en-US" altLang="zh-CN" dirty="0"/>
              <a:t>2019.5.29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05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3C256-504E-4CF9-B65F-CBC4A8EF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DD3D3-C1A4-4044-B2F7-1A7B5BC1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电压正常输入</a:t>
            </a:r>
            <a:r>
              <a:rPr lang="en-US" altLang="zh-CN" dirty="0"/>
              <a:t>5V</a:t>
            </a:r>
            <a:r>
              <a:rPr lang="zh-CN" altLang="en-US" dirty="0"/>
              <a:t>，电流为</a:t>
            </a:r>
            <a:r>
              <a:rPr lang="en-US" altLang="zh-CN" dirty="0"/>
              <a:t>4mA</a:t>
            </a:r>
          </a:p>
          <a:p>
            <a:r>
              <a:rPr lang="zh-CN" altLang="en-US" dirty="0"/>
              <a:t>最大耐压值为</a:t>
            </a:r>
            <a:r>
              <a:rPr lang="en-US" altLang="zh-CN" dirty="0"/>
              <a:t>9V</a:t>
            </a:r>
            <a:r>
              <a:rPr lang="zh-CN" altLang="en-US" dirty="0"/>
              <a:t>，电流为</a:t>
            </a:r>
            <a:r>
              <a:rPr lang="en-US" altLang="zh-CN" dirty="0"/>
              <a:t>10mA</a:t>
            </a:r>
          </a:p>
          <a:p>
            <a:r>
              <a:rPr lang="zh-CN" altLang="en-US" dirty="0"/>
              <a:t>当输入电压为</a:t>
            </a:r>
            <a:r>
              <a:rPr lang="en-US" altLang="zh-CN" dirty="0"/>
              <a:t>10V</a:t>
            </a:r>
            <a:r>
              <a:rPr lang="zh-CN" altLang="en-US" dirty="0"/>
              <a:t>的时候，电流突破</a:t>
            </a:r>
            <a:r>
              <a:rPr lang="en-US" altLang="zh-CN" dirty="0"/>
              <a:t>20mA,</a:t>
            </a:r>
            <a:r>
              <a:rPr lang="zh-CN" altLang="en-US" dirty="0"/>
              <a:t>芯片烧坏</a:t>
            </a:r>
            <a:endParaRPr lang="en-US" altLang="zh-CN" dirty="0"/>
          </a:p>
          <a:p>
            <a:r>
              <a:rPr lang="zh-CN" altLang="en-US" dirty="0"/>
              <a:t>核心板的冷启动失败</a:t>
            </a:r>
          </a:p>
        </p:txBody>
      </p:sp>
    </p:spTree>
    <p:extLst>
      <p:ext uri="{BB962C8B-B14F-4D97-AF65-F5344CB8AC3E}">
        <p14:creationId xmlns:p14="http://schemas.microsoft.com/office/powerpoint/2010/main" val="18957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3443E-5849-4C07-88A1-41DAB375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E8CA75-3315-4F7C-B5E7-0941DD4E7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505" y="1807144"/>
            <a:ext cx="3952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5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857A-DF1F-41F0-9EF0-75C46218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C58072-F824-44F9-BD86-A927C96A4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4" y="1497828"/>
            <a:ext cx="10515600" cy="3862344"/>
          </a:xfrm>
        </p:spPr>
      </p:pic>
    </p:spTree>
    <p:extLst>
      <p:ext uri="{BB962C8B-B14F-4D97-AF65-F5344CB8AC3E}">
        <p14:creationId xmlns:p14="http://schemas.microsoft.com/office/powerpoint/2010/main" val="219876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358A-7743-4D0A-9FD5-E0853D3D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31CFA5-0B0E-402A-B0CB-36FB18251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252" y="1529292"/>
            <a:ext cx="8351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8C466-339E-4D8E-AB75-A332AA7C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40077-A56B-4779-BBE9-565B31E4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底板</a:t>
            </a:r>
            <a:endParaRPr lang="en-US" altLang="zh-CN" dirty="0"/>
          </a:p>
          <a:p>
            <a:r>
              <a:rPr lang="zh-CN" altLang="en-US" dirty="0"/>
              <a:t>手册</a:t>
            </a:r>
          </a:p>
        </p:txBody>
      </p:sp>
    </p:spTree>
    <p:extLst>
      <p:ext uri="{BB962C8B-B14F-4D97-AF65-F5344CB8AC3E}">
        <p14:creationId xmlns:p14="http://schemas.microsoft.com/office/powerpoint/2010/main" val="357623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硬件组五月汇报</vt:lpstr>
      <vt:lpstr>进度：</vt:lpstr>
      <vt:lpstr>解决方案:</vt:lpstr>
      <vt:lpstr>PowerPoint 演示文稿</vt:lpstr>
      <vt:lpstr>PowerPoint 演示文稿</vt:lpstr>
      <vt:lpstr>总结：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硬件组五月汇报</dc:title>
  <dc:creator>彦妤 林</dc:creator>
  <cp:lastModifiedBy>彦妤 林</cp:lastModifiedBy>
  <cp:revision>4</cp:revision>
  <dcterms:created xsi:type="dcterms:W3CDTF">2019-05-29T04:01:46Z</dcterms:created>
  <dcterms:modified xsi:type="dcterms:W3CDTF">2019-05-29T04:35:45Z</dcterms:modified>
</cp:coreProperties>
</file>