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95"/>
    <a:srgbClr val="989100"/>
    <a:srgbClr val="B9B447"/>
    <a:srgbClr val="91886F"/>
    <a:srgbClr val="ECBE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166" y="2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C29-4D44-92B5-419CC0B0D9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C29-4D44-92B5-419CC0B0D90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C29-4D44-92B5-419CC0B0D90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C29-4D44-92B5-419CC0B0D907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37-44FE-B4E2-6C62E72083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0436B-D924-4B1B-B3E1-30CEE2BF15B5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56CAE-6D37-4BEF-8FC9-B66B2563E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58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8F063-35BD-C68B-24CF-2B362B9F6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A9A85E-2407-5B41-2A83-DF4B46957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DD90AA-11E8-26BC-E1F4-3C5566F24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93B-3B74-4D44-9F72-9B6ACB7A0E8B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A20FA-B34A-3559-1B0D-E19C4554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ABB4CD-5FB4-3F42-4A9E-9AA27AE9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826C-5941-4443-A421-1A5AB04F5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0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44F88-3CDD-36AE-5DF4-12C6DDDCC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55C07F-C155-7E50-1FF9-7049B3217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112A14-8CA6-4F94-FF20-01246212B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93B-3B74-4D44-9F72-9B6ACB7A0E8B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36546-A979-49FA-DB8B-EF6C01B7D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065E85-0887-C4B1-B94B-2807B0FC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826C-5941-4443-A421-1A5AB04F5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19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BEACA3-3BD9-0AAE-1306-DE6ACE9068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FA1F39-3F34-82C9-0275-C365B3363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813B7-0C4B-C474-9F2F-1E32BAEB1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93B-3B74-4D44-9F72-9B6ACB7A0E8B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1F5B8-5F42-8288-1ECE-300DBAEC6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9D3A2-2F37-5C97-D12A-6075DFD7A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826C-5941-4443-A421-1A5AB04F5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72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A61A3-B063-0243-7C48-1C5A28E6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14ABE9-9936-E738-88DA-3CA653E1E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B1B311-2169-A8F9-5059-D5C75293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93B-3B74-4D44-9F72-9B6ACB7A0E8B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0928AD-1C3A-3456-5A47-CD7963AC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EBB1BE-A9A4-696E-1922-EF50C535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826C-5941-4443-A421-1A5AB04F5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91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6FAB4-35B7-8309-DC25-1EE370D2E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0EFA13-A77F-5AF8-DA05-EF8176B89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F201CC-FF0B-363A-4AD0-BC9CF8FB1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93B-3B74-4D44-9F72-9B6ACB7A0E8B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68D6A9-B4F9-59AB-7D9E-A443408E2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36067D-0F19-A372-F6C0-57108B408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826C-5941-4443-A421-1A5AB04F5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82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7C08-A7A1-8C99-312C-295DD1E3C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7AD97F-3BF6-8726-1469-1E5B7695A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BBA895-B9CD-FE7D-DA08-86DDEF6BD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18ADB8-A968-AFAC-067A-89B0B3C85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93B-3B74-4D44-9F72-9B6ACB7A0E8B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19C297-72D8-1582-3E09-F7D8FEE3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8D2F47-077C-1598-7068-190A29BAE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826C-5941-4443-A421-1A5AB04F5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18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ED1FE-9385-DE26-8403-7EFE88725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699FC0-C8E3-E545-A0C1-D1BD8FF69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ABF87C-891B-41C0-83C4-25CEF071D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C4A170-C93B-545D-AEB7-D15375D4A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DFFA06-6F88-13A4-5DC8-F51CF6BC8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3F256A-3015-3E3B-C336-B48BC0D7C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93B-3B74-4D44-9F72-9B6ACB7A0E8B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AD3C20-ECD3-4CC0-E958-F59724099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F75599-3F44-8A54-0D99-C6C4CA4D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826C-5941-4443-A421-1A5AB04F5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3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99671-6E08-F020-982D-DBF44E01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D30A98-CCD4-E5A8-BDAC-AEDA15547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93B-3B74-4D44-9F72-9B6ACB7A0E8B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3EFEAB-65E5-8315-AC11-DE554036B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09B43E-F4D3-5C6F-6FC9-EE6F070B2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826C-5941-4443-A421-1A5AB04F5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83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3B6CE7-B67F-58F0-1F55-B6EFA8D2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93B-3B74-4D44-9F72-9B6ACB7A0E8B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9E3F83-C58F-4371-CB60-D26BE0EE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76C66A-A44F-20C8-1C9E-36A4D662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826C-5941-4443-A421-1A5AB04F5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93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9BA63-0FC4-E04C-D3F5-0CB7DC3F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D5DCCB-EBB3-1210-C09A-3DB00C2F6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E24F2C-A873-B024-B25F-20DB2AE13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D5B3BD-7AAE-393A-E2CF-A7BD658CF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93B-3B74-4D44-9F72-9B6ACB7A0E8B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4B89B3-1C5A-BC6A-0E9B-4A843736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E41826-470B-E82E-BB2D-D324D944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826C-5941-4443-A421-1A5AB04F5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96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D489F-5FF8-C333-659B-64F14BA53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C9886F-1ADF-0736-F82F-BB6EE3AD5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5A6ACE-217B-220F-9B2A-F7D45960F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EDCD8C-746C-231F-3987-DB17B9E1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693B-3B74-4D44-9F72-9B6ACB7A0E8B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223971-9A17-CBCB-A9AD-0F4B1CD5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B53246-BFB3-B0A1-F245-E0736319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826C-5941-4443-A421-1A5AB04F5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67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ADCBD9-84ED-4BB5-59DC-F96B85A0A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A82CB-643D-D4AC-DE9C-7ACE61118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2CE546-5DBB-962F-194A-A6DFF5D51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75693B-3B74-4D44-9F72-9B6ACB7A0E8B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A7591-307A-8951-7474-44EB8A65D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9965F0-9EFA-7DE8-C9B9-E60FE9B7D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92826C-5941-4443-A421-1A5AB04F5A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53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FD200-879A-DE57-5FC7-6BC7B00C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372" y="2193925"/>
            <a:ext cx="10515600" cy="1325563"/>
          </a:xfrm>
        </p:spPr>
        <p:txBody>
          <a:bodyPr/>
          <a:lstStyle/>
          <a:p>
            <a:r>
              <a:rPr lang="en-US" altLang="ko-KR" dirty="0"/>
              <a:t>03 </a:t>
            </a:r>
            <a:r>
              <a:rPr lang="zh-CN" altLang="en-US" dirty="0"/>
              <a:t>图形的合并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8681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B6FC1F8A-5148-A713-9D07-F2462ADE07C1}"/>
              </a:ext>
            </a:extLst>
          </p:cNvPr>
          <p:cNvSpPr/>
          <p:nvPr/>
        </p:nvSpPr>
        <p:spPr>
          <a:xfrm>
            <a:off x="4038600" y="769620"/>
            <a:ext cx="1386840" cy="1386840"/>
          </a:xfrm>
          <a:custGeom>
            <a:avLst/>
            <a:gdLst>
              <a:gd name="connsiteX0" fmla="*/ 693420 w 1386840"/>
              <a:gd name="connsiteY0" fmla="*/ 236220 h 1386840"/>
              <a:gd name="connsiteX1" fmla="*/ 236220 w 1386840"/>
              <a:gd name="connsiteY1" fmla="*/ 693420 h 1386840"/>
              <a:gd name="connsiteX2" fmla="*/ 693420 w 1386840"/>
              <a:gd name="connsiteY2" fmla="*/ 1150620 h 1386840"/>
              <a:gd name="connsiteX3" fmla="*/ 1150620 w 1386840"/>
              <a:gd name="connsiteY3" fmla="*/ 693420 h 1386840"/>
              <a:gd name="connsiteX4" fmla="*/ 693420 w 1386840"/>
              <a:gd name="connsiteY4" fmla="*/ 236220 h 1386840"/>
              <a:gd name="connsiteX5" fmla="*/ 0 w 1386840"/>
              <a:gd name="connsiteY5" fmla="*/ 0 h 1386840"/>
              <a:gd name="connsiteX6" fmla="*/ 1386840 w 1386840"/>
              <a:gd name="connsiteY6" fmla="*/ 0 h 1386840"/>
              <a:gd name="connsiteX7" fmla="*/ 1386840 w 1386840"/>
              <a:gd name="connsiteY7" fmla="*/ 1386840 h 1386840"/>
              <a:gd name="connsiteX8" fmla="*/ 0 w 1386840"/>
              <a:gd name="connsiteY8" fmla="*/ 1386840 h 138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6840" h="1386840">
                <a:moveTo>
                  <a:pt x="693420" y="236220"/>
                </a:moveTo>
                <a:cubicBezTo>
                  <a:pt x="440915" y="236220"/>
                  <a:pt x="236220" y="440915"/>
                  <a:pt x="236220" y="693420"/>
                </a:cubicBezTo>
                <a:cubicBezTo>
                  <a:pt x="236220" y="945925"/>
                  <a:pt x="440915" y="1150620"/>
                  <a:pt x="693420" y="1150620"/>
                </a:cubicBezTo>
                <a:cubicBezTo>
                  <a:pt x="945925" y="1150620"/>
                  <a:pt x="1150620" y="945925"/>
                  <a:pt x="1150620" y="693420"/>
                </a:cubicBezTo>
                <a:cubicBezTo>
                  <a:pt x="1150620" y="440915"/>
                  <a:pt x="945925" y="236220"/>
                  <a:pt x="693420" y="236220"/>
                </a:cubicBezTo>
                <a:close/>
                <a:moveTo>
                  <a:pt x="0" y="0"/>
                </a:moveTo>
                <a:lnTo>
                  <a:pt x="1386840" y="0"/>
                </a:lnTo>
                <a:lnTo>
                  <a:pt x="1386840" y="1386840"/>
                </a:lnTo>
                <a:lnTo>
                  <a:pt x="0" y="1386840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B67FD49F-DBAF-0586-BD80-0A2FB3937507}"/>
              </a:ext>
            </a:extLst>
          </p:cNvPr>
          <p:cNvSpPr/>
          <p:nvPr/>
        </p:nvSpPr>
        <p:spPr>
          <a:xfrm>
            <a:off x="4274820" y="2484120"/>
            <a:ext cx="914400" cy="1424940"/>
          </a:xfrm>
          <a:custGeom>
            <a:avLst/>
            <a:gdLst>
              <a:gd name="connsiteX0" fmla="*/ 457200 w 914400"/>
              <a:gd name="connsiteY0" fmla="*/ 0 h 1424940"/>
              <a:gd name="connsiteX1" fmla="*/ 914400 w 914400"/>
              <a:gd name="connsiteY1" fmla="*/ 457200 h 1424940"/>
              <a:gd name="connsiteX2" fmla="*/ 909023 w 914400"/>
              <a:gd name="connsiteY2" fmla="*/ 510540 h 1424940"/>
              <a:gd name="connsiteX3" fmla="*/ 914400 w 914400"/>
              <a:gd name="connsiteY3" fmla="*/ 510540 h 1424940"/>
              <a:gd name="connsiteX4" fmla="*/ 914400 w 914400"/>
              <a:gd name="connsiteY4" fmla="*/ 1424940 h 1424940"/>
              <a:gd name="connsiteX5" fmla="*/ 0 w 914400"/>
              <a:gd name="connsiteY5" fmla="*/ 1424940 h 1424940"/>
              <a:gd name="connsiteX6" fmla="*/ 0 w 914400"/>
              <a:gd name="connsiteY6" fmla="*/ 510540 h 1424940"/>
              <a:gd name="connsiteX7" fmla="*/ 5377 w 914400"/>
              <a:gd name="connsiteY7" fmla="*/ 510540 h 1424940"/>
              <a:gd name="connsiteX8" fmla="*/ 0 w 914400"/>
              <a:gd name="connsiteY8" fmla="*/ 457200 h 1424940"/>
              <a:gd name="connsiteX9" fmla="*/ 457200 w 914400"/>
              <a:gd name="connsiteY9" fmla="*/ 0 h 142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00" h="1424940">
                <a:moveTo>
                  <a:pt x="457200" y="0"/>
                </a:moveTo>
                <a:cubicBezTo>
                  <a:pt x="709705" y="0"/>
                  <a:pt x="914400" y="204695"/>
                  <a:pt x="914400" y="457200"/>
                </a:cubicBezTo>
                <a:lnTo>
                  <a:pt x="909023" y="510540"/>
                </a:lnTo>
                <a:lnTo>
                  <a:pt x="914400" y="510540"/>
                </a:lnTo>
                <a:lnTo>
                  <a:pt x="914400" y="1424940"/>
                </a:lnTo>
                <a:lnTo>
                  <a:pt x="0" y="1424940"/>
                </a:lnTo>
                <a:lnTo>
                  <a:pt x="0" y="510540"/>
                </a:lnTo>
                <a:lnTo>
                  <a:pt x="5377" y="510540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03A1D843-237F-017E-A80A-D30026B86764}"/>
              </a:ext>
            </a:extLst>
          </p:cNvPr>
          <p:cNvSpPr/>
          <p:nvPr/>
        </p:nvSpPr>
        <p:spPr>
          <a:xfrm>
            <a:off x="8791373" y="891540"/>
            <a:ext cx="1386840" cy="1386840"/>
          </a:xfrm>
          <a:custGeom>
            <a:avLst/>
            <a:gdLst>
              <a:gd name="connsiteX0" fmla="*/ 350172 w 1386840"/>
              <a:gd name="connsiteY0" fmla="*/ 0 h 1386840"/>
              <a:gd name="connsiteX1" fmla="*/ 1036669 w 1386840"/>
              <a:gd name="connsiteY1" fmla="*/ 0 h 1386840"/>
              <a:gd name="connsiteX2" fmla="*/ 1140075 w 1386840"/>
              <a:gd name="connsiteY2" fmla="*/ 55949 h 1386840"/>
              <a:gd name="connsiteX3" fmla="*/ 1355855 w 1386840"/>
              <a:gd name="connsiteY3" fmla="*/ 271043 h 1386840"/>
              <a:gd name="connsiteX4" fmla="*/ 1386840 w 1386840"/>
              <a:gd name="connsiteY4" fmla="*/ 327948 h 1386840"/>
              <a:gd name="connsiteX5" fmla="*/ 1386840 w 1386840"/>
              <a:gd name="connsiteY5" fmla="*/ 1104613 h 1386840"/>
              <a:gd name="connsiteX6" fmla="*/ 1355855 w 1386840"/>
              <a:gd name="connsiteY6" fmla="*/ 1161517 h 1386840"/>
              <a:gd name="connsiteX7" fmla="*/ 1140075 w 1386840"/>
              <a:gd name="connsiteY7" fmla="*/ 1376611 h 1386840"/>
              <a:gd name="connsiteX8" fmla="*/ 1121170 w 1386840"/>
              <a:gd name="connsiteY8" fmla="*/ 1386840 h 1386840"/>
              <a:gd name="connsiteX9" fmla="*/ 265671 w 1386840"/>
              <a:gd name="connsiteY9" fmla="*/ 1386840 h 1386840"/>
              <a:gd name="connsiteX10" fmla="*/ 246765 w 1386840"/>
              <a:gd name="connsiteY10" fmla="*/ 1376611 h 1386840"/>
              <a:gd name="connsiteX11" fmla="*/ 30985 w 1386840"/>
              <a:gd name="connsiteY11" fmla="*/ 1161517 h 1386840"/>
              <a:gd name="connsiteX12" fmla="*/ 0 w 1386840"/>
              <a:gd name="connsiteY12" fmla="*/ 1104613 h 1386840"/>
              <a:gd name="connsiteX13" fmla="*/ 0 w 1386840"/>
              <a:gd name="connsiteY13" fmla="*/ 327948 h 1386840"/>
              <a:gd name="connsiteX14" fmla="*/ 30985 w 1386840"/>
              <a:gd name="connsiteY14" fmla="*/ 271043 h 1386840"/>
              <a:gd name="connsiteX15" fmla="*/ 246765 w 1386840"/>
              <a:gd name="connsiteY15" fmla="*/ 55949 h 1386840"/>
              <a:gd name="connsiteX16" fmla="*/ 350172 w 1386840"/>
              <a:gd name="connsiteY16" fmla="*/ 0 h 138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840" h="1386840">
                <a:moveTo>
                  <a:pt x="350172" y="0"/>
                </a:moveTo>
                <a:lnTo>
                  <a:pt x="1036669" y="0"/>
                </a:lnTo>
                <a:lnTo>
                  <a:pt x="1140075" y="55949"/>
                </a:lnTo>
                <a:cubicBezTo>
                  <a:pt x="1225076" y="113192"/>
                  <a:pt x="1298430" y="186313"/>
                  <a:pt x="1355855" y="271043"/>
                </a:cubicBezTo>
                <a:lnTo>
                  <a:pt x="1386840" y="327948"/>
                </a:lnTo>
                <a:lnTo>
                  <a:pt x="1386840" y="1104613"/>
                </a:lnTo>
                <a:lnTo>
                  <a:pt x="1355855" y="1161517"/>
                </a:lnTo>
                <a:cubicBezTo>
                  <a:pt x="1298430" y="1246247"/>
                  <a:pt x="1225076" y="1319368"/>
                  <a:pt x="1140075" y="1376611"/>
                </a:cubicBezTo>
                <a:lnTo>
                  <a:pt x="1121170" y="1386840"/>
                </a:lnTo>
                <a:lnTo>
                  <a:pt x="265671" y="1386840"/>
                </a:lnTo>
                <a:lnTo>
                  <a:pt x="246765" y="1376611"/>
                </a:lnTo>
                <a:cubicBezTo>
                  <a:pt x="161765" y="1319368"/>
                  <a:pt x="88411" y="1246247"/>
                  <a:pt x="30985" y="1161517"/>
                </a:cubicBezTo>
                <a:lnTo>
                  <a:pt x="0" y="1104613"/>
                </a:lnTo>
                <a:lnTo>
                  <a:pt x="0" y="327948"/>
                </a:lnTo>
                <a:lnTo>
                  <a:pt x="30985" y="271043"/>
                </a:lnTo>
                <a:cubicBezTo>
                  <a:pt x="88411" y="186313"/>
                  <a:pt x="161765" y="113192"/>
                  <a:pt x="246765" y="55949"/>
                </a:cubicBezTo>
                <a:lnTo>
                  <a:pt x="350172" y="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F101CA5A-8D44-8A9B-5524-35ABDE61F216}"/>
              </a:ext>
            </a:extLst>
          </p:cNvPr>
          <p:cNvSpPr/>
          <p:nvPr/>
        </p:nvSpPr>
        <p:spPr>
          <a:xfrm>
            <a:off x="6528087" y="1687788"/>
            <a:ext cx="686497" cy="80052"/>
          </a:xfrm>
          <a:custGeom>
            <a:avLst/>
            <a:gdLst>
              <a:gd name="connsiteX0" fmla="*/ 343248 w 686497"/>
              <a:gd name="connsiteY0" fmla="*/ 0 h 80052"/>
              <a:gd name="connsiteX1" fmla="*/ 654204 w 686497"/>
              <a:gd name="connsiteY1" fmla="*/ 62580 h 80052"/>
              <a:gd name="connsiteX2" fmla="*/ 686497 w 686497"/>
              <a:gd name="connsiteY2" fmla="*/ 80052 h 80052"/>
              <a:gd name="connsiteX3" fmla="*/ 0 w 686497"/>
              <a:gd name="connsiteY3" fmla="*/ 80052 h 80052"/>
              <a:gd name="connsiteX4" fmla="*/ 32292 w 686497"/>
              <a:gd name="connsiteY4" fmla="*/ 62580 h 80052"/>
              <a:gd name="connsiteX5" fmla="*/ 343248 w 686497"/>
              <a:gd name="connsiteY5" fmla="*/ 0 h 80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6497" h="80052">
                <a:moveTo>
                  <a:pt x="343248" y="0"/>
                </a:moveTo>
                <a:cubicBezTo>
                  <a:pt x="453549" y="0"/>
                  <a:pt x="558629" y="22283"/>
                  <a:pt x="654204" y="62580"/>
                </a:cubicBezTo>
                <a:lnTo>
                  <a:pt x="686497" y="80052"/>
                </a:lnTo>
                <a:lnTo>
                  <a:pt x="0" y="80052"/>
                </a:lnTo>
                <a:lnTo>
                  <a:pt x="32292" y="62580"/>
                </a:lnTo>
                <a:cubicBezTo>
                  <a:pt x="127868" y="22283"/>
                  <a:pt x="232947" y="0"/>
                  <a:pt x="343248" y="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FABFA944-E97E-8692-6321-13557D58FA34}"/>
              </a:ext>
            </a:extLst>
          </p:cNvPr>
          <p:cNvSpPr/>
          <p:nvPr/>
        </p:nvSpPr>
        <p:spPr>
          <a:xfrm>
            <a:off x="6177915" y="1767840"/>
            <a:ext cx="350172" cy="327948"/>
          </a:xfrm>
          <a:custGeom>
            <a:avLst/>
            <a:gdLst>
              <a:gd name="connsiteX0" fmla="*/ 0 w 350172"/>
              <a:gd name="connsiteY0" fmla="*/ 0 h 327948"/>
              <a:gd name="connsiteX1" fmla="*/ 350172 w 350172"/>
              <a:gd name="connsiteY1" fmla="*/ 0 h 327948"/>
              <a:gd name="connsiteX2" fmla="*/ 246765 w 350172"/>
              <a:gd name="connsiteY2" fmla="*/ 55949 h 327948"/>
              <a:gd name="connsiteX3" fmla="*/ 30985 w 350172"/>
              <a:gd name="connsiteY3" fmla="*/ 271043 h 327948"/>
              <a:gd name="connsiteX4" fmla="*/ 0 w 350172"/>
              <a:gd name="connsiteY4" fmla="*/ 327948 h 327948"/>
              <a:gd name="connsiteX5" fmla="*/ 0 w 350172"/>
              <a:gd name="connsiteY5" fmla="*/ 0 h 32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172" h="327948">
                <a:moveTo>
                  <a:pt x="0" y="0"/>
                </a:moveTo>
                <a:lnTo>
                  <a:pt x="350172" y="0"/>
                </a:lnTo>
                <a:lnTo>
                  <a:pt x="246765" y="55949"/>
                </a:lnTo>
                <a:cubicBezTo>
                  <a:pt x="161765" y="113192"/>
                  <a:pt x="88411" y="186313"/>
                  <a:pt x="30985" y="271043"/>
                </a:cubicBezTo>
                <a:lnTo>
                  <a:pt x="0" y="327948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C6EC608C-DF80-A1FD-F6DC-B0F4EB316BF8}"/>
              </a:ext>
            </a:extLst>
          </p:cNvPr>
          <p:cNvSpPr/>
          <p:nvPr/>
        </p:nvSpPr>
        <p:spPr>
          <a:xfrm>
            <a:off x="7214584" y="1767840"/>
            <a:ext cx="350171" cy="327948"/>
          </a:xfrm>
          <a:custGeom>
            <a:avLst/>
            <a:gdLst>
              <a:gd name="connsiteX0" fmla="*/ 0 w 350171"/>
              <a:gd name="connsiteY0" fmla="*/ 0 h 327948"/>
              <a:gd name="connsiteX1" fmla="*/ 350171 w 350171"/>
              <a:gd name="connsiteY1" fmla="*/ 0 h 327948"/>
              <a:gd name="connsiteX2" fmla="*/ 350171 w 350171"/>
              <a:gd name="connsiteY2" fmla="*/ 327948 h 327948"/>
              <a:gd name="connsiteX3" fmla="*/ 319186 w 350171"/>
              <a:gd name="connsiteY3" fmla="*/ 271043 h 327948"/>
              <a:gd name="connsiteX4" fmla="*/ 103406 w 350171"/>
              <a:gd name="connsiteY4" fmla="*/ 55949 h 327948"/>
              <a:gd name="connsiteX5" fmla="*/ 0 w 350171"/>
              <a:gd name="connsiteY5" fmla="*/ 0 h 32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171" h="327948">
                <a:moveTo>
                  <a:pt x="0" y="0"/>
                </a:moveTo>
                <a:lnTo>
                  <a:pt x="350171" y="0"/>
                </a:lnTo>
                <a:lnTo>
                  <a:pt x="350171" y="327948"/>
                </a:lnTo>
                <a:lnTo>
                  <a:pt x="319186" y="271043"/>
                </a:lnTo>
                <a:cubicBezTo>
                  <a:pt x="261761" y="186313"/>
                  <a:pt x="188407" y="113192"/>
                  <a:pt x="103406" y="5594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4D87D237-C665-E224-6CA0-16064B0D51F2}"/>
              </a:ext>
            </a:extLst>
          </p:cNvPr>
          <p:cNvSpPr/>
          <p:nvPr/>
        </p:nvSpPr>
        <p:spPr>
          <a:xfrm>
            <a:off x="6072466" y="2095789"/>
            <a:ext cx="105449" cy="776665"/>
          </a:xfrm>
          <a:custGeom>
            <a:avLst/>
            <a:gdLst>
              <a:gd name="connsiteX0" fmla="*/ 105449 w 105449"/>
              <a:gd name="connsiteY0" fmla="*/ 0 h 776665"/>
              <a:gd name="connsiteX1" fmla="*/ 105449 w 105449"/>
              <a:gd name="connsiteY1" fmla="*/ 776665 h 776665"/>
              <a:gd name="connsiteX2" fmla="*/ 62779 w 105449"/>
              <a:gd name="connsiteY2" fmla="*/ 698300 h 776665"/>
              <a:gd name="connsiteX3" fmla="*/ 0 w 105449"/>
              <a:gd name="connsiteY3" fmla="*/ 388332 h 776665"/>
              <a:gd name="connsiteX4" fmla="*/ 62779 w 105449"/>
              <a:gd name="connsiteY4" fmla="*/ 78364 h 776665"/>
              <a:gd name="connsiteX5" fmla="*/ 105449 w 105449"/>
              <a:gd name="connsiteY5" fmla="*/ 0 h 77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449" h="776665">
                <a:moveTo>
                  <a:pt x="105449" y="0"/>
                </a:moveTo>
                <a:lnTo>
                  <a:pt x="105449" y="776665"/>
                </a:lnTo>
                <a:lnTo>
                  <a:pt x="62779" y="698300"/>
                </a:lnTo>
                <a:cubicBezTo>
                  <a:pt x="22354" y="603029"/>
                  <a:pt x="0" y="498283"/>
                  <a:pt x="0" y="388332"/>
                </a:cubicBezTo>
                <a:cubicBezTo>
                  <a:pt x="0" y="278382"/>
                  <a:pt x="22354" y="173636"/>
                  <a:pt x="62779" y="78364"/>
                </a:cubicBezTo>
                <a:lnTo>
                  <a:pt x="105449" y="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00B87E76-E4F8-B49E-972E-18960B0113B1}"/>
              </a:ext>
            </a:extLst>
          </p:cNvPr>
          <p:cNvSpPr/>
          <p:nvPr/>
        </p:nvSpPr>
        <p:spPr>
          <a:xfrm>
            <a:off x="7564755" y="2095789"/>
            <a:ext cx="105449" cy="776665"/>
          </a:xfrm>
          <a:custGeom>
            <a:avLst/>
            <a:gdLst>
              <a:gd name="connsiteX0" fmla="*/ 0 w 105449"/>
              <a:gd name="connsiteY0" fmla="*/ 0 h 776665"/>
              <a:gd name="connsiteX1" fmla="*/ 42670 w 105449"/>
              <a:gd name="connsiteY1" fmla="*/ 78364 h 776665"/>
              <a:gd name="connsiteX2" fmla="*/ 105449 w 105449"/>
              <a:gd name="connsiteY2" fmla="*/ 388332 h 776665"/>
              <a:gd name="connsiteX3" fmla="*/ 42670 w 105449"/>
              <a:gd name="connsiteY3" fmla="*/ 698300 h 776665"/>
              <a:gd name="connsiteX4" fmla="*/ 0 w 105449"/>
              <a:gd name="connsiteY4" fmla="*/ 776665 h 776665"/>
              <a:gd name="connsiteX5" fmla="*/ 0 w 105449"/>
              <a:gd name="connsiteY5" fmla="*/ 0 h 77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449" h="776665">
                <a:moveTo>
                  <a:pt x="0" y="0"/>
                </a:moveTo>
                <a:lnTo>
                  <a:pt x="42670" y="78364"/>
                </a:lnTo>
                <a:cubicBezTo>
                  <a:pt x="83095" y="173636"/>
                  <a:pt x="105449" y="278382"/>
                  <a:pt x="105449" y="388332"/>
                </a:cubicBezTo>
                <a:cubicBezTo>
                  <a:pt x="105449" y="498283"/>
                  <a:pt x="83095" y="603029"/>
                  <a:pt x="42670" y="698300"/>
                </a:cubicBezTo>
                <a:lnTo>
                  <a:pt x="0" y="77666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9AA89531-1CD2-E9C3-630E-14BF0C1C6763}"/>
              </a:ext>
            </a:extLst>
          </p:cNvPr>
          <p:cNvSpPr/>
          <p:nvPr/>
        </p:nvSpPr>
        <p:spPr>
          <a:xfrm>
            <a:off x="6177915" y="2872454"/>
            <a:ext cx="265671" cy="282227"/>
          </a:xfrm>
          <a:custGeom>
            <a:avLst/>
            <a:gdLst>
              <a:gd name="connsiteX0" fmla="*/ 0 w 265671"/>
              <a:gd name="connsiteY0" fmla="*/ 0 h 282227"/>
              <a:gd name="connsiteX1" fmla="*/ 30985 w 265671"/>
              <a:gd name="connsiteY1" fmla="*/ 56904 h 282227"/>
              <a:gd name="connsiteX2" fmla="*/ 246765 w 265671"/>
              <a:gd name="connsiteY2" fmla="*/ 271998 h 282227"/>
              <a:gd name="connsiteX3" fmla="*/ 265671 w 265671"/>
              <a:gd name="connsiteY3" fmla="*/ 282227 h 282227"/>
              <a:gd name="connsiteX4" fmla="*/ 0 w 265671"/>
              <a:gd name="connsiteY4" fmla="*/ 282227 h 282227"/>
              <a:gd name="connsiteX5" fmla="*/ 0 w 265671"/>
              <a:gd name="connsiteY5" fmla="*/ 0 h 28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671" h="282227">
                <a:moveTo>
                  <a:pt x="0" y="0"/>
                </a:moveTo>
                <a:lnTo>
                  <a:pt x="30985" y="56904"/>
                </a:lnTo>
                <a:cubicBezTo>
                  <a:pt x="88411" y="141634"/>
                  <a:pt x="161765" y="214755"/>
                  <a:pt x="246765" y="271998"/>
                </a:cubicBezTo>
                <a:lnTo>
                  <a:pt x="265671" y="282227"/>
                </a:lnTo>
                <a:lnTo>
                  <a:pt x="0" y="28222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70C28154-7A6C-921D-9409-467190BF4D37}"/>
              </a:ext>
            </a:extLst>
          </p:cNvPr>
          <p:cNvSpPr/>
          <p:nvPr/>
        </p:nvSpPr>
        <p:spPr>
          <a:xfrm>
            <a:off x="7299085" y="2872454"/>
            <a:ext cx="265670" cy="282227"/>
          </a:xfrm>
          <a:custGeom>
            <a:avLst/>
            <a:gdLst>
              <a:gd name="connsiteX0" fmla="*/ 265670 w 265670"/>
              <a:gd name="connsiteY0" fmla="*/ 0 h 282227"/>
              <a:gd name="connsiteX1" fmla="*/ 265670 w 265670"/>
              <a:gd name="connsiteY1" fmla="*/ 282227 h 282227"/>
              <a:gd name="connsiteX2" fmla="*/ 0 w 265670"/>
              <a:gd name="connsiteY2" fmla="*/ 282227 h 282227"/>
              <a:gd name="connsiteX3" fmla="*/ 18905 w 265670"/>
              <a:gd name="connsiteY3" fmla="*/ 271998 h 282227"/>
              <a:gd name="connsiteX4" fmla="*/ 234685 w 265670"/>
              <a:gd name="connsiteY4" fmla="*/ 56904 h 282227"/>
              <a:gd name="connsiteX5" fmla="*/ 265670 w 265670"/>
              <a:gd name="connsiteY5" fmla="*/ 0 h 28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670" h="282227">
                <a:moveTo>
                  <a:pt x="265670" y="0"/>
                </a:moveTo>
                <a:lnTo>
                  <a:pt x="265670" y="282227"/>
                </a:lnTo>
                <a:lnTo>
                  <a:pt x="0" y="282227"/>
                </a:lnTo>
                <a:lnTo>
                  <a:pt x="18905" y="271998"/>
                </a:lnTo>
                <a:cubicBezTo>
                  <a:pt x="103906" y="214755"/>
                  <a:pt x="177260" y="141634"/>
                  <a:pt x="234685" y="56904"/>
                </a:cubicBezTo>
                <a:lnTo>
                  <a:pt x="265670" y="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05606F8F-F764-F638-6EF5-9B9234CE7C35}"/>
              </a:ext>
            </a:extLst>
          </p:cNvPr>
          <p:cNvSpPr/>
          <p:nvPr/>
        </p:nvSpPr>
        <p:spPr>
          <a:xfrm>
            <a:off x="6443586" y="3154680"/>
            <a:ext cx="855499" cy="125772"/>
          </a:xfrm>
          <a:custGeom>
            <a:avLst/>
            <a:gdLst>
              <a:gd name="connsiteX0" fmla="*/ 0 w 855499"/>
              <a:gd name="connsiteY0" fmla="*/ 0 h 125772"/>
              <a:gd name="connsiteX1" fmla="*/ 855499 w 855499"/>
              <a:gd name="connsiteY1" fmla="*/ 0 h 125772"/>
              <a:gd name="connsiteX2" fmla="*/ 738705 w 855499"/>
              <a:gd name="connsiteY2" fmla="*/ 63192 h 125772"/>
              <a:gd name="connsiteX3" fmla="*/ 427749 w 855499"/>
              <a:gd name="connsiteY3" fmla="*/ 125772 h 125772"/>
              <a:gd name="connsiteX4" fmla="*/ 116793 w 855499"/>
              <a:gd name="connsiteY4" fmla="*/ 63192 h 125772"/>
              <a:gd name="connsiteX5" fmla="*/ 0 w 855499"/>
              <a:gd name="connsiteY5" fmla="*/ 0 h 12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5499" h="125772">
                <a:moveTo>
                  <a:pt x="0" y="0"/>
                </a:moveTo>
                <a:lnTo>
                  <a:pt x="855499" y="0"/>
                </a:lnTo>
                <a:lnTo>
                  <a:pt x="738705" y="63192"/>
                </a:lnTo>
                <a:cubicBezTo>
                  <a:pt x="643130" y="103489"/>
                  <a:pt x="538050" y="125772"/>
                  <a:pt x="427749" y="125772"/>
                </a:cubicBezTo>
                <a:cubicBezTo>
                  <a:pt x="317448" y="125772"/>
                  <a:pt x="212369" y="103489"/>
                  <a:pt x="116793" y="6319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7B896DC-B6A7-4B9C-6F92-79FAF86A4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0657" y="2167070"/>
            <a:ext cx="1692993" cy="169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7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7A73382A-DD95-B0F8-6FBC-DB72571B398F}"/>
              </a:ext>
            </a:extLst>
          </p:cNvPr>
          <p:cNvGrpSpPr/>
          <p:nvPr/>
        </p:nvGrpSpPr>
        <p:grpSpPr>
          <a:xfrm>
            <a:off x="3743960" y="1031240"/>
            <a:ext cx="4236720" cy="4236720"/>
            <a:chOff x="6096000" y="480060"/>
            <a:chExt cx="4236720" cy="423672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7A6B31E2-4BF0-F81C-A4A1-C6D5D2343613}"/>
                </a:ext>
              </a:extLst>
            </p:cNvPr>
            <p:cNvSpPr/>
            <p:nvPr/>
          </p:nvSpPr>
          <p:spPr>
            <a:xfrm>
              <a:off x="6096000" y="480060"/>
              <a:ext cx="4236720" cy="423672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5EB79B89-D6B3-6FB7-BB14-9CEC34F11F78}"/>
                </a:ext>
              </a:extLst>
            </p:cNvPr>
            <p:cNvSpPr/>
            <p:nvPr/>
          </p:nvSpPr>
          <p:spPr>
            <a:xfrm>
              <a:off x="6825615" y="1139151"/>
              <a:ext cx="2912745" cy="2484284"/>
            </a:xfrm>
            <a:custGeom>
              <a:avLst/>
              <a:gdLst>
                <a:gd name="connsiteX0" fmla="*/ 1203960 w 2823210"/>
                <a:gd name="connsiteY0" fmla="*/ 0 h 2407920"/>
                <a:gd name="connsiteX1" fmla="*/ 2042991 w 2823210"/>
                <a:gd name="connsiteY1" fmla="*/ 556147 h 2407920"/>
                <a:gd name="connsiteX2" fmla="*/ 2056346 w 2823210"/>
                <a:gd name="connsiteY2" fmla="*/ 599167 h 2407920"/>
                <a:gd name="connsiteX3" fmla="*/ 2096136 w 2823210"/>
                <a:gd name="connsiteY3" fmla="*/ 605240 h 2407920"/>
                <a:gd name="connsiteX4" fmla="*/ 2823210 w 2823210"/>
                <a:gd name="connsiteY4" fmla="*/ 1497330 h 2407920"/>
                <a:gd name="connsiteX5" fmla="*/ 1912620 w 2823210"/>
                <a:gd name="connsiteY5" fmla="*/ 2407920 h 2407920"/>
                <a:gd name="connsiteX6" fmla="*/ 1478579 w 2823210"/>
                <a:gd name="connsiteY6" fmla="*/ 2298017 h 2407920"/>
                <a:gd name="connsiteX7" fmla="*/ 1411605 w 2823210"/>
                <a:gd name="connsiteY7" fmla="*/ 2257329 h 2407920"/>
                <a:gd name="connsiteX8" fmla="*/ 1344631 w 2823210"/>
                <a:gd name="connsiteY8" fmla="*/ 2298017 h 2407920"/>
                <a:gd name="connsiteX9" fmla="*/ 910590 w 2823210"/>
                <a:gd name="connsiteY9" fmla="*/ 2407920 h 2407920"/>
                <a:gd name="connsiteX10" fmla="*/ 0 w 2823210"/>
                <a:gd name="connsiteY10" fmla="*/ 1497330 h 2407920"/>
                <a:gd name="connsiteX11" fmla="*/ 266706 w 2823210"/>
                <a:gd name="connsiteY11" fmla="*/ 853446 h 2407920"/>
                <a:gd name="connsiteX12" fmla="*/ 297540 w 2823210"/>
                <a:gd name="connsiteY12" fmla="*/ 828005 h 2407920"/>
                <a:gd name="connsiteX13" fmla="*/ 298071 w 2823210"/>
                <a:gd name="connsiteY13" fmla="*/ 817488 h 2407920"/>
                <a:gd name="connsiteX14" fmla="*/ 1203960 w 2823210"/>
                <a:gd name="connsiteY14" fmla="*/ 0 h 240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3210" h="2407920">
                  <a:moveTo>
                    <a:pt x="1203960" y="0"/>
                  </a:moveTo>
                  <a:cubicBezTo>
                    <a:pt x="1581139" y="0"/>
                    <a:pt x="1904756" y="229323"/>
                    <a:pt x="2042991" y="556147"/>
                  </a:cubicBezTo>
                  <a:lnTo>
                    <a:pt x="2056346" y="599167"/>
                  </a:lnTo>
                  <a:lnTo>
                    <a:pt x="2096136" y="605240"/>
                  </a:lnTo>
                  <a:cubicBezTo>
                    <a:pt x="2511076" y="690149"/>
                    <a:pt x="2823210" y="1057288"/>
                    <a:pt x="2823210" y="1497330"/>
                  </a:cubicBezTo>
                  <a:cubicBezTo>
                    <a:pt x="2823210" y="2000235"/>
                    <a:pt x="2415525" y="2407920"/>
                    <a:pt x="1912620" y="2407920"/>
                  </a:cubicBezTo>
                  <a:cubicBezTo>
                    <a:pt x="1755462" y="2407920"/>
                    <a:pt x="1607603" y="2368107"/>
                    <a:pt x="1478579" y="2298017"/>
                  </a:cubicBezTo>
                  <a:lnTo>
                    <a:pt x="1411605" y="2257329"/>
                  </a:lnTo>
                  <a:lnTo>
                    <a:pt x="1344631" y="2298017"/>
                  </a:lnTo>
                  <a:cubicBezTo>
                    <a:pt x="1215607" y="2368107"/>
                    <a:pt x="1067748" y="2407920"/>
                    <a:pt x="910590" y="2407920"/>
                  </a:cubicBezTo>
                  <a:cubicBezTo>
                    <a:pt x="407685" y="2407920"/>
                    <a:pt x="0" y="2000235"/>
                    <a:pt x="0" y="1497330"/>
                  </a:cubicBezTo>
                  <a:cubicBezTo>
                    <a:pt x="0" y="1245878"/>
                    <a:pt x="101921" y="1018230"/>
                    <a:pt x="266706" y="853446"/>
                  </a:cubicBezTo>
                  <a:lnTo>
                    <a:pt x="297540" y="828005"/>
                  </a:lnTo>
                  <a:lnTo>
                    <a:pt x="298071" y="817488"/>
                  </a:lnTo>
                  <a:cubicBezTo>
                    <a:pt x="344703" y="358317"/>
                    <a:pt x="732487" y="0"/>
                    <a:pt x="120396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15FAFCF-4254-FB27-BF42-DE06FF5B496E}"/>
                </a:ext>
              </a:extLst>
            </p:cNvPr>
            <p:cNvSpPr/>
            <p:nvPr/>
          </p:nvSpPr>
          <p:spPr>
            <a:xfrm>
              <a:off x="7414260" y="1577344"/>
              <a:ext cx="1600200" cy="1600200"/>
            </a:xfrm>
            <a:prstGeom prst="ellipse">
              <a:avLst/>
            </a:prstGeom>
            <a:solidFill>
              <a:srgbClr val="ECBE1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5B455086-F2D2-E84A-266F-38995994509E}"/>
                </a:ext>
              </a:extLst>
            </p:cNvPr>
            <p:cNvSpPr/>
            <p:nvPr/>
          </p:nvSpPr>
          <p:spPr>
            <a:xfrm>
              <a:off x="7502528" y="1834585"/>
              <a:ext cx="1511932" cy="1341197"/>
            </a:xfrm>
            <a:custGeom>
              <a:avLst/>
              <a:gdLst>
                <a:gd name="connsiteX0" fmla="*/ 1297934 w 1511932"/>
                <a:gd name="connsiteY0" fmla="*/ 0 h 1341197"/>
                <a:gd name="connsiteX1" fmla="*/ 1375288 w 1511932"/>
                <a:gd name="connsiteY1" fmla="*/ 93754 h 1341197"/>
                <a:gd name="connsiteX2" fmla="*/ 1511932 w 1511932"/>
                <a:gd name="connsiteY2" fmla="*/ 541097 h 1341197"/>
                <a:gd name="connsiteX3" fmla="*/ 711832 w 1511932"/>
                <a:gd name="connsiteY3" fmla="*/ 1341197 h 1341197"/>
                <a:gd name="connsiteX4" fmla="*/ 48377 w 1511932"/>
                <a:gd name="connsiteY4" fmla="*/ 988441 h 1341197"/>
                <a:gd name="connsiteX5" fmla="*/ 0 w 1511932"/>
                <a:gd name="connsiteY5" fmla="*/ 899314 h 1341197"/>
                <a:gd name="connsiteX6" fmla="*/ 20346 w 1511932"/>
                <a:gd name="connsiteY6" fmla="*/ 923973 h 1341197"/>
                <a:gd name="connsiteX7" fmla="*/ 586102 w 1511932"/>
                <a:gd name="connsiteY7" fmla="*/ 1158317 h 1341197"/>
                <a:gd name="connsiteX8" fmla="*/ 1386202 w 1511932"/>
                <a:gd name="connsiteY8" fmla="*/ 358217 h 1341197"/>
                <a:gd name="connsiteX9" fmla="*/ 1323326 w 1511932"/>
                <a:gd name="connsiteY9" fmla="*/ 46782 h 1341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1932" h="1341197">
                  <a:moveTo>
                    <a:pt x="1297934" y="0"/>
                  </a:moveTo>
                  <a:lnTo>
                    <a:pt x="1375288" y="93754"/>
                  </a:lnTo>
                  <a:cubicBezTo>
                    <a:pt x="1461558" y="221450"/>
                    <a:pt x="1511932" y="375391"/>
                    <a:pt x="1511932" y="541097"/>
                  </a:cubicBezTo>
                  <a:cubicBezTo>
                    <a:pt x="1511932" y="982980"/>
                    <a:pt x="1153715" y="1341197"/>
                    <a:pt x="711832" y="1341197"/>
                  </a:cubicBezTo>
                  <a:cubicBezTo>
                    <a:pt x="435655" y="1341197"/>
                    <a:pt x="192160" y="1201269"/>
                    <a:pt x="48377" y="988441"/>
                  </a:cubicBezTo>
                  <a:lnTo>
                    <a:pt x="0" y="899314"/>
                  </a:lnTo>
                  <a:lnTo>
                    <a:pt x="20346" y="923973"/>
                  </a:lnTo>
                  <a:cubicBezTo>
                    <a:pt x="165136" y="1068763"/>
                    <a:pt x="365161" y="1158317"/>
                    <a:pt x="586102" y="1158317"/>
                  </a:cubicBezTo>
                  <a:cubicBezTo>
                    <a:pt x="1027985" y="1158317"/>
                    <a:pt x="1386202" y="800100"/>
                    <a:pt x="1386202" y="358217"/>
                  </a:cubicBezTo>
                  <a:cubicBezTo>
                    <a:pt x="1386202" y="247746"/>
                    <a:pt x="1363814" y="142505"/>
                    <a:pt x="1323326" y="46782"/>
                  </a:cubicBezTo>
                  <a:close/>
                </a:path>
              </a:pathLst>
            </a:custGeom>
            <a:solidFill>
              <a:srgbClr val="B9B4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147B108-A812-B17B-C253-C333872CC754}"/>
                </a:ext>
              </a:extLst>
            </p:cNvPr>
            <p:cNvSpPr/>
            <p:nvPr/>
          </p:nvSpPr>
          <p:spPr>
            <a:xfrm>
              <a:off x="7802880" y="1965964"/>
              <a:ext cx="411480" cy="411480"/>
            </a:xfrm>
            <a:prstGeom prst="ellipse">
              <a:avLst/>
            </a:prstGeom>
            <a:solidFill>
              <a:srgbClr val="E9EB9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F028F37-C0CE-FC46-A525-D96E398A74DB}"/>
                </a:ext>
              </a:extLst>
            </p:cNvPr>
            <p:cNvSpPr/>
            <p:nvPr/>
          </p:nvSpPr>
          <p:spPr>
            <a:xfrm rot="1800000">
              <a:off x="7286890" y="3217271"/>
              <a:ext cx="210605" cy="1399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17856A3-120C-3C71-A115-56225F106AFC}"/>
                </a:ext>
              </a:extLst>
            </p:cNvPr>
            <p:cNvSpPr/>
            <p:nvPr/>
          </p:nvSpPr>
          <p:spPr>
            <a:xfrm rot="1800000">
              <a:off x="6944150" y="2816238"/>
              <a:ext cx="210605" cy="1399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62D27C0-DA6B-C212-49A9-E28E958CCFB0}"/>
                </a:ext>
              </a:extLst>
            </p:cNvPr>
            <p:cNvSpPr/>
            <p:nvPr/>
          </p:nvSpPr>
          <p:spPr>
            <a:xfrm rot="1800000">
              <a:off x="7523404" y="3086988"/>
              <a:ext cx="210605" cy="1399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541DC31-2DE6-196B-E2FA-C03CCC49D980}"/>
                </a:ext>
              </a:extLst>
            </p:cNvPr>
            <p:cNvSpPr/>
            <p:nvPr/>
          </p:nvSpPr>
          <p:spPr>
            <a:xfrm rot="1800000">
              <a:off x="7177391" y="2641697"/>
              <a:ext cx="210605" cy="13994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495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01CB4A1-199C-DA11-F460-52C3B26BDE51}"/>
              </a:ext>
            </a:extLst>
          </p:cNvPr>
          <p:cNvSpPr txBox="1"/>
          <p:nvPr/>
        </p:nvSpPr>
        <p:spPr>
          <a:xfrm>
            <a:off x="1500664" y="2307848"/>
            <a:ext cx="9190672" cy="2242304"/>
          </a:xfrm>
          <a:custGeom>
            <a:avLst/>
            <a:gdLst/>
            <a:ahLst/>
            <a:cxnLst/>
            <a:rect l="l" t="t" r="r" b="b"/>
            <a:pathLst>
              <a:path w="4743449" h="1157288">
                <a:moveTo>
                  <a:pt x="1716286" y="635199"/>
                </a:moveTo>
                <a:lnTo>
                  <a:pt x="1803202" y="654844"/>
                </a:lnTo>
                <a:cubicBezTo>
                  <a:pt x="1812727" y="657225"/>
                  <a:pt x="1817589" y="660698"/>
                  <a:pt x="1817787" y="665262"/>
                </a:cubicBezTo>
                <a:cubicBezTo>
                  <a:pt x="1817985" y="669826"/>
                  <a:pt x="1813520" y="675680"/>
                  <a:pt x="1804393" y="682824"/>
                </a:cubicBezTo>
                <a:cubicBezTo>
                  <a:pt x="1794074" y="690364"/>
                  <a:pt x="1787525" y="701675"/>
                  <a:pt x="1784747" y="716756"/>
                </a:cubicBezTo>
                <a:cubicBezTo>
                  <a:pt x="1783557" y="727075"/>
                  <a:pt x="1781572" y="737394"/>
                  <a:pt x="1778794" y="747713"/>
                </a:cubicBezTo>
                <a:lnTo>
                  <a:pt x="2132410" y="747713"/>
                </a:lnTo>
                <a:cubicBezTo>
                  <a:pt x="2170510" y="747713"/>
                  <a:pt x="2205038" y="745133"/>
                  <a:pt x="2235994" y="739974"/>
                </a:cubicBezTo>
                <a:lnTo>
                  <a:pt x="2235994" y="817959"/>
                </a:lnTo>
                <a:cubicBezTo>
                  <a:pt x="2202657" y="813197"/>
                  <a:pt x="2168128" y="810816"/>
                  <a:pt x="2132410" y="810816"/>
                </a:cubicBezTo>
                <a:lnTo>
                  <a:pt x="1841897" y="810816"/>
                </a:lnTo>
                <a:cubicBezTo>
                  <a:pt x="1948656" y="958850"/>
                  <a:pt x="2094508" y="1045369"/>
                  <a:pt x="2279452" y="1070372"/>
                </a:cubicBezTo>
                <a:cubicBezTo>
                  <a:pt x="2257624" y="1092597"/>
                  <a:pt x="2238177" y="1118592"/>
                  <a:pt x="2221111" y="1148358"/>
                </a:cubicBezTo>
                <a:cubicBezTo>
                  <a:pt x="2006799" y="1082874"/>
                  <a:pt x="1855589" y="970360"/>
                  <a:pt x="1767483" y="810816"/>
                </a:cubicBezTo>
                <a:cubicBezTo>
                  <a:pt x="1707555" y="993775"/>
                  <a:pt x="1550392" y="1109266"/>
                  <a:pt x="1295995" y="1157288"/>
                </a:cubicBezTo>
                <a:cubicBezTo>
                  <a:pt x="1282105" y="1127522"/>
                  <a:pt x="1265436" y="1099344"/>
                  <a:pt x="1245989" y="1072753"/>
                </a:cubicBezTo>
                <a:cubicBezTo>
                  <a:pt x="1483321" y="1057672"/>
                  <a:pt x="1631950" y="970360"/>
                  <a:pt x="1691878" y="810816"/>
                </a:cubicBezTo>
                <a:lnTo>
                  <a:pt x="1384697" y="810816"/>
                </a:lnTo>
                <a:cubicBezTo>
                  <a:pt x="1353344" y="810816"/>
                  <a:pt x="1318816" y="812800"/>
                  <a:pt x="1281113" y="816769"/>
                </a:cubicBezTo>
                <a:lnTo>
                  <a:pt x="1281113" y="739974"/>
                </a:lnTo>
                <a:cubicBezTo>
                  <a:pt x="1320007" y="745133"/>
                  <a:pt x="1354535" y="747713"/>
                  <a:pt x="1384697" y="747713"/>
                </a:cubicBezTo>
                <a:lnTo>
                  <a:pt x="1709142" y="747713"/>
                </a:lnTo>
                <a:cubicBezTo>
                  <a:pt x="1713905" y="720725"/>
                  <a:pt x="1716286" y="683220"/>
                  <a:pt x="1716286" y="635199"/>
                </a:cubicBezTo>
                <a:close/>
                <a:moveTo>
                  <a:pt x="70247" y="612577"/>
                </a:moveTo>
                <a:cubicBezTo>
                  <a:pt x="109538" y="616545"/>
                  <a:pt x="144264" y="618927"/>
                  <a:pt x="174427" y="619720"/>
                </a:cubicBezTo>
                <a:lnTo>
                  <a:pt x="917972" y="619720"/>
                </a:lnTo>
                <a:cubicBezTo>
                  <a:pt x="948928" y="618927"/>
                  <a:pt x="983060" y="616545"/>
                  <a:pt x="1020366" y="612577"/>
                </a:cubicBezTo>
                <a:lnTo>
                  <a:pt x="1020366" y="688181"/>
                </a:lnTo>
                <a:cubicBezTo>
                  <a:pt x="982266" y="683816"/>
                  <a:pt x="948135" y="681236"/>
                  <a:pt x="917972" y="680442"/>
                </a:cubicBezTo>
                <a:lnTo>
                  <a:pt x="687586" y="680442"/>
                </a:lnTo>
                <a:lnTo>
                  <a:pt x="687586" y="995363"/>
                </a:lnTo>
                <a:cubicBezTo>
                  <a:pt x="685999" y="1024334"/>
                  <a:pt x="692944" y="1041797"/>
                  <a:pt x="708422" y="1047750"/>
                </a:cubicBezTo>
                <a:cubicBezTo>
                  <a:pt x="720328" y="1054894"/>
                  <a:pt x="756841" y="1058069"/>
                  <a:pt x="817960" y="1057275"/>
                </a:cubicBezTo>
                <a:cubicBezTo>
                  <a:pt x="904081" y="1058069"/>
                  <a:pt x="955278" y="1049139"/>
                  <a:pt x="971550" y="1030486"/>
                </a:cubicBezTo>
                <a:cubicBezTo>
                  <a:pt x="985441" y="1021358"/>
                  <a:pt x="992386" y="999331"/>
                  <a:pt x="992386" y="964406"/>
                </a:cubicBezTo>
                <a:cubicBezTo>
                  <a:pt x="992386" y="948928"/>
                  <a:pt x="990799" y="929481"/>
                  <a:pt x="987624" y="906066"/>
                </a:cubicBezTo>
                <a:cubicBezTo>
                  <a:pt x="1020961" y="933053"/>
                  <a:pt x="1050528" y="949325"/>
                  <a:pt x="1076325" y="954881"/>
                </a:cubicBezTo>
                <a:cubicBezTo>
                  <a:pt x="1064816" y="1032272"/>
                  <a:pt x="1041599" y="1079500"/>
                  <a:pt x="1006674" y="1096566"/>
                </a:cubicBezTo>
                <a:cubicBezTo>
                  <a:pt x="974924" y="1118394"/>
                  <a:pt x="901899" y="1128117"/>
                  <a:pt x="787599" y="1125736"/>
                </a:cubicBezTo>
                <a:cubicBezTo>
                  <a:pt x="721717" y="1125736"/>
                  <a:pt x="676871" y="1119188"/>
                  <a:pt x="653058" y="1106091"/>
                </a:cubicBezTo>
                <a:cubicBezTo>
                  <a:pt x="629642" y="1093788"/>
                  <a:pt x="618331" y="1070173"/>
                  <a:pt x="619125" y="1035249"/>
                </a:cubicBezTo>
                <a:lnTo>
                  <a:pt x="619125" y="680442"/>
                </a:lnTo>
                <a:lnTo>
                  <a:pt x="470297" y="680442"/>
                </a:lnTo>
                <a:cubicBezTo>
                  <a:pt x="463947" y="831652"/>
                  <a:pt x="433189" y="937816"/>
                  <a:pt x="378024" y="998935"/>
                </a:cubicBezTo>
                <a:cubicBezTo>
                  <a:pt x="327621" y="1061244"/>
                  <a:pt x="222250" y="1113631"/>
                  <a:pt x="61913" y="1156097"/>
                </a:cubicBezTo>
                <a:cubicBezTo>
                  <a:pt x="47228" y="1121172"/>
                  <a:pt x="26591" y="1092795"/>
                  <a:pt x="0" y="1070967"/>
                </a:cubicBezTo>
                <a:cubicBezTo>
                  <a:pt x="158353" y="1048742"/>
                  <a:pt x="261938" y="1011634"/>
                  <a:pt x="310753" y="959644"/>
                </a:cubicBezTo>
                <a:cubicBezTo>
                  <a:pt x="364331" y="910828"/>
                  <a:pt x="391914" y="817761"/>
                  <a:pt x="393502" y="680442"/>
                </a:cubicBezTo>
                <a:lnTo>
                  <a:pt x="174427" y="680442"/>
                </a:lnTo>
                <a:cubicBezTo>
                  <a:pt x="146646" y="681236"/>
                  <a:pt x="111919" y="683816"/>
                  <a:pt x="70247" y="688181"/>
                </a:cubicBezTo>
                <a:close/>
                <a:moveTo>
                  <a:pt x="2905125" y="558403"/>
                </a:moveTo>
                <a:lnTo>
                  <a:pt x="2999184" y="576858"/>
                </a:lnTo>
                <a:cubicBezTo>
                  <a:pt x="3013075" y="579239"/>
                  <a:pt x="3019624" y="582017"/>
                  <a:pt x="3018830" y="585192"/>
                </a:cubicBezTo>
                <a:cubicBezTo>
                  <a:pt x="3019624" y="588764"/>
                  <a:pt x="3012281" y="595709"/>
                  <a:pt x="2996803" y="606028"/>
                </a:cubicBezTo>
                <a:cubicBezTo>
                  <a:pt x="2986881" y="612775"/>
                  <a:pt x="2980333" y="627063"/>
                  <a:pt x="2977158" y="648891"/>
                </a:cubicBezTo>
                <a:cubicBezTo>
                  <a:pt x="2976364" y="655241"/>
                  <a:pt x="2974777" y="664170"/>
                  <a:pt x="2972395" y="675680"/>
                </a:cubicBezTo>
                <a:cubicBezTo>
                  <a:pt x="2971602" y="681236"/>
                  <a:pt x="2970808" y="685800"/>
                  <a:pt x="2970014" y="689372"/>
                </a:cubicBezTo>
                <a:lnTo>
                  <a:pt x="3312319" y="679252"/>
                </a:lnTo>
                <a:cubicBezTo>
                  <a:pt x="3348831" y="678458"/>
                  <a:pt x="3384550" y="675680"/>
                  <a:pt x="3419475" y="670917"/>
                </a:cubicBezTo>
                <a:cubicBezTo>
                  <a:pt x="3414713" y="709017"/>
                  <a:pt x="3411935" y="742752"/>
                  <a:pt x="3411141" y="772120"/>
                </a:cubicBezTo>
                <a:cubicBezTo>
                  <a:pt x="3402013" y="959842"/>
                  <a:pt x="3386534" y="1056085"/>
                  <a:pt x="3364706" y="1060847"/>
                </a:cubicBezTo>
                <a:cubicBezTo>
                  <a:pt x="3350816" y="1098153"/>
                  <a:pt x="3261519" y="1122561"/>
                  <a:pt x="3096816" y="1134070"/>
                </a:cubicBezTo>
                <a:cubicBezTo>
                  <a:pt x="3090863" y="1108274"/>
                  <a:pt x="3078956" y="1077714"/>
                  <a:pt x="3061097" y="1042392"/>
                </a:cubicBezTo>
                <a:cubicBezTo>
                  <a:pt x="3101975" y="1047155"/>
                  <a:pt x="3138488" y="1049536"/>
                  <a:pt x="3170634" y="1049536"/>
                </a:cubicBezTo>
                <a:cubicBezTo>
                  <a:pt x="3240485" y="1049536"/>
                  <a:pt x="3286522" y="1037828"/>
                  <a:pt x="3308747" y="1014413"/>
                </a:cubicBezTo>
                <a:cubicBezTo>
                  <a:pt x="3322638" y="1018778"/>
                  <a:pt x="3333552" y="926505"/>
                  <a:pt x="3341489" y="737592"/>
                </a:cubicBezTo>
                <a:lnTo>
                  <a:pt x="2956322" y="747713"/>
                </a:lnTo>
                <a:cubicBezTo>
                  <a:pt x="2917428" y="928291"/>
                  <a:pt x="2780903" y="1063625"/>
                  <a:pt x="2546747" y="1153716"/>
                </a:cubicBezTo>
                <a:cubicBezTo>
                  <a:pt x="2530475" y="1125141"/>
                  <a:pt x="2507258" y="1098748"/>
                  <a:pt x="2477095" y="1074539"/>
                </a:cubicBezTo>
                <a:cubicBezTo>
                  <a:pt x="2697361" y="1041995"/>
                  <a:pt x="2832298" y="933847"/>
                  <a:pt x="2881908" y="750094"/>
                </a:cubicBezTo>
                <a:lnTo>
                  <a:pt x="2588419" y="762000"/>
                </a:lnTo>
                <a:cubicBezTo>
                  <a:pt x="2553494" y="762794"/>
                  <a:pt x="2514005" y="766564"/>
                  <a:pt x="2469952" y="773311"/>
                </a:cubicBezTo>
                <a:lnTo>
                  <a:pt x="2465189" y="694134"/>
                </a:lnTo>
                <a:cubicBezTo>
                  <a:pt x="2496145" y="697706"/>
                  <a:pt x="2525514" y="699492"/>
                  <a:pt x="2553295" y="699492"/>
                </a:cubicBezTo>
                <a:cubicBezTo>
                  <a:pt x="2562820" y="699492"/>
                  <a:pt x="2571949" y="699294"/>
                  <a:pt x="2580680" y="698897"/>
                </a:cubicBezTo>
                <a:lnTo>
                  <a:pt x="2894409" y="692944"/>
                </a:lnTo>
                <a:cubicBezTo>
                  <a:pt x="2902347" y="644922"/>
                  <a:pt x="2905919" y="600075"/>
                  <a:pt x="2905125" y="558403"/>
                </a:cubicBezTo>
                <a:close/>
                <a:moveTo>
                  <a:pt x="226814" y="397669"/>
                </a:moveTo>
                <a:cubicBezTo>
                  <a:pt x="260946" y="401638"/>
                  <a:pt x="292894" y="404019"/>
                  <a:pt x="322660" y="404813"/>
                </a:cubicBezTo>
                <a:lnTo>
                  <a:pt x="769144" y="404813"/>
                </a:lnTo>
                <a:cubicBezTo>
                  <a:pt x="801688" y="404019"/>
                  <a:pt x="833438" y="401638"/>
                  <a:pt x="864394" y="397669"/>
                </a:cubicBezTo>
                <a:lnTo>
                  <a:pt x="864394" y="473273"/>
                </a:lnTo>
                <a:cubicBezTo>
                  <a:pt x="831056" y="469305"/>
                  <a:pt x="799306" y="466924"/>
                  <a:pt x="769144" y="466130"/>
                </a:cubicBezTo>
                <a:lnTo>
                  <a:pt x="322660" y="466130"/>
                </a:lnTo>
                <a:cubicBezTo>
                  <a:pt x="295275" y="466924"/>
                  <a:pt x="263327" y="469305"/>
                  <a:pt x="226814" y="473273"/>
                </a:cubicBezTo>
                <a:close/>
                <a:moveTo>
                  <a:pt x="3008709" y="339328"/>
                </a:moveTo>
                <a:lnTo>
                  <a:pt x="3008709" y="470892"/>
                </a:lnTo>
                <a:lnTo>
                  <a:pt x="3311128" y="470892"/>
                </a:lnTo>
                <a:lnTo>
                  <a:pt x="3311128" y="339328"/>
                </a:lnTo>
                <a:close/>
                <a:moveTo>
                  <a:pt x="2646759" y="339328"/>
                </a:moveTo>
                <a:lnTo>
                  <a:pt x="2646759" y="470892"/>
                </a:lnTo>
                <a:lnTo>
                  <a:pt x="2940249" y="470892"/>
                </a:lnTo>
                <a:lnTo>
                  <a:pt x="2940249" y="339328"/>
                </a:lnTo>
                <a:close/>
                <a:moveTo>
                  <a:pt x="3008709" y="145256"/>
                </a:moveTo>
                <a:lnTo>
                  <a:pt x="3008709" y="278011"/>
                </a:lnTo>
                <a:lnTo>
                  <a:pt x="3311128" y="278011"/>
                </a:lnTo>
                <a:lnTo>
                  <a:pt x="3311128" y="145256"/>
                </a:lnTo>
                <a:close/>
                <a:moveTo>
                  <a:pt x="2646759" y="145256"/>
                </a:moveTo>
                <a:lnTo>
                  <a:pt x="2646759" y="278011"/>
                </a:lnTo>
                <a:lnTo>
                  <a:pt x="2940249" y="278011"/>
                </a:lnTo>
                <a:lnTo>
                  <a:pt x="2940249" y="145256"/>
                </a:lnTo>
                <a:close/>
                <a:moveTo>
                  <a:pt x="4143971" y="76795"/>
                </a:moveTo>
                <a:lnTo>
                  <a:pt x="4249936" y="95250"/>
                </a:lnTo>
                <a:cubicBezTo>
                  <a:pt x="4259064" y="96837"/>
                  <a:pt x="4264025" y="99814"/>
                  <a:pt x="4264819" y="104180"/>
                </a:cubicBezTo>
                <a:cubicBezTo>
                  <a:pt x="4266406" y="108148"/>
                  <a:pt x="4263429" y="112911"/>
                  <a:pt x="4255889" y="118467"/>
                </a:cubicBezTo>
                <a:cubicBezTo>
                  <a:pt x="4242792" y="131564"/>
                  <a:pt x="4234657" y="148630"/>
                  <a:pt x="4231481" y="169664"/>
                </a:cubicBezTo>
                <a:cubicBezTo>
                  <a:pt x="4231085" y="180777"/>
                  <a:pt x="4230886" y="195064"/>
                  <a:pt x="4230886" y="212527"/>
                </a:cubicBezTo>
                <a:cubicBezTo>
                  <a:pt x="4230886" y="575270"/>
                  <a:pt x="4401741" y="853281"/>
                  <a:pt x="4743449" y="1046560"/>
                </a:cubicBezTo>
                <a:cubicBezTo>
                  <a:pt x="4712891" y="1056085"/>
                  <a:pt x="4684514" y="1078309"/>
                  <a:pt x="4658321" y="1113235"/>
                </a:cubicBezTo>
                <a:cubicBezTo>
                  <a:pt x="4428529" y="976710"/>
                  <a:pt x="4274543" y="771128"/>
                  <a:pt x="4196358" y="496491"/>
                </a:cubicBezTo>
                <a:cubicBezTo>
                  <a:pt x="4143574" y="777081"/>
                  <a:pt x="3979466" y="981472"/>
                  <a:pt x="3704034" y="1109663"/>
                </a:cubicBezTo>
                <a:cubicBezTo>
                  <a:pt x="3680222" y="1073150"/>
                  <a:pt x="3654425" y="1047949"/>
                  <a:pt x="3626644" y="1034058"/>
                </a:cubicBezTo>
                <a:cubicBezTo>
                  <a:pt x="3974306" y="934442"/>
                  <a:pt x="4148138" y="657622"/>
                  <a:pt x="4148138" y="203597"/>
                </a:cubicBezTo>
                <a:cubicBezTo>
                  <a:pt x="4148138" y="162322"/>
                  <a:pt x="4146749" y="120055"/>
                  <a:pt x="4143971" y="76795"/>
                </a:cubicBezTo>
                <a:close/>
                <a:moveTo>
                  <a:pt x="2571155" y="76795"/>
                </a:moveTo>
                <a:cubicBezTo>
                  <a:pt x="2616795" y="81955"/>
                  <a:pt x="2656681" y="84534"/>
                  <a:pt x="2690813" y="84534"/>
                </a:cubicBezTo>
                <a:lnTo>
                  <a:pt x="3272433" y="84534"/>
                </a:lnTo>
                <a:cubicBezTo>
                  <a:pt x="3314502" y="84534"/>
                  <a:pt x="3352602" y="81955"/>
                  <a:pt x="3386733" y="76795"/>
                </a:cubicBezTo>
                <a:cubicBezTo>
                  <a:pt x="3381970" y="117673"/>
                  <a:pt x="3379589" y="153987"/>
                  <a:pt x="3379589" y="185738"/>
                </a:cubicBezTo>
                <a:lnTo>
                  <a:pt x="3379589" y="430411"/>
                </a:lnTo>
                <a:cubicBezTo>
                  <a:pt x="3379589" y="464542"/>
                  <a:pt x="3381970" y="500856"/>
                  <a:pt x="3386733" y="539353"/>
                </a:cubicBezTo>
                <a:cubicBezTo>
                  <a:pt x="3352602" y="534194"/>
                  <a:pt x="3315295" y="531614"/>
                  <a:pt x="3274814" y="531614"/>
                </a:cubicBezTo>
                <a:lnTo>
                  <a:pt x="2685455" y="531614"/>
                </a:lnTo>
                <a:cubicBezTo>
                  <a:pt x="2654102" y="531614"/>
                  <a:pt x="2616002" y="534194"/>
                  <a:pt x="2571155" y="539353"/>
                </a:cubicBezTo>
                <a:cubicBezTo>
                  <a:pt x="2575917" y="498475"/>
                  <a:pt x="2578299" y="461764"/>
                  <a:pt x="2578299" y="429220"/>
                </a:cubicBezTo>
                <a:lnTo>
                  <a:pt x="2578299" y="191691"/>
                </a:lnTo>
                <a:cubicBezTo>
                  <a:pt x="2578299" y="159941"/>
                  <a:pt x="2575917" y="121642"/>
                  <a:pt x="2571155" y="76795"/>
                </a:cubicBezTo>
                <a:close/>
                <a:moveTo>
                  <a:pt x="499467" y="25598"/>
                </a:moveTo>
                <a:cubicBezTo>
                  <a:pt x="546696" y="65683"/>
                  <a:pt x="592733" y="107156"/>
                  <a:pt x="637580" y="150019"/>
                </a:cubicBezTo>
                <a:lnTo>
                  <a:pt x="586383" y="196453"/>
                </a:lnTo>
                <a:lnTo>
                  <a:pt x="925116" y="196453"/>
                </a:lnTo>
                <a:cubicBezTo>
                  <a:pt x="959247" y="195659"/>
                  <a:pt x="994966" y="193278"/>
                  <a:pt x="1032272" y="189309"/>
                </a:cubicBezTo>
                <a:cubicBezTo>
                  <a:pt x="1028303" y="227409"/>
                  <a:pt x="1025922" y="260350"/>
                  <a:pt x="1025128" y="288131"/>
                </a:cubicBezTo>
                <a:lnTo>
                  <a:pt x="1025128" y="318492"/>
                </a:lnTo>
                <a:cubicBezTo>
                  <a:pt x="1025922" y="348655"/>
                  <a:pt x="1028303" y="380802"/>
                  <a:pt x="1032272" y="414933"/>
                </a:cubicBezTo>
                <a:lnTo>
                  <a:pt x="949524" y="414933"/>
                </a:lnTo>
                <a:cubicBezTo>
                  <a:pt x="953492" y="380802"/>
                  <a:pt x="955874" y="348655"/>
                  <a:pt x="956667" y="318492"/>
                </a:cubicBezTo>
                <a:lnTo>
                  <a:pt x="956667" y="257770"/>
                </a:lnTo>
                <a:lnTo>
                  <a:pt x="136327" y="257770"/>
                </a:lnTo>
                <a:lnTo>
                  <a:pt x="136327" y="330398"/>
                </a:lnTo>
                <a:cubicBezTo>
                  <a:pt x="137121" y="359767"/>
                  <a:pt x="139502" y="391914"/>
                  <a:pt x="143471" y="426839"/>
                </a:cubicBezTo>
                <a:lnTo>
                  <a:pt x="60722" y="426839"/>
                </a:lnTo>
                <a:cubicBezTo>
                  <a:pt x="64691" y="387945"/>
                  <a:pt x="67072" y="355402"/>
                  <a:pt x="67866" y="329208"/>
                </a:cubicBezTo>
                <a:lnTo>
                  <a:pt x="67866" y="290513"/>
                </a:lnTo>
                <a:cubicBezTo>
                  <a:pt x="67072" y="260350"/>
                  <a:pt x="64691" y="226616"/>
                  <a:pt x="60722" y="189309"/>
                </a:cubicBezTo>
                <a:cubicBezTo>
                  <a:pt x="102394" y="193278"/>
                  <a:pt x="137319" y="195659"/>
                  <a:pt x="165497" y="196453"/>
                </a:cubicBezTo>
                <a:lnTo>
                  <a:pt x="573881" y="196453"/>
                </a:lnTo>
                <a:cubicBezTo>
                  <a:pt x="533400" y="155972"/>
                  <a:pt x="488752" y="117078"/>
                  <a:pt x="439936" y="79772"/>
                </a:cubicBezTo>
                <a:close/>
                <a:moveTo>
                  <a:pt x="1953220" y="0"/>
                </a:moveTo>
                <a:lnTo>
                  <a:pt x="2046685" y="48816"/>
                </a:lnTo>
                <a:cubicBezTo>
                  <a:pt x="2055019" y="53181"/>
                  <a:pt x="2058591" y="57150"/>
                  <a:pt x="2057400" y="60722"/>
                </a:cubicBezTo>
                <a:cubicBezTo>
                  <a:pt x="2055416" y="64294"/>
                  <a:pt x="2049066" y="66080"/>
                  <a:pt x="2038350" y="66080"/>
                </a:cubicBezTo>
                <a:cubicBezTo>
                  <a:pt x="2022872" y="66477"/>
                  <a:pt x="2010767" y="72033"/>
                  <a:pt x="2002036" y="82748"/>
                </a:cubicBezTo>
                <a:cubicBezTo>
                  <a:pt x="1974652" y="118467"/>
                  <a:pt x="1945680" y="158750"/>
                  <a:pt x="1915120" y="203597"/>
                </a:cubicBezTo>
                <a:lnTo>
                  <a:pt x="2115145" y="203597"/>
                </a:lnTo>
                <a:cubicBezTo>
                  <a:pt x="2153643" y="203597"/>
                  <a:pt x="2183805" y="201216"/>
                  <a:pt x="2205633" y="196453"/>
                </a:cubicBezTo>
                <a:lnTo>
                  <a:pt x="2205633" y="272058"/>
                </a:lnTo>
                <a:cubicBezTo>
                  <a:pt x="2183805" y="267295"/>
                  <a:pt x="2153643" y="264914"/>
                  <a:pt x="2115145" y="264914"/>
                </a:cubicBezTo>
                <a:lnTo>
                  <a:pt x="1794272" y="264914"/>
                </a:lnTo>
                <a:lnTo>
                  <a:pt x="1794272" y="376833"/>
                </a:lnTo>
                <a:lnTo>
                  <a:pt x="2051447" y="376833"/>
                </a:lnTo>
                <a:cubicBezTo>
                  <a:pt x="2091531" y="376833"/>
                  <a:pt x="2121297" y="374452"/>
                  <a:pt x="2140744" y="369689"/>
                </a:cubicBezTo>
                <a:lnTo>
                  <a:pt x="2140744" y="445294"/>
                </a:lnTo>
                <a:cubicBezTo>
                  <a:pt x="2116534" y="440134"/>
                  <a:pt x="2086769" y="437555"/>
                  <a:pt x="2051447" y="437555"/>
                </a:cubicBezTo>
                <a:lnTo>
                  <a:pt x="1794272" y="437555"/>
                </a:lnTo>
                <a:lnTo>
                  <a:pt x="1794272" y="559594"/>
                </a:lnTo>
                <a:lnTo>
                  <a:pt x="2174677" y="559594"/>
                </a:lnTo>
                <a:cubicBezTo>
                  <a:pt x="2220318" y="559594"/>
                  <a:pt x="2252861" y="557213"/>
                  <a:pt x="2272308" y="552450"/>
                </a:cubicBezTo>
                <a:lnTo>
                  <a:pt x="2272308" y="628055"/>
                </a:lnTo>
                <a:cubicBezTo>
                  <a:pt x="2247305" y="623689"/>
                  <a:pt x="2214761" y="621308"/>
                  <a:pt x="2174677" y="620911"/>
                </a:cubicBezTo>
                <a:lnTo>
                  <a:pt x="1335881" y="620911"/>
                </a:lnTo>
                <a:cubicBezTo>
                  <a:pt x="1298972" y="620911"/>
                  <a:pt x="1269802" y="623292"/>
                  <a:pt x="1248370" y="628055"/>
                </a:cubicBezTo>
                <a:lnTo>
                  <a:pt x="1248370" y="552450"/>
                </a:lnTo>
                <a:cubicBezTo>
                  <a:pt x="1267024" y="557213"/>
                  <a:pt x="1295400" y="559594"/>
                  <a:pt x="1333500" y="559594"/>
                </a:cubicBezTo>
                <a:lnTo>
                  <a:pt x="1726406" y="559594"/>
                </a:lnTo>
                <a:lnTo>
                  <a:pt x="1726406" y="437555"/>
                </a:lnTo>
                <a:lnTo>
                  <a:pt x="1465064" y="437555"/>
                </a:lnTo>
                <a:cubicBezTo>
                  <a:pt x="1424980" y="437555"/>
                  <a:pt x="1395810" y="440134"/>
                  <a:pt x="1377553" y="445294"/>
                </a:cubicBezTo>
                <a:lnTo>
                  <a:pt x="1377553" y="369689"/>
                </a:lnTo>
                <a:cubicBezTo>
                  <a:pt x="1397000" y="374452"/>
                  <a:pt x="1425774" y="376833"/>
                  <a:pt x="1463874" y="376833"/>
                </a:cubicBezTo>
                <a:lnTo>
                  <a:pt x="1726406" y="376833"/>
                </a:lnTo>
                <a:lnTo>
                  <a:pt x="1726406" y="264914"/>
                </a:lnTo>
                <a:lnTo>
                  <a:pt x="1397199" y="264914"/>
                </a:lnTo>
                <a:cubicBezTo>
                  <a:pt x="1357114" y="264914"/>
                  <a:pt x="1327349" y="267295"/>
                  <a:pt x="1307902" y="272058"/>
                </a:cubicBezTo>
                <a:lnTo>
                  <a:pt x="1307902" y="196453"/>
                </a:lnTo>
                <a:cubicBezTo>
                  <a:pt x="1326555" y="201216"/>
                  <a:pt x="1355527" y="203597"/>
                  <a:pt x="1394817" y="203597"/>
                </a:cubicBezTo>
                <a:lnTo>
                  <a:pt x="1607939" y="203597"/>
                </a:lnTo>
                <a:cubicBezTo>
                  <a:pt x="1568252" y="153987"/>
                  <a:pt x="1517452" y="107355"/>
                  <a:pt x="1455539" y="63698"/>
                </a:cubicBezTo>
                <a:lnTo>
                  <a:pt x="1511499" y="10120"/>
                </a:lnTo>
                <a:cubicBezTo>
                  <a:pt x="1573808" y="59730"/>
                  <a:pt x="1626592" y="106362"/>
                  <a:pt x="1669852" y="150019"/>
                </a:cubicBezTo>
                <a:lnTo>
                  <a:pt x="1616274" y="203597"/>
                </a:lnTo>
                <a:lnTo>
                  <a:pt x="1832372" y="203597"/>
                </a:lnTo>
                <a:cubicBezTo>
                  <a:pt x="1885950" y="127794"/>
                  <a:pt x="1926233" y="59928"/>
                  <a:pt x="195322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94317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1C61AA9-C7FE-DCCB-BF38-E0FB63634211}"/>
              </a:ext>
            </a:extLst>
          </p:cNvPr>
          <p:cNvSpPr txBox="1"/>
          <p:nvPr/>
        </p:nvSpPr>
        <p:spPr>
          <a:xfrm>
            <a:off x="4407546" y="1156402"/>
            <a:ext cx="1471911" cy="902829"/>
          </a:xfrm>
          <a:custGeom>
            <a:avLst/>
            <a:gdLst/>
            <a:ahLst/>
            <a:cxnLst/>
            <a:rect l="l" t="t" r="r" b="b"/>
            <a:pathLst>
              <a:path w="1471911" h="902829">
                <a:moveTo>
                  <a:pt x="1013222" y="0"/>
                </a:moveTo>
                <a:lnTo>
                  <a:pt x="1147577" y="70173"/>
                </a:lnTo>
                <a:cubicBezTo>
                  <a:pt x="1159557" y="76448"/>
                  <a:pt x="1164692" y="82153"/>
                  <a:pt x="1162980" y="87288"/>
                </a:cubicBezTo>
                <a:cubicBezTo>
                  <a:pt x="1160128" y="92422"/>
                  <a:pt x="1151000" y="94990"/>
                  <a:pt x="1135596" y="94990"/>
                </a:cubicBezTo>
                <a:cubicBezTo>
                  <a:pt x="1113346" y="95560"/>
                  <a:pt x="1095946" y="103547"/>
                  <a:pt x="1083394" y="118951"/>
                </a:cubicBezTo>
                <a:cubicBezTo>
                  <a:pt x="1044029" y="170297"/>
                  <a:pt x="1002382" y="228203"/>
                  <a:pt x="958453" y="292671"/>
                </a:cubicBezTo>
                <a:lnTo>
                  <a:pt x="1245989" y="292671"/>
                </a:lnTo>
                <a:cubicBezTo>
                  <a:pt x="1301329" y="292671"/>
                  <a:pt x="1344687" y="289248"/>
                  <a:pt x="1376065" y="282401"/>
                </a:cubicBezTo>
                <a:lnTo>
                  <a:pt x="1376065" y="391083"/>
                </a:lnTo>
                <a:cubicBezTo>
                  <a:pt x="1344687" y="384237"/>
                  <a:pt x="1301329" y="380814"/>
                  <a:pt x="1245989" y="380814"/>
                </a:cubicBezTo>
                <a:lnTo>
                  <a:pt x="784734" y="380814"/>
                </a:lnTo>
                <a:lnTo>
                  <a:pt x="784734" y="541697"/>
                </a:lnTo>
                <a:lnTo>
                  <a:pt x="1154423" y="541697"/>
                </a:lnTo>
                <a:cubicBezTo>
                  <a:pt x="1212044" y="541697"/>
                  <a:pt x="1254832" y="538274"/>
                  <a:pt x="1282787" y="531428"/>
                </a:cubicBezTo>
                <a:lnTo>
                  <a:pt x="1282787" y="640110"/>
                </a:lnTo>
                <a:cubicBezTo>
                  <a:pt x="1247986" y="632693"/>
                  <a:pt x="1205198" y="628985"/>
                  <a:pt x="1154423" y="628985"/>
                </a:cubicBezTo>
                <a:lnTo>
                  <a:pt x="784734" y="628985"/>
                </a:lnTo>
                <a:lnTo>
                  <a:pt x="784734" y="804416"/>
                </a:lnTo>
                <a:lnTo>
                  <a:pt x="1331565" y="804416"/>
                </a:lnTo>
                <a:cubicBezTo>
                  <a:pt x="1397174" y="804416"/>
                  <a:pt x="1443955" y="800993"/>
                  <a:pt x="1471911" y="794147"/>
                </a:cubicBezTo>
                <a:lnTo>
                  <a:pt x="1471911" y="902829"/>
                </a:lnTo>
                <a:cubicBezTo>
                  <a:pt x="1435968" y="896553"/>
                  <a:pt x="1389187" y="893130"/>
                  <a:pt x="1331565" y="892560"/>
                </a:cubicBezTo>
                <a:lnTo>
                  <a:pt x="125797" y="892560"/>
                </a:lnTo>
                <a:cubicBezTo>
                  <a:pt x="72740" y="892560"/>
                  <a:pt x="30808" y="895983"/>
                  <a:pt x="0" y="902829"/>
                </a:cubicBezTo>
                <a:lnTo>
                  <a:pt x="0" y="794147"/>
                </a:lnTo>
                <a:cubicBezTo>
                  <a:pt x="26814" y="800993"/>
                  <a:pt x="67605" y="804416"/>
                  <a:pt x="122374" y="804416"/>
                </a:cubicBezTo>
                <a:lnTo>
                  <a:pt x="687177" y="804416"/>
                </a:lnTo>
                <a:lnTo>
                  <a:pt x="687177" y="628985"/>
                </a:lnTo>
                <a:lnTo>
                  <a:pt x="311498" y="628985"/>
                </a:lnTo>
                <a:cubicBezTo>
                  <a:pt x="253876" y="628985"/>
                  <a:pt x="211944" y="632693"/>
                  <a:pt x="185701" y="640110"/>
                </a:cubicBezTo>
                <a:lnTo>
                  <a:pt x="185701" y="531428"/>
                </a:lnTo>
                <a:cubicBezTo>
                  <a:pt x="213656" y="538274"/>
                  <a:pt x="255017" y="541697"/>
                  <a:pt x="309786" y="541697"/>
                </a:cubicBezTo>
                <a:lnTo>
                  <a:pt x="687177" y="541697"/>
                </a:lnTo>
                <a:lnTo>
                  <a:pt x="687177" y="380814"/>
                </a:lnTo>
                <a:lnTo>
                  <a:pt x="213941" y="380814"/>
                </a:lnTo>
                <a:cubicBezTo>
                  <a:pt x="156319" y="380814"/>
                  <a:pt x="113531" y="384237"/>
                  <a:pt x="85576" y="391083"/>
                </a:cubicBezTo>
                <a:lnTo>
                  <a:pt x="85576" y="282401"/>
                </a:lnTo>
                <a:cubicBezTo>
                  <a:pt x="112390" y="289248"/>
                  <a:pt x="154037" y="292671"/>
                  <a:pt x="210517" y="292671"/>
                </a:cubicBezTo>
                <a:lnTo>
                  <a:pt x="516880" y="292671"/>
                </a:lnTo>
                <a:cubicBezTo>
                  <a:pt x="459829" y="221357"/>
                  <a:pt x="386805" y="154322"/>
                  <a:pt x="297805" y="91567"/>
                </a:cubicBezTo>
                <a:lnTo>
                  <a:pt x="378247" y="14548"/>
                </a:lnTo>
                <a:cubicBezTo>
                  <a:pt x="467817" y="85862"/>
                  <a:pt x="543694" y="152896"/>
                  <a:pt x="605879" y="215652"/>
                </a:cubicBezTo>
                <a:lnTo>
                  <a:pt x="528861" y="292671"/>
                </a:lnTo>
                <a:lnTo>
                  <a:pt x="839502" y="292671"/>
                </a:lnTo>
                <a:cubicBezTo>
                  <a:pt x="916521" y="183704"/>
                  <a:pt x="974428" y="86147"/>
                  <a:pt x="101322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3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34444A-C1D5-4E06-16C0-94439B7AF459}"/>
              </a:ext>
            </a:extLst>
          </p:cNvPr>
          <p:cNvSpPr txBox="1"/>
          <p:nvPr/>
        </p:nvSpPr>
        <p:spPr>
          <a:xfrm>
            <a:off x="2700300" y="1193200"/>
            <a:ext cx="1396604" cy="576783"/>
          </a:xfrm>
          <a:custGeom>
            <a:avLst/>
            <a:gdLst/>
            <a:ahLst/>
            <a:cxnLst/>
            <a:rect l="l" t="t" r="r" b="b"/>
            <a:pathLst>
              <a:path w="1396604" h="576783">
                <a:moveTo>
                  <a:pt x="630697" y="0"/>
                </a:moveTo>
                <a:cubicBezTo>
                  <a:pt x="698587" y="57621"/>
                  <a:pt x="764766" y="117239"/>
                  <a:pt x="829234" y="178854"/>
                </a:cubicBezTo>
                <a:lnTo>
                  <a:pt x="755638" y="245603"/>
                </a:lnTo>
                <a:lnTo>
                  <a:pt x="1242567" y="245603"/>
                </a:lnTo>
                <a:cubicBezTo>
                  <a:pt x="1291630" y="244462"/>
                  <a:pt x="1342976" y="241039"/>
                  <a:pt x="1396604" y="235334"/>
                </a:cubicBezTo>
                <a:cubicBezTo>
                  <a:pt x="1390899" y="290103"/>
                  <a:pt x="1387476" y="337455"/>
                  <a:pt x="1386335" y="377391"/>
                </a:cubicBezTo>
                <a:lnTo>
                  <a:pt x="1386335" y="421035"/>
                </a:lnTo>
                <a:cubicBezTo>
                  <a:pt x="1387476" y="464393"/>
                  <a:pt x="1390899" y="510604"/>
                  <a:pt x="1396604" y="559668"/>
                </a:cubicBezTo>
                <a:lnTo>
                  <a:pt x="1277653" y="559668"/>
                </a:lnTo>
                <a:cubicBezTo>
                  <a:pt x="1283358" y="510604"/>
                  <a:pt x="1286781" y="464393"/>
                  <a:pt x="1287922" y="421035"/>
                </a:cubicBezTo>
                <a:lnTo>
                  <a:pt x="1287922" y="333747"/>
                </a:lnTo>
                <a:lnTo>
                  <a:pt x="108682" y="333747"/>
                </a:lnTo>
                <a:lnTo>
                  <a:pt x="108682" y="438150"/>
                </a:lnTo>
                <a:cubicBezTo>
                  <a:pt x="109823" y="480367"/>
                  <a:pt x="113246" y="526579"/>
                  <a:pt x="118951" y="576783"/>
                </a:cubicBezTo>
                <a:lnTo>
                  <a:pt x="0" y="576783"/>
                </a:lnTo>
                <a:cubicBezTo>
                  <a:pt x="5706" y="520874"/>
                  <a:pt x="9129" y="474092"/>
                  <a:pt x="10270" y="436438"/>
                </a:cubicBezTo>
                <a:lnTo>
                  <a:pt x="10270" y="380814"/>
                </a:lnTo>
                <a:cubicBezTo>
                  <a:pt x="9129" y="337455"/>
                  <a:pt x="5706" y="288962"/>
                  <a:pt x="0" y="235334"/>
                </a:cubicBezTo>
                <a:cubicBezTo>
                  <a:pt x="59904" y="241039"/>
                  <a:pt x="110108" y="244462"/>
                  <a:pt x="150615" y="245603"/>
                </a:cubicBezTo>
                <a:lnTo>
                  <a:pt x="737667" y="245603"/>
                </a:lnTo>
                <a:cubicBezTo>
                  <a:pt x="679475" y="187412"/>
                  <a:pt x="615293" y="131502"/>
                  <a:pt x="545121" y="77874"/>
                </a:cubicBezTo>
                <a:lnTo>
                  <a:pt x="63069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3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D660D6-C452-0FE6-1F86-36F040139B73}"/>
              </a:ext>
            </a:extLst>
          </p:cNvPr>
          <p:cNvSpPr txBox="1"/>
          <p:nvPr/>
        </p:nvSpPr>
        <p:spPr>
          <a:xfrm>
            <a:off x="6200366" y="1169740"/>
            <a:ext cx="1553207" cy="1598563"/>
          </a:xfrm>
          <a:custGeom>
            <a:avLst/>
            <a:gdLst/>
            <a:ahLst/>
            <a:cxnLst/>
            <a:rect l="l" t="t" r="r" b="b"/>
            <a:pathLst>
              <a:path w="1553207" h="1598563">
                <a:moveTo>
                  <a:pt x="690600" y="0"/>
                </a:moveTo>
                <a:lnTo>
                  <a:pt x="851483" y="45355"/>
                </a:lnTo>
                <a:cubicBezTo>
                  <a:pt x="863464" y="48778"/>
                  <a:pt x="869454" y="53485"/>
                  <a:pt x="869454" y="59475"/>
                </a:cubicBezTo>
                <a:cubicBezTo>
                  <a:pt x="869454" y="65466"/>
                  <a:pt x="863464" y="70743"/>
                  <a:pt x="851483" y="75307"/>
                </a:cubicBezTo>
                <a:cubicBezTo>
                  <a:pt x="824669" y="89570"/>
                  <a:pt x="804416" y="113531"/>
                  <a:pt x="790724" y="147191"/>
                </a:cubicBezTo>
                <a:cubicBezTo>
                  <a:pt x="768474" y="207094"/>
                  <a:pt x="735099" y="291244"/>
                  <a:pt x="690600" y="399641"/>
                </a:cubicBezTo>
                <a:cubicBezTo>
                  <a:pt x="672914" y="442999"/>
                  <a:pt x="660648" y="474092"/>
                  <a:pt x="653802" y="492919"/>
                </a:cubicBezTo>
                <a:lnTo>
                  <a:pt x="1389757" y="492919"/>
                </a:lnTo>
                <a:cubicBezTo>
                  <a:pt x="1439961" y="490066"/>
                  <a:pt x="1494445" y="485217"/>
                  <a:pt x="1553207" y="478371"/>
                </a:cubicBezTo>
                <a:lnTo>
                  <a:pt x="1553207" y="593899"/>
                </a:lnTo>
                <a:cubicBezTo>
                  <a:pt x="1493304" y="587052"/>
                  <a:pt x="1438821" y="582488"/>
                  <a:pt x="1389757" y="580206"/>
                </a:cubicBezTo>
                <a:lnTo>
                  <a:pt x="1163836" y="580206"/>
                </a:lnTo>
                <a:cubicBezTo>
                  <a:pt x="1114772" y="777602"/>
                  <a:pt x="1036613" y="948754"/>
                  <a:pt x="929357" y="1093663"/>
                </a:cubicBezTo>
                <a:cubicBezTo>
                  <a:pt x="1183804" y="1219746"/>
                  <a:pt x="1362372" y="1320725"/>
                  <a:pt x="1465064" y="1396603"/>
                </a:cubicBezTo>
                <a:lnTo>
                  <a:pt x="1372642" y="1496727"/>
                </a:lnTo>
                <a:cubicBezTo>
                  <a:pt x="1255688" y="1395177"/>
                  <a:pt x="1086247" y="1289918"/>
                  <a:pt x="864319" y="1180951"/>
                </a:cubicBezTo>
                <a:cubicBezTo>
                  <a:pt x="710853" y="1346969"/>
                  <a:pt x="485217" y="1486173"/>
                  <a:pt x="187412" y="1598563"/>
                </a:cubicBezTo>
                <a:cubicBezTo>
                  <a:pt x="156034" y="1539800"/>
                  <a:pt x="120948" y="1498724"/>
                  <a:pt x="82153" y="1475333"/>
                </a:cubicBezTo>
                <a:cubicBezTo>
                  <a:pt x="386234" y="1414859"/>
                  <a:pt x="613011" y="1297620"/>
                  <a:pt x="762484" y="1123615"/>
                </a:cubicBezTo>
                <a:cubicBezTo>
                  <a:pt x="538274" y="1015789"/>
                  <a:pt x="385663" y="951607"/>
                  <a:pt x="304651" y="931069"/>
                </a:cubicBezTo>
                <a:cubicBezTo>
                  <a:pt x="370259" y="836364"/>
                  <a:pt x="434727" y="719410"/>
                  <a:pt x="498053" y="580206"/>
                </a:cubicBezTo>
                <a:lnTo>
                  <a:pt x="168585" y="580206"/>
                </a:lnTo>
                <a:cubicBezTo>
                  <a:pt x="120662" y="581347"/>
                  <a:pt x="64468" y="585911"/>
                  <a:pt x="0" y="593899"/>
                </a:cubicBezTo>
                <a:lnTo>
                  <a:pt x="0" y="478371"/>
                </a:lnTo>
                <a:cubicBezTo>
                  <a:pt x="62185" y="486358"/>
                  <a:pt x="118381" y="491207"/>
                  <a:pt x="168585" y="492919"/>
                </a:cubicBezTo>
                <a:lnTo>
                  <a:pt x="533140" y="492919"/>
                </a:lnTo>
                <a:cubicBezTo>
                  <a:pt x="607876" y="313779"/>
                  <a:pt x="660363" y="149473"/>
                  <a:pt x="690600" y="0"/>
                </a:cubicBezTo>
                <a:close/>
                <a:moveTo>
                  <a:pt x="620427" y="580206"/>
                </a:moveTo>
                <a:cubicBezTo>
                  <a:pt x="575928" y="678334"/>
                  <a:pt x="528575" y="775891"/>
                  <a:pt x="478371" y="872877"/>
                </a:cubicBezTo>
                <a:cubicBezTo>
                  <a:pt x="494916" y="880864"/>
                  <a:pt x="523726" y="894271"/>
                  <a:pt x="564803" y="913098"/>
                </a:cubicBezTo>
                <a:cubicBezTo>
                  <a:pt x="693167" y="974142"/>
                  <a:pt x="781881" y="1016074"/>
                  <a:pt x="830945" y="1038895"/>
                </a:cubicBezTo>
                <a:cubicBezTo>
                  <a:pt x="938200" y="909389"/>
                  <a:pt x="1009513" y="756493"/>
                  <a:pt x="1044885" y="580206"/>
                </a:cubicBezTo>
                <a:lnTo>
                  <a:pt x="620427" y="58020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3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3EF294-CA4D-8D7F-0741-0F4E1DBA4ED1}"/>
              </a:ext>
            </a:extLst>
          </p:cNvPr>
          <p:cNvSpPr txBox="1"/>
          <p:nvPr/>
        </p:nvSpPr>
        <p:spPr>
          <a:xfrm>
            <a:off x="8197790" y="1328409"/>
            <a:ext cx="1605409" cy="1489882"/>
          </a:xfrm>
          <a:custGeom>
            <a:avLst/>
            <a:gdLst/>
            <a:ahLst/>
            <a:cxnLst/>
            <a:rect l="l" t="t" r="r" b="b"/>
            <a:pathLst>
              <a:path w="1605409" h="1489882">
                <a:moveTo>
                  <a:pt x="743657" y="0"/>
                </a:moveTo>
                <a:lnTo>
                  <a:pt x="895983" y="26529"/>
                </a:lnTo>
                <a:cubicBezTo>
                  <a:pt x="909104" y="28811"/>
                  <a:pt x="916235" y="33090"/>
                  <a:pt x="917377" y="39365"/>
                </a:cubicBezTo>
                <a:cubicBezTo>
                  <a:pt x="919658" y="45070"/>
                  <a:pt x="915379" y="51916"/>
                  <a:pt x="904540" y="59904"/>
                </a:cubicBezTo>
                <a:cubicBezTo>
                  <a:pt x="885713" y="78730"/>
                  <a:pt x="874018" y="103262"/>
                  <a:pt x="869453" y="133499"/>
                </a:cubicBezTo>
                <a:cubicBezTo>
                  <a:pt x="868883" y="149473"/>
                  <a:pt x="868598" y="170012"/>
                  <a:pt x="868598" y="195114"/>
                </a:cubicBezTo>
                <a:cubicBezTo>
                  <a:pt x="868598" y="716558"/>
                  <a:pt x="1114201" y="1116199"/>
                  <a:pt x="1605409" y="1394036"/>
                </a:cubicBezTo>
                <a:cubicBezTo>
                  <a:pt x="1561479" y="1407728"/>
                  <a:pt x="1520689" y="1439677"/>
                  <a:pt x="1483035" y="1489882"/>
                </a:cubicBezTo>
                <a:cubicBezTo>
                  <a:pt x="1152711" y="1293627"/>
                  <a:pt x="931354" y="998104"/>
                  <a:pt x="818963" y="603312"/>
                </a:cubicBezTo>
                <a:cubicBezTo>
                  <a:pt x="743087" y="1006661"/>
                  <a:pt x="507181" y="1300473"/>
                  <a:pt x="111249" y="1484747"/>
                </a:cubicBezTo>
                <a:cubicBezTo>
                  <a:pt x="77019" y="1432260"/>
                  <a:pt x="39935" y="1396033"/>
                  <a:pt x="0" y="1376065"/>
                </a:cubicBezTo>
                <a:cubicBezTo>
                  <a:pt x="499765" y="1232868"/>
                  <a:pt x="749647" y="834939"/>
                  <a:pt x="749647" y="182278"/>
                </a:cubicBezTo>
                <a:cubicBezTo>
                  <a:pt x="749647" y="122945"/>
                  <a:pt x="747650" y="62186"/>
                  <a:pt x="74365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3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A70684-7BB0-71C8-A0A8-016CDA56A9AC}"/>
              </a:ext>
            </a:extLst>
          </p:cNvPr>
          <p:cNvSpPr txBox="1"/>
          <p:nvPr/>
        </p:nvSpPr>
        <p:spPr>
          <a:xfrm>
            <a:off x="2939059" y="1728051"/>
            <a:ext cx="916521" cy="108682"/>
          </a:xfrm>
          <a:custGeom>
            <a:avLst/>
            <a:gdLst/>
            <a:ahLst/>
            <a:cxnLst/>
            <a:rect l="l" t="t" r="r" b="b"/>
            <a:pathLst>
              <a:path w="916521" h="108682">
                <a:moveTo>
                  <a:pt x="0" y="0"/>
                </a:moveTo>
                <a:cubicBezTo>
                  <a:pt x="49064" y="5705"/>
                  <a:pt x="94990" y="9128"/>
                  <a:pt x="137778" y="10269"/>
                </a:cubicBezTo>
                <a:lnTo>
                  <a:pt x="779599" y="10269"/>
                </a:lnTo>
                <a:cubicBezTo>
                  <a:pt x="826381" y="9128"/>
                  <a:pt x="872021" y="5705"/>
                  <a:pt x="916521" y="0"/>
                </a:cubicBezTo>
                <a:lnTo>
                  <a:pt x="916521" y="108682"/>
                </a:lnTo>
                <a:cubicBezTo>
                  <a:pt x="868598" y="102977"/>
                  <a:pt x="822958" y="99554"/>
                  <a:pt x="779599" y="98413"/>
                </a:cubicBezTo>
                <a:lnTo>
                  <a:pt x="137778" y="98413"/>
                </a:lnTo>
                <a:cubicBezTo>
                  <a:pt x="98413" y="99554"/>
                  <a:pt x="52487" y="102977"/>
                  <a:pt x="0" y="10868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3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429B97-C4AE-6D2F-678D-99D66B7E61EC}"/>
              </a:ext>
            </a:extLst>
          </p:cNvPr>
          <p:cNvSpPr txBox="1"/>
          <p:nvPr/>
        </p:nvSpPr>
        <p:spPr>
          <a:xfrm>
            <a:off x="2613014" y="2036981"/>
            <a:ext cx="1547217" cy="781310"/>
          </a:xfrm>
          <a:custGeom>
            <a:avLst/>
            <a:gdLst/>
            <a:ahLst/>
            <a:cxnLst/>
            <a:rect l="l" t="t" r="r" b="b"/>
            <a:pathLst>
              <a:path w="1547217" h="781310">
                <a:moveTo>
                  <a:pt x="100980" y="0"/>
                </a:moveTo>
                <a:cubicBezTo>
                  <a:pt x="157460" y="5705"/>
                  <a:pt x="207379" y="9128"/>
                  <a:pt x="250738" y="10269"/>
                </a:cubicBezTo>
                <a:lnTo>
                  <a:pt x="1319584" y="10269"/>
                </a:lnTo>
                <a:cubicBezTo>
                  <a:pt x="1364084" y="9128"/>
                  <a:pt x="1413148" y="5705"/>
                  <a:pt x="1466776" y="0"/>
                </a:cubicBezTo>
                <a:lnTo>
                  <a:pt x="1466776" y="108682"/>
                </a:lnTo>
                <a:cubicBezTo>
                  <a:pt x="1412007" y="102406"/>
                  <a:pt x="1362943" y="98698"/>
                  <a:pt x="1319584" y="97557"/>
                </a:cubicBezTo>
                <a:lnTo>
                  <a:pt x="988405" y="97557"/>
                </a:lnTo>
                <a:lnTo>
                  <a:pt x="988405" y="550255"/>
                </a:lnTo>
                <a:cubicBezTo>
                  <a:pt x="986123" y="591902"/>
                  <a:pt x="996106" y="617004"/>
                  <a:pt x="1018356" y="625562"/>
                </a:cubicBezTo>
                <a:cubicBezTo>
                  <a:pt x="1035472" y="635831"/>
                  <a:pt x="1087958" y="640395"/>
                  <a:pt x="1175817" y="639254"/>
                </a:cubicBezTo>
                <a:cubicBezTo>
                  <a:pt x="1299617" y="640395"/>
                  <a:pt x="1373212" y="627559"/>
                  <a:pt x="1396603" y="600745"/>
                </a:cubicBezTo>
                <a:cubicBezTo>
                  <a:pt x="1416571" y="587623"/>
                  <a:pt x="1426555" y="555960"/>
                  <a:pt x="1426555" y="505755"/>
                </a:cubicBezTo>
                <a:cubicBezTo>
                  <a:pt x="1426555" y="483505"/>
                  <a:pt x="1424273" y="455550"/>
                  <a:pt x="1419709" y="421891"/>
                </a:cubicBezTo>
                <a:cubicBezTo>
                  <a:pt x="1467631" y="460685"/>
                  <a:pt x="1510134" y="484076"/>
                  <a:pt x="1547217" y="492063"/>
                </a:cubicBezTo>
                <a:cubicBezTo>
                  <a:pt x="1530672" y="603312"/>
                  <a:pt x="1497298" y="671202"/>
                  <a:pt x="1447093" y="695734"/>
                </a:cubicBezTo>
                <a:cubicBezTo>
                  <a:pt x="1401452" y="727112"/>
                  <a:pt x="1296479" y="741090"/>
                  <a:pt x="1132173" y="737667"/>
                </a:cubicBezTo>
                <a:cubicBezTo>
                  <a:pt x="1037468" y="737667"/>
                  <a:pt x="973001" y="728253"/>
                  <a:pt x="938770" y="709426"/>
                </a:cubicBezTo>
                <a:cubicBezTo>
                  <a:pt x="905111" y="691741"/>
                  <a:pt x="888851" y="657795"/>
                  <a:pt x="889992" y="607591"/>
                </a:cubicBezTo>
                <a:lnTo>
                  <a:pt x="889992" y="97557"/>
                </a:lnTo>
                <a:lnTo>
                  <a:pt x="676052" y="97557"/>
                </a:lnTo>
                <a:cubicBezTo>
                  <a:pt x="666923" y="314920"/>
                  <a:pt x="622709" y="467531"/>
                  <a:pt x="543409" y="555389"/>
                </a:cubicBezTo>
                <a:cubicBezTo>
                  <a:pt x="470954" y="644959"/>
                  <a:pt x="319484" y="720266"/>
                  <a:pt x="88999" y="781310"/>
                </a:cubicBezTo>
                <a:cubicBezTo>
                  <a:pt x="67890" y="731106"/>
                  <a:pt x="38224" y="690314"/>
                  <a:pt x="0" y="658937"/>
                </a:cubicBezTo>
                <a:cubicBezTo>
                  <a:pt x="227632" y="626988"/>
                  <a:pt x="376535" y="573646"/>
                  <a:pt x="446707" y="498909"/>
                </a:cubicBezTo>
                <a:cubicBezTo>
                  <a:pt x="523726" y="428737"/>
                  <a:pt x="563376" y="294952"/>
                  <a:pt x="565658" y="97557"/>
                </a:cubicBezTo>
                <a:lnTo>
                  <a:pt x="250738" y="97557"/>
                </a:lnTo>
                <a:cubicBezTo>
                  <a:pt x="210802" y="98698"/>
                  <a:pt x="160883" y="102406"/>
                  <a:pt x="100980" y="108682"/>
                </a:cubicBezTo>
                <a:lnTo>
                  <a:pt x="10098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3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CC9E7F-8A2E-5A1A-9EC8-76F45F4D7C42}"/>
              </a:ext>
            </a:extLst>
          </p:cNvPr>
          <p:cNvSpPr txBox="1"/>
          <p:nvPr/>
        </p:nvSpPr>
        <p:spPr>
          <a:xfrm>
            <a:off x="4404122" y="2069500"/>
            <a:ext cx="1485602" cy="750503"/>
          </a:xfrm>
          <a:custGeom>
            <a:avLst/>
            <a:gdLst/>
            <a:ahLst/>
            <a:cxnLst/>
            <a:rect l="l" t="t" r="r" b="b"/>
            <a:pathLst>
              <a:path w="1485602" h="750503">
                <a:moveTo>
                  <a:pt x="676052" y="0"/>
                </a:moveTo>
                <a:lnTo>
                  <a:pt x="800993" y="28240"/>
                </a:lnTo>
                <a:cubicBezTo>
                  <a:pt x="814685" y="31663"/>
                  <a:pt x="821674" y="36655"/>
                  <a:pt x="821959" y="43216"/>
                </a:cubicBezTo>
                <a:cubicBezTo>
                  <a:pt x="822244" y="49777"/>
                  <a:pt x="815826" y="58192"/>
                  <a:pt x="802705" y="68461"/>
                </a:cubicBezTo>
                <a:cubicBezTo>
                  <a:pt x="787871" y="79300"/>
                  <a:pt x="778458" y="95560"/>
                  <a:pt x="774464" y="117239"/>
                </a:cubicBezTo>
                <a:cubicBezTo>
                  <a:pt x="772753" y="132073"/>
                  <a:pt x="769900" y="146906"/>
                  <a:pt x="765907" y="161739"/>
                </a:cubicBezTo>
                <a:lnTo>
                  <a:pt x="1274229" y="161739"/>
                </a:lnTo>
                <a:cubicBezTo>
                  <a:pt x="1328998" y="161739"/>
                  <a:pt x="1378632" y="158031"/>
                  <a:pt x="1423132" y="150614"/>
                </a:cubicBezTo>
                <a:lnTo>
                  <a:pt x="1423132" y="262719"/>
                </a:lnTo>
                <a:cubicBezTo>
                  <a:pt x="1375209" y="255873"/>
                  <a:pt x="1325575" y="252450"/>
                  <a:pt x="1274229" y="252450"/>
                </a:cubicBezTo>
                <a:lnTo>
                  <a:pt x="856618" y="252450"/>
                </a:lnTo>
                <a:cubicBezTo>
                  <a:pt x="1010084" y="465249"/>
                  <a:pt x="1219746" y="589620"/>
                  <a:pt x="1485602" y="625562"/>
                </a:cubicBezTo>
                <a:cubicBezTo>
                  <a:pt x="1454224" y="657510"/>
                  <a:pt x="1426270" y="694878"/>
                  <a:pt x="1401738" y="737667"/>
                </a:cubicBezTo>
                <a:cubicBezTo>
                  <a:pt x="1093664" y="643533"/>
                  <a:pt x="876300" y="481794"/>
                  <a:pt x="749648" y="252450"/>
                </a:cubicBezTo>
                <a:cubicBezTo>
                  <a:pt x="663501" y="515454"/>
                  <a:pt x="437580" y="681471"/>
                  <a:pt x="71884" y="750503"/>
                </a:cubicBezTo>
                <a:cubicBezTo>
                  <a:pt x="51917" y="707715"/>
                  <a:pt x="27955" y="667209"/>
                  <a:pt x="0" y="628985"/>
                </a:cubicBezTo>
                <a:cubicBezTo>
                  <a:pt x="341164" y="607305"/>
                  <a:pt x="554819" y="481794"/>
                  <a:pt x="640966" y="252450"/>
                </a:cubicBezTo>
                <a:lnTo>
                  <a:pt x="199393" y="252450"/>
                </a:lnTo>
                <a:cubicBezTo>
                  <a:pt x="154322" y="252450"/>
                  <a:pt x="104688" y="255302"/>
                  <a:pt x="50490" y="261007"/>
                </a:cubicBezTo>
                <a:lnTo>
                  <a:pt x="50490" y="150614"/>
                </a:lnTo>
                <a:cubicBezTo>
                  <a:pt x="106400" y="158031"/>
                  <a:pt x="156034" y="161739"/>
                  <a:pt x="199393" y="161739"/>
                </a:cubicBezTo>
                <a:lnTo>
                  <a:pt x="665783" y="161739"/>
                </a:lnTo>
                <a:cubicBezTo>
                  <a:pt x="672629" y="122944"/>
                  <a:pt x="676052" y="69031"/>
                  <a:pt x="67605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38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115F879-544C-1A8C-D405-CA42D15DA6C8}"/>
              </a:ext>
            </a:extLst>
          </p:cNvPr>
          <p:cNvGrpSpPr/>
          <p:nvPr/>
        </p:nvGrpSpPr>
        <p:grpSpPr>
          <a:xfrm>
            <a:off x="2381319" y="3540249"/>
            <a:ext cx="7421880" cy="2124551"/>
            <a:chOff x="2517778" y="2828560"/>
            <a:chExt cx="7421880" cy="212455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3185C8-0C8F-8B0D-A867-9E2C21B2458C}"/>
                </a:ext>
              </a:extLst>
            </p:cNvPr>
            <p:cNvSpPr txBox="1"/>
            <p:nvPr/>
          </p:nvSpPr>
          <p:spPr>
            <a:xfrm>
              <a:off x="2517778" y="2828560"/>
              <a:ext cx="7421880" cy="2124551"/>
            </a:xfrm>
            <a:custGeom>
              <a:avLst/>
              <a:gdLst/>
              <a:ahLst/>
              <a:cxnLst/>
              <a:rect l="l" t="t" r="r" b="b"/>
              <a:pathLst>
                <a:path w="7421880" h="2124551">
                  <a:moveTo>
                    <a:pt x="0" y="0"/>
                  </a:moveTo>
                  <a:lnTo>
                    <a:pt x="7421880" y="0"/>
                  </a:lnTo>
                  <a:lnTo>
                    <a:pt x="7421880" y="2124551"/>
                  </a:lnTo>
                  <a:lnTo>
                    <a:pt x="0" y="2124551"/>
                  </a:lnTo>
                  <a:lnTo>
                    <a:pt x="0" y="0"/>
                  </a:lnTo>
                  <a:close/>
                  <a:moveTo>
                    <a:pt x="3210967" y="112463"/>
                  </a:moveTo>
                  <a:cubicBezTo>
                    <a:pt x="3172173" y="198610"/>
                    <a:pt x="3114266" y="296167"/>
                    <a:pt x="3037247" y="405134"/>
                  </a:cubicBezTo>
                  <a:lnTo>
                    <a:pt x="2726606" y="405134"/>
                  </a:lnTo>
                  <a:lnTo>
                    <a:pt x="2803624" y="328115"/>
                  </a:lnTo>
                  <a:cubicBezTo>
                    <a:pt x="2741439" y="265359"/>
                    <a:pt x="2665562" y="198325"/>
                    <a:pt x="2575992" y="127011"/>
                  </a:cubicBezTo>
                  <a:lnTo>
                    <a:pt x="2495550" y="204030"/>
                  </a:lnTo>
                  <a:cubicBezTo>
                    <a:pt x="2584550" y="266785"/>
                    <a:pt x="2657574" y="333820"/>
                    <a:pt x="2714625" y="405134"/>
                  </a:cubicBezTo>
                  <a:lnTo>
                    <a:pt x="2408262" y="405134"/>
                  </a:lnTo>
                  <a:cubicBezTo>
                    <a:pt x="2351782" y="405134"/>
                    <a:pt x="2310135" y="401711"/>
                    <a:pt x="2283321" y="394864"/>
                  </a:cubicBezTo>
                  <a:lnTo>
                    <a:pt x="2283321" y="503546"/>
                  </a:lnTo>
                  <a:cubicBezTo>
                    <a:pt x="2311276" y="496700"/>
                    <a:pt x="2354064" y="493277"/>
                    <a:pt x="2411686" y="493277"/>
                  </a:cubicBezTo>
                  <a:lnTo>
                    <a:pt x="2884922" y="493277"/>
                  </a:lnTo>
                  <a:lnTo>
                    <a:pt x="2884922" y="654160"/>
                  </a:lnTo>
                  <a:lnTo>
                    <a:pt x="2507531" y="654160"/>
                  </a:lnTo>
                  <a:cubicBezTo>
                    <a:pt x="2452762" y="654160"/>
                    <a:pt x="2411401" y="650737"/>
                    <a:pt x="2383446" y="643891"/>
                  </a:cubicBezTo>
                  <a:lnTo>
                    <a:pt x="2383446" y="752573"/>
                  </a:lnTo>
                  <a:cubicBezTo>
                    <a:pt x="2409689" y="745156"/>
                    <a:pt x="2451621" y="741448"/>
                    <a:pt x="2509243" y="741448"/>
                  </a:cubicBezTo>
                  <a:lnTo>
                    <a:pt x="2884922" y="741448"/>
                  </a:lnTo>
                  <a:lnTo>
                    <a:pt x="2884922" y="916879"/>
                  </a:lnTo>
                  <a:lnTo>
                    <a:pt x="2320119" y="916879"/>
                  </a:lnTo>
                  <a:cubicBezTo>
                    <a:pt x="2265350" y="916879"/>
                    <a:pt x="2224559" y="913456"/>
                    <a:pt x="2197745" y="906610"/>
                  </a:cubicBezTo>
                  <a:lnTo>
                    <a:pt x="2197745" y="1015292"/>
                  </a:lnTo>
                  <a:cubicBezTo>
                    <a:pt x="2228553" y="1008446"/>
                    <a:pt x="2270485" y="1005023"/>
                    <a:pt x="2323542" y="1005023"/>
                  </a:cubicBezTo>
                  <a:lnTo>
                    <a:pt x="3529310" y="1005023"/>
                  </a:lnTo>
                  <a:cubicBezTo>
                    <a:pt x="3586932" y="1005593"/>
                    <a:pt x="3633713" y="1009016"/>
                    <a:pt x="3669656" y="1015292"/>
                  </a:cubicBezTo>
                  <a:lnTo>
                    <a:pt x="3669656" y="906610"/>
                  </a:lnTo>
                  <a:cubicBezTo>
                    <a:pt x="3641700" y="913456"/>
                    <a:pt x="3594919" y="916879"/>
                    <a:pt x="3529310" y="916879"/>
                  </a:cubicBezTo>
                  <a:lnTo>
                    <a:pt x="2982479" y="916879"/>
                  </a:lnTo>
                  <a:lnTo>
                    <a:pt x="2982479" y="741448"/>
                  </a:lnTo>
                  <a:lnTo>
                    <a:pt x="3352168" y="741448"/>
                  </a:lnTo>
                  <a:cubicBezTo>
                    <a:pt x="3402943" y="741448"/>
                    <a:pt x="3445731" y="745156"/>
                    <a:pt x="3480532" y="752573"/>
                  </a:cubicBezTo>
                  <a:lnTo>
                    <a:pt x="3480532" y="643891"/>
                  </a:lnTo>
                  <a:cubicBezTo>
                    <a:pt x="3452577" y="650737"/>
                    <a:pt x="3409789" y="654160"/>
                    <a:pt x="3352168" y="654160"/>
                  </a:cubicBezTo>
                  <a:lnTo>
                    <a:pt x="2982479" y="654160"/>
                  </a:lnTo>
                  <a:lnTo>
                    <a:pt x="2982479" y="493277"/>
                  </a:lnTo>
                  <a:lnTo>
                    <a:pt x="3443734" y="493277"/>
                  </a:lnTo>
                  <a:cubicBezTo>
                    <a:pt x="3499074" y="493277"/>
                    <a:pt x="3542432" y="496700"/>
                    <a:pt x="3573810" y="503546"/>
                  </a:cubicBezTo>
                  <a:lnTo>
                    <a:pt x="3573810" y="394864"/>
                  </a:lnTo>
                  <a:cubicBezTo>
                    <a:pt x="3542432" y="401711"/>
                    <a:pt x="3499074" y="405134"/>
                    <a:pt x="3443734" y="405134"/>
                  </a:cubicBezTo>
                  <a:lnTo>
                    <a:pt x="3156198" y="405134"/>
                  </a:lnTo>
                  <a:cubicBezTo>
                    <a:pt x="3200127" y="340666"/>
                    <a:pt x="3241774" y="282760"/>
                    <a:pt x="3281139" y="231414"/>
                  </a:cubicBezTo>
                  <a:cubicBezTo>
                    <a:pt x="3293691" y="216010"/>
                    <a:pt x="3311091" y="208023"/>
                    <a:pt x="3333341" y="207453"/>
                  </a:cubicBezTo>
                  <a:cubicBezTo>
                    <a:pt x="3348745" y="207453"/>
                    <a:pt x="3357873" y="204885"/>
                    <a:pt x="3360725" y="199751"/>
                  </a:cubicBezTo>
                  <a:cubicBezTo>
                    <a:pt x="3362437" y="194616"/>
                    <a:pt x="3357302" y="188911"/>
                    <a:pt x="3345322" y="182636"/>
                  </a:cubicBezTo>
                  <a:lnTo>
                    <a:pt x="3210967" y="112463"/>
                  </a:lnTo>
                  <a:close/>
                  <a:moveTo>
                    <a:pt x="4612705" y="170655"/>
                  </a:moveTo>
                  <a:cubicBezTo>
                    <a:pt x="4582468" y="320128"/>
                    <a:pt x="4529981" y="484434"/>
                    <a:pt x="4455245" y="663574"/>
                  </a:cubicBezTo>
                  <a:lnTo>
                    <a:pt x="4090690" y="663574"/>
                  </a:lnTo>
                  <a:cubicBezTo>
                    <a:pt x="4040486" y="661862"/>
                    <a:pt x="3984290" y="657013"/>
                    <a:pt x="3922105" y="649026"/>
                  </a:cubicBezTo>
                  <a:lnTo>
                    <a:pt x="3922105" y="764554"/>
                  </a:lnTo>
                  <a:cubicBezTo>
                    <a:pt x="3986573" y="756566"/>
                    <a:pt x="4042767" y="752002"/>
                    <a:pt x="4090690" y="750861"/>
                  </a:cubicBezTo>
                  <a:lnTo>
                    <a:pt x="4420158" y="750861"/>
                  </a:lnTo>
                  <a:cubicBezTo>
                    <a:pt x="4356832" y="890065"/>
                    <a:pt x="4292364" y="1007019"/>
                    <a:pt x="4226756" y="1101724"/>
                  </a:cubicBezTo>
                  <a:cubicBezTo>
                    <a:pt x="4307768" y="1122262"/>
                    <a:pt x="4460379" y="1186444"/>
                    <a:pt x="4684589" y="1294270"/>
                  </a:cubicBezTo>
                  <a:cubicBezTo>
                    <a:pt x="4535116" y="1468275"/>
                    <a:pt x="4308339" y="1585514"/>
                    <a:pt x="4004258" y="1645988"/>
                  </a:cubicBezTo>
                  <a:cubicBezTo>
                    <a:pt x="4043053" y="1669379"/>
                    <a:pt x="4078139" y="1710455"/>
                    <a:pt x="4109517" y="1769218"/>
                  </a:cubicBezTo>
                  <a:cubicBezTo>
                    <a:pt x="4407322" y="1656828"/>
                    <a:pt x="4632958" y="1517624"/>
                    <a:pt x="4786424" y="1351606"/>
                  </a:cubicBezTo>
                  <a:cubicBezTo>
                    <a:pt x="5008352" y="1460573"/>
                    <a:pt x="5177793" y="1565832"/>
                    <a:pt x="5294747" y="1667382"/>
                  </a:cubicBezTo>
                  <a:lnTo>
                    <a:pt x="5387169" y="1567258"/>
                  </a:lnTo>
                  <a:cubicBezTo>
                    <a:pt x="5284477" y="1491380"/>
                    <a:pt x="5105909" y="1390401"/>
                    <a:pt x="4851462" y="1264318"/>
                  </a:cubicBezTo>
                  <a:cubicBezTo>
                    <a:pt x="4958718" y="1119409"/>
                    <a:pt x="5036877" y="948257"/>
                    <a:pt x="5085941" y="750861"/>
                  </a:cubicBezTo>
                  <a:lnTo>
                    <a:pt x="5311862" y="750861"/>
                  </a:lnTo>
                  <a:cubicBezTo>
                    <a:pt x="5360926" y="753143"/>
                    <a:pt x="5415409" y="757707"/>
                    <a:pt x="5475312" y="764554"/>
                  </a:cubicBezTo>
                  <a:lnTo>
                    <a:pt x="5475312" y="649026"/>
                  </a:lnTo>
                  <a:cubicBezTo>
                    <a:pt x="5416550" y="655872"/>
                    <a:pt x="5362066" y="660721"/>
                    <a:pt x="5311862" y="663574"/>
                  </a:cubicBezTo>
                  <a:lnTo>
                    <a:pt x="4575907" y="663574"/>
                  </a:lnTo>
                  <a:cubicBezTo>
                    <a:pt x="4582753" y="644747"/>
                    <a:pt x="4595019" y="613654"/>
                    <a:pt x="4612705" y="570296"/>
                  </a:cubicBezTo>
                  <a:cubicBezTo>
                    <a:pt x="4657204" y="461899"/>
                    <a:pt x="4690579" y="377749"/>
                    <a:pt x="4712829" y="317846"/>
                  </a:cubicBezTo>
                  <a:cubicBezTo>
                    <a:pt x="4726521" y="284186"/>
                    <a:pt x="4746774" y="260225"/>
                    <a:pt x="4773588" y="245962"/>
                  </a:cubicBezTo>
                  <a:cubicBezTo>
                    <a:pt x="4785569" y="241398"/>
                    <a:pt x="4791559" y="236121"/>
                    <a:pt x="4791559" y="230130"/>
                  </a:cubicBezTo>
                  <a:cubicBezTo>
                    <a:pt x="4791559" y="224140"/>
                    <a:pt x="4785569" y="219433"/>
                    <a:pt x="4773588" y="216010"/>
                  </a:cubicBezTo>
                  <a:lnTo>
                    <a:pt x="4612705" y="170655"/>
                  </a:lnTo>
                  <a:close/>
                  <a:moveTo>
                    <a:pt x="6360170" y="222856"/>
                  </a:moveTo>
                  <a:cubicBezTo>
                    <a:pt x="6364163" y="285042"/>
                    <a:pt x="6366160" y="345801"/>
                    <a:pt x="6366160" y="405134"/>
                  </a:cubicBezTo>
                  <a:cubicBezTo>
                    <a:pt x="6366160" y="1057795"/>
                    <a:pt x="6116278" y="1455724"/>
                    <a:pt x="5616513" y="1598921"/>
                  </a:cubicBezTo>
                  <a:cubicBezTo>
                    <a:pt x="5656448" y="1618889"/>
                    <a:pt x="5693532" y="1655116"/>
                    <a:pt x="5727762" y="1707603"/>
                  </a:cubicBezTo>
                  <a:cubicBezTo>
                    <a:pt x="6123694" y="1523329"/>
                    <a:pt x="6359600" y="1229517"/>
                    <a:pt x="6435476" y="826168"/>
                  </a:cubicBezTo>
                  <a:cubicBezTo>
                    <a:pt x="6547867" y="1220960"/>
                    <a:pt x="6769224" y="1516483"/>
                    <a:pt x="7099548" y="1712738"/>
                  </a:cubicBezTo>
                  <a:cubicBezTo>
                    <a:pt x="7137202" y="1662533"/>
                    <a:pt x="7177992" y="1630584"/>
                    <a:pt x="7221922" y="1616892"/>
                  </a:cubicBezTo>
                  <a:cubicBezTo>
                    <a:pt x="6730714" y="1339055"/>
                    <a:pt x="6485111" y="939414"/>
                    <a:pt x="6485111" y="417970"/>
                  </a:cubicBezTo>
                  <a:cubicBezTo>
                    <a:pt x="6485111" y="392868"/>
                    <a:pt x="6485396" y="372329"/>
                    <a:pt x="6485966" y="356355"/>
                  </a:cubicBezTo>
                  <a:cubicBezTo>
                    <a:pt x="6490531" y="326118"/>
                    <a:pt x="6502226" y="301586"/>
                    <a:pt x="6521053" y="282760"/>
                  </a:cubicBezTo>
                  <a:cubicBezTo>
                    <a:pt x="6531892" y="274772"/>
                    <a:pt x="6536171" y="267926"/>
                    <a:pt x="6533890" y="262221"/>
                  </a:cubicBezTo>
                  <a:cubicBezTo>
                    <a:pt x="6532748" y="255946"/>
                    <a:pt x="6525617" y="251667"/>
                    <a:pt x="6512496" y="249385"/>
                  </a:cubicBezTo>
                  <a:lnTo>
                    <a:pt x="6360170" y="222856"/>
                  </a:lnTo>
                  <a:close/>
                  <a:moveTo>
                    <a:pt x="1121197" y="149261"/>
                  </a:moveTo>
                  <a:lnTo>
                    <a:pt x="1035621" y="227135"/>
                  </a:lnTo>
                  <a:cubicBezTo>
                    <a:pt x="1105793" y="280763"/>
                    <a:pt x="1169975" y="336673"/>
                    <a:pt x="1228167" y="394864"/>
                  </a:cubicBezTo>
                  <a:lnTo>
                    <a:pt x="641115" y="394864"/>
                  </a:lnTo>
                  <a:cubicBezTo>
                    <a:pt x="600608" y="393723"/>
                    <a:pt x="550404" y="390300"/>
                    <a:pt x="490500" y="384595"/>
                  </a:cubicBezTo>
                  <a:cubicBezTo>
                    <a:pt x="496206" y="438223"/>
                    <a:pt x="499629" y="486716"/>
                    <a:pt x="500770" y="530075"/>
                  </a:cubicBezTo>
                  <a:lnTo>
                    <a:pt x="500770" y="585699"/>
                  </a:lnTo>
                  <a:cubicBezTo>
                    <a:pt x="499629" y="623353"/>
                    <a:pt x="496206" y="670135"/>
                    <a:pt x="490500" y="726044"/>
                  </a:cubicBezTo>
                  <a:lnTo>
                    <a:pt x="609451" y="726044"/>
                  </a:lnTo>
                  <a:cubicBezTo>
                    <a:pt x="603746" y="675840"/>
                    <a:pt x="600323" y="629628"/>
                    <a:pt x="599182" y="587411"/>
                  </a:cubicBezTo>
                  <a:lnTo>
                    <a:pt x="599182" y="483008"/>
                  </a:lnTo>
                  <a:lnTo>
                    <a:pt x="1778422" y="483008"/>
                  </a:lnTo>
                  <a:lnTo>
                    <a:pt x="1778422" y="570296"/>
                  </a:lnTo>
                  <a:cubicBezTo>
                    <a:pt x="1777281" y="613654"/>
                    <a:pt x="1773858" y="659865"/>
                    <a:pt x="1768153" y="708929"/>
                  </a:cubicBezTo>
                  <a:lnTo>
                    <a:pt x="1887104" y="708929"/>
                  </a:lnTo>
                  <a:cubicBezTo>
                    <a:pt x="1881399" y="659865"/>
                    <a:pt x="1877976" y="613654"/>
                    <a:pt x="1876835" y="570296"/>
                  </a:cubicBezTo>
                  <a:lnTo>
                    <a:pt x="1876835" y="526652"/>
                  </a:lnTo>
                  <a:cubicBezTo>
                    <a:pt x="1877976" y="486716"/>
                    <a:pt x="1881399" y="439364"/>
                    <a:pt x="1887104" y="384595"/>
                  </a:cubicBezTo>
                  <a:cubicBezTo>
                    <a:pt x="1833476" y="390300"/>
                    <a:pt x="1782130" y="393723"/>
                    <a:pt x="1733067" y="394864"/>
                  </a:cubicBezTo>
                  <a:lnTo>
                    <a:pt x="1246138" y="394864"/>
                  </a:lnTo>
                  <a:lnTo>
                    <a:pt x="1319734" y="328115"/>
                  </a:lnTo>
                  <a:cubicBezTo>
                    <a:pt x="1255266" y="266500"/>
                    <a:pt x="1189087" y="206882"/>
                    <a:pt x="1121197" y="149261"/>
                  </a:cubicBezTo>
                  <a:close/>
                  <a:moveTo>
                    <a:pt x="729258" y="684112"/>
                  </a:moveTo>
                  <a:lnTo>
                    <a:pt x="729258" y="792794"/>
                  </a:lnTo>
                  <a:cubicBezTo>
                    <a:pt x="781745" y="787089"/>
                    <a:pt x="827671" y="783666"/>
                    <a:pt x="867036" y="782525"/>
                  </a:cubicBezTo>
                  <a:lnTo>
                    <a:pt x="1508857" y="782525"/>
                  </a:lnTo>
                  <a:cubicBezTo>
                    <a:pt x="1552216" y="783666"/>
                    <a:pt x="1597856" y="787089"/>
                    <a:pt x="1645779" y="792794"/>
                  </a:cubicBezTo>
                  <a:lnTo>
                    <a:pt x="1645779" y="684112"/>
                  </a:lnTo>
                  <a:cubicBezTo>
                    <a:pt x="1601279" y="689817"/>
                    <a:pt x="1555639" y="693240"/>
                    <a:pt x="1508857" y="694381"/>
                  </a:cubicBezTo>
                  <a:lnTo>
                    <a:pt x="867036" y="694381"/>
                  </a:lnTo>
                  <a:cubicBezTo>
                    <a:pt x="824248" y="693240"/>
                    <a:pt x="778322" y="689817"/>
                    <a:pt x="729258" y="684112"/>
                  </a:cubicBezTo>
                  <a:close/>
                  <a:moveTo>
                    <a:pt x="504193" y="993042"/>
                  </a:moveTo>
                  <a:lnTo>
                    <a:pt x="504193" y="1101724"/>
                  </a:lnTo>
                  <a:cubicBezTo>
                    <a:pt x="564096" y="1095448"/>
                    <a:pt x="614015" y="1091740"/>
                    <a:pt x="653951" y="1090599"/>
                  </a:cubicBezTo>
                  <a:lnTo>
                    <a:pt x="968871" y="1090599"/>
                  </a:lnTo>
                  <a:cubicBezTo>
                    <a:pt x="966589" y="1287994"/>
                    <a:pt x="926939" y="1421779"/>
                    <a:pt x="849920" y="1491951"/>
                  </a:cubicBezTo>
                  <a:cubicBezTo>
                    <a:pt x="779748" y="1566688"/>
                    <a:pt x="630845" y="1620030"/>
                    <a:pt x="403213" y="1651979"/>
                  </a:cubicBezTo>
                  <a:cubicBezTo>
                    <a:pt x="441437" y="1683356"/>
                    <a:pt x="471103" y="1724148"/>
                    <a:pt x="492212" y="1774352"/>
                  </a:cubicBezTo>
                  <a:cubicBezTo>
                    <a:pt x="722697" y="1713308"/>
                    <a:pt x="874167" y="1638001"/>
                    <a:pt x="946622" y="1548431"/>
                  </a:cubicBezTo>
                  <a:cubicBezTo>
                    <a:pt x="1025922" y="1460573"/>
                    <a:pt x="1070136" y="1307962"/>
                    <a:pt x="1079265" y="1090599"/>
                  </a:cubicBezTo>
                  <a:lnTo>
                    <a:pt x="1293205" y="1090599"/>
                  </a:lnTo>
                  <a:lnTo>
                    <a:pt x="1293205" y="1600633"/>
                  </a:lnTo>
                  <a:cubicBezTo>
                    <a:pt x="1292064" y="1650837"/>
                    <a:pt x="1308324" y="1684783"/>
                    <a:pt x="1341983" y="1702468"/>
                  </a:cubicBezTo>
                  <a:cubicBezTo>
                    <a:pt x="1376214" y="1721295"/>
                    <a:pt x="1440681" y="1730709"/>
                    <a:pt x="1535386" y="1730709"/>
                  </a:cubicBezTo>
                  <a:cubicBezTo>
                    <a:pt x="1699692" y="1734132"/>
                    <a:pt x="1804665" y="1720154"/>
                    <a:pt x="1850306" y="1688776"/>
                  </a:cubicBezTo>
                  <a:cubicBezTo>
                    <a:pt x="1900511" y="1664244"/>
                    <a:pt x="1933885" y="1596354"/>
                    <a:pt x="1950430" y="1485105"/>
                  </a:cubicBezTo>
                  <a:cubicBezTo>
                    <a:pt x="1913347" y="1477118"/>
                    <a:pt x="1870844" y="1453727"/>
                    <a:pt x="1822922" y="1414933"/>
                  </a:cubicBezTo>
                  <a:cubicBezTo>
                    <a:pt x="1827486" y="1448592"/>
                    <a:pt x="1829768" y="1476547"/>
                    <a:pt x="1829768" y="1498797"/>
                  </a:cubicBezTo>
                  <a:cubicBezTo>
                    <a:pt x="1829768" y="1549002"/>
                    <a:pt x="1819784" y="1580665"/>
                    <a:pt x="1799816" y="1593787"/>
                  </a:cubicBezTo>
                  <a:cubicBezTo>
                    <a:pt x="1776425" y="1620601"/>
                    <a:pt x="1702830" y="1633437"/>
                    <a:pt x="1579030" y="1632296"/>
                  </a:cubicBezTo>
                  <a:cubicBezTo>
                    <a:pt x="1491171" y="1633437"/>
                    <a:pt x="1438685" y="1628873"/>
                    <a:pt x="1421569" y="1618604"/>
                  </a:cubicBezTo>
                  <a:cubicBezTo>
                    <a:pt x="1399319" y="1610046"/>
                    <a:pt x="1389336" y="1584944"/>
                    <a:pt x="1391618" y="1543297"/>
                  </a:cubicBezTo>
                  <a:lnTo>
                    <a:pt x="1391618" y="1090599"/>
                  </a:lnTo>
                  <a:lnTo>
                    <a:pt x="1722797" y="1090599"/>
                  </a:lnTo>
                  <a:cubicBezTo>
                    <a:pt x="1766156" y="1091740"/>
                    <a:pt x="1815220" y="1095448"/>
                    <a:pt x="1869989" y="1101724"/>
                  </a:cubicBezTo>
                  <a:lnTo>
                    <a:pt x="1869989" y="993042"/>
                  </a:lnTo>
                  <a:cubicBezTo>
                    <a:pt x="1816361" y="998747"/>
                    <a:pt x="1767297" y="1002170"/>
                    <a:pt x="1722797" y="1003311"/>
                  </a:cubicBezTo>
                  <a:lnTo>
                    <a:pt x="653951" y="1003311"/>
                  </a:lnTo>
                  <a:cubicBezTo>
                    <a:pt x="610592" y="1002170"/>
                    <a:pt x="560673" y="998747"/>
                    <a:pt x="504193" y="993042"/>
                  </a:cubicBezTo>
                  <a:close/>
                  <a:moveTo>
                    <a:pt x="2870374" y="1025561"/>
                  </a:moveTo>
                  <a:cubicBezTo>
                    <a:pt x="2870374" y="1094592"/>
                    <a:pt x="2866951" y="1148505"/>
                    <a:pt x="2860105" y="1187300"/>
                  </a:cubicBezTo>
                  <a:lnTo>
                    <a:pt x="2393715" y="1187300"/>
                  </a:lnTo>
                  <a:cubicBezTo>
                    <a:pt x="2350356" y="1187300"/>
                    <a:pt x="2300722" y="1183592"/>
                    <a:pt x="2244812" y="1176175"/>
                  </a:cubicBezTo>
                  <a:lnTo>
                    <a:pt x="2244812" y="1286568"/>
                  </a:lnTo>
                  <a:cubicBezTo>
                    <a:pt x="2299010" y="1280863"/>
                    <a:pt x="2348644" y="1278011"/>
                    <a:pt x="2393715" y="1278011"/>
                  </a:cubicBezTo>
                  <a:lnTo>
                    <a:pt x="2835288" y="1278011"/>
                  </a:lnTo>
                  <a:cubicBezTo>
                    <a:pt x="2749141" y="1507355"/>
                    <a:pt x="2535486" y="1632866"/>
                    <a:pt x="2194322" y="1654546"/>
                  </a:cubicBezTo>
                  <a:cubicBezTo>
                    <a:pt x="2222277" y="1692770"/>
                    <a:pt x="2246239" y="1733276"/>
                    <a:pt x="2266206" y="1776064"/>
                  </a:cubicBezTo>
                  <a:cubicBezTo>
                    <a:pt x="2631902" y="1707032"/>
                    <a:pt x="2857823" y="1541015"/>
                    <a:pt x="2943970" y="1278011"/>
                  </a:cubicBezTo>
                  <a:cubicBezTo>
                    <a:pt x="3070622" y="1507355"/>
                    <a:pt x="3287986" y="1669094"/>
                    <a:pt x="3596060" y="1763228"/>
                  </a:cubicBezTo>
                  <a:cubicBezTo>
                    <a:pt x="3620592" y="1720439"/>
                    <a:pt x="3648546" y="1683071"/>
                    <a:pt x="3679924" y="1651123"/>
                  </a:cubicBezTo>
                  <a:cubicBezTo>
                    <a:pt x="3414068" y="1615181"/>
                    <a:pt x="3204406" y="1490810"/>
                    <a:pt x="3050940" y="1278011"/>
                  </a:cubicBezTo>
                  <a:lnTo>
                    <a:pt x="3468551" y="1278011"/>
                  </a:lnTo>
                  <a:cubicBezTo>
                    <a:pt x="3519897" y="1278011"/>
                    <a:pt x="3569531" y="1281434"/>
                    <a:pt x="3617454" y="1288280"/>
                  </a:cubicBezTo>
                  <a:lnTo>
                    <a:pt x="3617454" y="1176175"/>
                  </a:lnTo>
                  <a:cubicBezTo>
                    <a:pt x="3572954" y="1183592"/>
                    <a:pt x="3523320" y="1187300"/>
                    <a:pt x="3468551" y="1187300"/>
                  </a:cubicBezTo>
                  <a:lnTo>
                    <a:pt x="2960229" y="1187300"/>
                  </a:lnTo>
                  <a:cubicBezTo>
                    <a:pt x="2964222" y="1172467"/>
                    <a:pt x="2967075" y="1157634"/>
                    <a:pt x="2968786" y="1142800"/>
                  </a:cubicBezTo>
                  <a:cubicBezTo>
                    <a:pt x="2972780" y="1121121"/>
                    <a:pt x="2982193" y="1104861"/>
                    <a:pt x="2997027" y="1094022"/>
                  </a:cubicBezTo>
                  <a:cubicBezTo>
                    <a:pt x="3010148" y="1083753"/>
                    <a:pt x="3016566" y="1075338"/>
                    <a:pt x="3016281" y="1068777"/>
                  </a:cubicBezTo>
                  <a:cubicBezTo>
                    <a:pt x="3015996" y="1062216"/>
                    <a:pt x="3009007" y="1057224"/>
                    <a:pt x="2995315" y="1053801"/>
                  </a:cubicBezTo>
                  <a:lnTo>
                    <a:pt x="2870374" y="102556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38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F997207-1831-64DC-F333-E4F955A4C371}"/>
                </a:ext>
              </a:extLst>
            </p:cNvPr>
            <p:cNvSpPr txBox="1"/>
            <p:nvPr/>
          </p:nvSpPr>
          <p:spPr>
            <a:xfrm>
              <a:off x="6873240" y="3591638"/>
              <a:ext cx="566514" cy="458689"/>
            </a:xfrm>
            <a:custGeom>
              <a:avLst/>
              <a:gdLst/>
              <a:ahLst/>
              <a:cxnLst/>
              <a:rect l="l" t="t" r="r" b="b"/>
              <a:pathLst>
                <a:path w="566514" h="458689">
                  <a:moveTo>
                    <a:pt x="142056" y="0"/>
                  </a:moveTo>
                  <a:lnTo>
                    <a:pt x="566514" y="0"/>
                  </a:lnTo>
                  <a:cubicBezTo>
                    <a:pt x="531142" y="176287"/>
                    <a:pt x="459829" y="329183"/>
                    <a:pt x="352574" y="458689"/>
                  </a:cubicBezTo>
                  <a:cubicBezTo>
                    <a:pt x="303510" y="435868"/>
                    <a:pt x="214796" y="393936"/>
                    <a:pt x="86432" y="332892"/>
                  </a:cubicBezTo>
                  <a:cubicBezTo>
                    <a:pt x="45355" y="314065"/>
                    <a:pt x="16545" y="300658"/>
                    <a:pt x="0" y="292671"/>
                  </a:cubicBezTo>
                  <a:cubicBezTo>
                    <a:pt x="50204" y="195685"/>
                    <a:pt x="97557" y="98128"/>
                    <a:pt x="142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13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5532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ED5802DA-C976-04C5-E9C3-28006C34FD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201640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02207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4CB37D1B-C577-D757-23C3-9BB35EB97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170" y="1024763"/>
            <a:ext cx="7211482" cy="480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49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</Words>
  <Application>Microsoft Office PowerPoint</Application>
  <PresentationFormat>와이드스크린</PresentationFormat>
  <Paragraphs>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03 图形的合并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월송 김</dc:creator>
  <cp:lastModifiedBy>월송 김</cp:lastModifiedBy>
  <cp:revision>2</cp:revision>
  <dcterms:created xsi:type="dcterms:W3CDTF">2025-05-14T06:00:47Z</dcterms:created>
  <dcterms:modified xsi:type="dcterms:W3CDTF">2025-05-14T07:18:39Z</dcterms:modified>
</cp:coreProperties>
</file>