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rMA9b4/lev/RfWpJuaee1cTWc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7C736A-F323-43D5-876C-D479E9558894}">
  <a:tblStyle styleId="{217C736A-F323-43D5-876C-D479E955889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e5f0df90c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de5f0df90c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e5f0df90c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2de5f0df90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e5f0df90c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2de5f0df90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e5f0df90c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2de5f0df90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e5f0df90c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de5f0df90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e5f0df90c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de5f0df90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e5f0df90c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2de5f0df90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e5f0df90c_0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de5f0df90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5"/>
          <p:cNvCxnSpPr/>
          <p:nvPr/>
        </p:nvCxnSpPr>
        <p:spPr>
          <a:xfrm>
            <a:off x="0" y="356050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17" name="Google Shape;17;p5"/>
          <p:cNvCxnSpPr/>
          <p:nvPr/>
        </p:nvCxnSpPr>
        <p:spPr>
          <a:xfrm>
            <a:off x="9378006" y="364142"/>
            <a:ext cx="0" cy="649385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1"/>
          <p:cNvGraphicFramePr/>
          <p:nvPr/>
        </p:nvGraphicFramePr>
        <p:xfrm>
          <a:off x="108576" y="71443"/>
          <a:ext cx="4793500" cy="21337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87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화면번호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VIEW_000</a:t>
                      </a:r>
                      <a:r>
                        <a:rPr lang="en-US" sz="800" b="0">
                          <a:solidFill>
                            <a:schemeClr val="dk1"/>
                          </a:solidFill>
                        </a:rPr>
                        <a:t>0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화면명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TaskTime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Google Shape;88;p1"/>
          <p:cNvGraphicFramePr/>
          <p:nvPr/>
        </p:nvGraphicFramePr>
        <p:xfrm>
          <a:off x="9540812" y="463337"/>
          <a:ext cx="2539300" cy="248369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6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기능번호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요청내용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9" name="Google Shape;89;p1"/>
          <p:cNvSpPr txBox="1"/>
          <p:nvPr/>
        </p:nvSpPr>
        <p:spPr>
          <a:xfrm>
            <a:off x="1916827" y="1185775"/>
            <a:ext cx="5005800" cy="13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DART 기능정의서 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g2de5f0df90c_0_110"/>
          <p:cNvGraphicFramePr/>
          <p:nvPr/>
        </p:nvGraphicFramePr>
        <p:xfrm>
          <a:off x="108576" y="71443"/>
          <a:ext cx="4793500" cy="21337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87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화면번호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VIEW_000</a:t>
                      </a:r>
                      <a:r>
                        <a:rPr lang="en-US" sz="800" b="0">
                          <a:solidFill>
                            <a:schemeClr val="dk1"/>
                          </a:solidFill>
                        </a:rPr>
                        <a:t>6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화면명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>
                          <a:solidFill>
                            <a:schemeClr val="dk1"/>
                          </a:solidFill>
                        </a:rPr>
                        <a:t>오픈 API 이용현황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3" name="Google Shape;173;g2de5f0df90c_0_110"/>
          <p:cNvGraphicFramePr/>
          <p:nvPr/>
        </p:nvGraphicFramePr>
        <p:xfrm>
          <a:off x="9540812" y="463337"/>
          <a:ext cx="2539300" cy="111239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6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기능번호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요청내용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FUN_001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오픈 API 이용현황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FUN_002</a:t>
                      </a:r>
                      <a:endParaRPr sz="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검색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74" name="Google Shape;174;g2de5f0df90c_0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175" y="1118575"/>
            <a:ext cx="7266824" cy="408272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2de5f0df90c_0_110"/>
          <p:cNvSpPr/>
          <p:nvPr/>
        </p:nvSpPr>
        <p:spPr>
          <a:xfrm>
            <a:off x="576547" y="2690587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2de5f0df90c_0_110"/>
          <p:cNvSpPr/>
          <p:nvPr/>
        </p:nvSpPr>
        <p:spPr>
          <a:xfrm>
            <a:off x="5529547" y="3071587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Google Shape;181;p3"/>
          <p:cNvGraphicFramePr/>
          <p:nvPr/>
        </p:nvGraphicFramePr>
        <p:xfrm>
          <a:off x="108576" y="71443"/>
          <a:ext cx="4793500" cy="21337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87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화면번호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VIEW_00</a:t>
                      </a:r>
                      <a:r>
                        <a:rPr lang="en-US" sz="800" b="0">
                          <a:solidFill>
                            <a:schemeClr val="dk1"/>
                          </a:solidFill>
                        </a:rPr>
                        <a:t>03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화면명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>
                          <a:solidFill>
                            <a:schemeClr val="dk1"/>
                          </a:solidFill>
                        </a:rPr>
                        <a:t>이용 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oogle Shape;182;p3"/>
          <p:cNvGraphicFramePr/>
          <p:nvPr/>
        </p:nvGraphicFramePr>
        <p:xfrm>
          <a:off x="9540812" y="463337"/>
          <a:ext cx="2539300" cy="179804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6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기능번호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요청내용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FUN_000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화면조회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83" name="Google Shape;18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576" y="582782"/>
            <a:ext cx="6838772" cy="517816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"/>
          <p:cNvSpPr txBox="1"/>
          <p:nvPr/>
        </p:nvSpPr>
        <p:spPr>
          <a:xfrm>
            <a:off x="2091350" y="3575859"/>
            <a:ext cx="154271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TBL_OD_GUIDEDTLS</a:t>
            </a:r>
            <a:r>
              <a:rPr lang="en-US" sz="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.ITEM_NM  ( 컬럼추가)</a:t>
            </a:r>
            <a:endParaRPr/>
          </a:p>
        </p:txBody>
      </p:sp>
      <p:sp>
        <p:nvSpPr>
          <p:cNvPr id="185" name="Google Shape;185;p3"/>
          <p:cNvSpPr/>
          <p:nvPr/>
        </p:nvSpPr>
        <p:spPr>
          <a:xfrm>
            <a:off x="1267485" y="4264182"/>
            <a:ext cx="823865" cy="307818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3527962" y="4261164"/>
            <a:ext cx="1704941" cy="307818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"/>
          <p:cNvSpPr txBox="1"/>
          <p:nvPr/>
        </p:nvSpPr>
        <p:spPr>
          <a:xfrm>
            <a:off x="7130503" y="3887743"/>
            <a:ext cx="222715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TBL_OD_GUIDEDTLS</a:t>
            </a:r>
            <a:r>
              <a:rPr lang="en-US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.ITEM_DS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(컬럼추가)</a:t>
            </a:r>
            <a:endParaRPr sz="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p3"/>
          <p:cNvCxnSpPr>
            <a:stCxn id="187" idx="1"/>
          </p:cNvCxnSpPr>
          <p:nvPr/>
        </p:nvCxnSpPr>
        <p:spPr>
          <a:xfrm flipH="1">
            <a:off x="5233003" y="4057020"/>
            <a:ext cx="1897500" cy="358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9" name="Google Shape;189;p3"/>
          <p:cNvCxnSpPr>
            <a:stCxn id="184" idx="2"/>
          </p:cNvCxnSpPr>
          <p:nvPr/>
        </p:nvCxnSpPr>
        <p:spPr>
          <a:xfrm rot="5400000">
            <a:off x="2244409" y="3796813"/>
            <a:ext cx="500700" cy="735900"/>
          </a:xfrm>
          <a:prstGeom prst="curvedConnector2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0" name="Google Shape;190;p3"/>
          <p:cNvSpPr/>
          <p:nvPr/>
        </p:nvSpPr>
        <p:spPr>
          <a:xfrm>
            <a:off x="7929823" y="3591891"/>
            <a:ext cx="697200" cy="6519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"/>
          <p:cNvSpPr/>
          <p:nvPr/>
        </p:nvSpPr>
        <p:spPr>
          <a:xfrm>
            <a:off x="8417203" y="3399679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2"/>
          <p:cNvGraphicFramePr/>
          <p:nvPr/>
        </p:nvGraphicFramePr>
        <p:xfrm>
          <a:off x="108576" y="71443"/>
          <a:ext cx="4793500" cy="22861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87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화면번호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VIEW_0001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화면명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오픈API 소개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oogle Shape;95;p2"/>
          <p:cNvGraphicFramePr/>
          <p:nvPr/>
        </p:nvGraphicFramePr>
        <p:xfrm>
          <a:off x="9540812" y="463337"/>
          <a:ext cx="2539300" cy="227038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6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기능번호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요청내용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FUN_001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오픈API 소개 보기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96" name="Google Shape;9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900" y="1286125"/>
            <a:ext cx="7991673" cy="415544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/>
          <p:nvPr/>
        </p:nvSpPr>
        <p:spPr>
          <a:xfrm>
            <a:off x="581992" y="2280312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53B8BB-C480-2CC1-9299-93A58081CA7A}"/>
              </a:ext>
            </a:extLst>
          </p:cNvPr>
          <p:cNvSpPr/>
          <p:nvPr/>
        </p:nvSpPr>
        <p:spPr>
          <a:xfrm>
            <a:off x="2335816" y="2280312"/>
            <a:ext cx="5533565" cy="30028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42F9E2-1333-616F-C27A-31E601BBC902}"/>
              </a:ext>
            </a:extLst>
          </p:cNvPr>
          <p:cNvSpPr txBox="1"/>
          <p:nvPr/>
        </p:nvSpPr>
        <p:spPr>
          <a:xfrm>
            <a:off x="7869381" y="4975423"/>
            <a:ext cx="1132041" cy="307777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정적 텍스트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g2de5f0df90c_0_5"/>
          <p:cNvGraphicFramePr/>
          <p:nvPr/>
        </p:nvGraphicFramePr>
        <p:xfrm>
          <a:off x="108576" y="71443"/>
          <a:ext cx="4793500" cy="22861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87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화면번호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VIEW_000</a:t>
                      </a:r>
                      <a:r>
                        <a:rPr lang="en-US" sz="800" b="0">
                          <a:solidFill>
                            <a:schemeClr val="dk1"/>
                          </a:solidFill>
                        </a:rPr>
                        <a:t>2-1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화면명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900" b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오픈API 서비스 소개 (리스트)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Google Shape;103;g2de5f0df90c_0_5"/>
          <p:cNvGraphicFramePr/>
          <p:nvPr/>
        </p:nvGraphicFramePr>
        <p:xfrm>
          <a:off x="9540812" y="463337"/>
          <a:ext cx="2539300" cy="227038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6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기능번호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요청내용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FUN_001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오픈API 서비스 소개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800"/>
                        <a:t>FUN_002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페이지 별 조회</a:t>
                      </a:r>
                      <a:endParaRPr sz="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800"/>
                        <a:t>FUN_003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제목/내용에서 선택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800"/>
                        <a:t>FUN_004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키워드 입력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800"/>
                        <a:t>FUN_005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검색조건 및 키워드로 조회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800"/>
                        <a:t>FUN_006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오픈API항목 클릭시 상세 보기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4" name="Google Shape;104;g2de5f0df90c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517" y="790618"/>
            <a:ext cx="8444321" cy="543275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2de5f0df90c_0_5"/>
          <p:cNvSpPr/>
          <p:nvPr/>
        </p:nvSpPr>
        <p:spPr>
          <a:xfrm>
            <a:off x="734392" y="2204112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2de5f0df90c_0_5"/>
          <p:cNvSpPr/>
          <p:nvPr/>
        </p:nvSpPr>
        <p:spPr>
          <a:xfrm>
            <a:off x="6906592" y="4947312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2de5f0df90c_0_5"/>
          <p:cNvSpPr/>
          <p:nvPr/>
        </p:nvSpPr>
        <p:spPr>
          <a:xfrm>
            <a:off x="4818842" y="5805287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2de5f0df90c_0_5"/>
          <p:cNvSpPr/>
          <p:nvPr/>
        </p:nvSpPr>
        <p:spPr>
          <a:xfrm>
            <a:off x="5961842" y="5805287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2de5f0df90c_0_5"/>
          <p:cNvSpPr/>
          <p:nvPr/>
        </p:nvSpPr>
        <p:spPr>
          <a:xfrm>
            <a:off x="7104842" y="5500487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2de5f0df90c_0_5"/>
          <p:cNvSpPr/>
          <p:nvPr/>
        </p:nvSpPr>
        <p:spPr>
          <a:xfrm>
            <a:off x="3980642" y="2833487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2de5f0df90c_0_5"/>
          <p:cNvSpPr/>
          <p:nvPr/>
        </p:nvSpPr>
        <p:spPr>
          <a:xfrm>
            <a:off x="3603993" y="2318525"/>
            <a:ext cx="308700" cy="3078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2de5f0df90c_0_5"/>
          <p:cNvSpPr txBox="1"/>
          <p:nvPr/>
        </p:nvSpPr>
        <p:spPr>
          <a:xfrm>
            <a:off x="4496350" y="1760984"/>
            <a:ext cx="1542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COMTNBBS</a:t>
            </a:r>
            <a:r>
              <a:rPr lang="en-US" sz="10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NTT_SJ</a:t>
            </a:r>
            <a:endParaRPr sz="1600"/>
          </a:p>
        </p:txBody>
      </p:sp>
      <p:cxnSp>
        <p:nvCxnSpPr>
          <p:cNvPr id="113" name="Google Shape;113;g2de5f0df90c_0_5"/>
          <p:cNvCxnSpPr/>
          <p:nvPr/>
        </p:nvCxnSpPr>
        <p:spPr>
          <a:xfrm flipH="1">
            <a:off x="3959200" y="2023473"/>
            <a:ext cx="735900" cy="500700"/>
          </a:xfrm>
          <a:prstGeom prst="curvedConnector3">
            <a:avLst>
              <a:gd name="adj1" fmla="val 6421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Google Shape;118;g2de5f0df90c_0_19"/>
          <p:cNvGraphicFramePr/>
          <p:nvPr/>
        </p:nvGraphicFramePr>
        <p:xfrm>
          <a:off x="108576" y="71443"/>
          <a:ext cx="4793500" cy="22861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87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화면번호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VIEW_000</a:t>
                      </a:r>
                      <a:r>
                        <a:rPr lang="en-US" sz="800" b="0">
                          <a:solidFill>
                            <a:schemeClr val="dk1"/>
                          </a:solidFill>
                        </a:rPr>
                        <a:t>2-2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화면명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오픈API 서비스 소개 (상세)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oogle Shape;119;g2de5f0df90c_0_19"/>
          <p:cNvGraphicFramePr/>
          <p:nvPr/>
        </p:nvGraphicFramePr>
        <p:xfrm>
          <a:off x="9540812" y="463337"/>
          <a:ext cx="2539300" cy="126479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6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기능번호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요청내용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FUN_001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오픈API 서비스 목록으로 돌아가기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0" name="Google Shape;120;g2de5f0df90c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25" y="963776"/>
            <a:ext cx="8158273" cy="4680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2de5f0df90c_0_19"/>
          <p:cNvSpPr/>
          <p:nvPr/>
        </p:nvSpPr>
        <p:spPr>
          <a:xfrm>
            <a:off x="5534992" y="5099712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2de5f0df90c_0_19"/>
          <p:cNvSpPr txBox="1"/>
          <p:nvPr/>
        </p:nvSpPr>
        <p:spPr>
          <a:xfrm>
            <a:off x="5934600" y="3123609"/>
            <a:ext cx="1542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COMTNBBS</a:t>
            </a:r>
            <a:r>
              <a:rPr lang="en-US" sz="10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NTT_CN</a:t>
            </a:r>
            <a:endParaRPr sz="1600" dirty="0"/>
          </a:p>
        </p:txBody>
      </p:sp>
      <p:cxnSp>
        <p:nvCxnSpPr>
          <p:cNvPr id="123" name="Google Shape;123;g2de5f0df90c_0_19"/>
          <p:cNvCxnSpPr/>
          <p:nvPr/>
        </p:nvCxnSpPr>
        <p:spPr>
          <a:xfrm flipH="1">
            <a:off x="5180125" y="3309898"/>
            <a:ext cx="735900" cy="500700"/>
          </a:xfrm>
          <a:prstGeom prst="curvedConnector3">
            <a:avLst>
              <a:gd name="adj1" fmla="val 6421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0004E-6FD7-52C0-B7DF-A9E2CC16C7A6}"/>
              </a:ext>
            </a:extLst>
          </p:cNvPr>
          <p:cNvSpPr/>
          <p:nvPr/>
        </p:nvSpPr>
        <p:spPr>
          <a:xfrm>
            <a:off x="2335817" y="2549236"/>
            <a:ext cx="2825734" cy="2327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Google Shape;128;g2de5f0df90c_0_32"/>
          <p:cNvGraphicFramePr/>
          <p:nvPr/>
        </p:nvGraphicFramePr>
        <p:xfrm>
          <a:off x="108576" y="71443"/>
          <a:ext cx="4793500" cy="22861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87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화면번호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VIEW_000</a:t>
                      </a:r>
                      <a:r>
                        <a:rPr lang="en-US" sz="800" b="0">
                          <a:solidFill>
                            <a:schemeClr val="dk1"/>
                          </a:solidFill>
                        </a:rPr>
                        <a:t>3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화면명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이용약관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Google Shape;129;g2de5f0df90c_0_32"/>
          <p:cNvGraphicFramePr/>
          <p:nvPr/>
        </p:nvGraphicFramePr>
        <p:xfrm>
          <a:off x="9540812" y="463337"/>
          <a:ext cx="2539300" cy="112763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6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기능번호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요청내용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FUN_001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이용약관 보기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30" name="Google Shape;130;g2de5f0df90c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225" y="1042425"/>
            <a:ext cx="7573451" cy="490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2de5f0df90c_0_32"/>
          <p:cNvSpPr/>
          <p:nvPr/>
        </p:nvSpPr>
        <p:spPr>
          <a:xfrm>
            <a:off x="658192" y="2661312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3670B3-E4CB-2720-BAA3-011642BA3323}"/>
              </a:ext>
            </a:extLst>
          </p:cNvPr>
          <p:cNvSpPr/>
          <p:nvPr/>
        </p:nvSpPr>
        <p:spPr>
          <a:xfrm>
            <a:off x="2622143" y="1661475"/>
            <a:ext cx="5699821" cy="4388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43AD06-1D58-8FB5-7752-8DEC7CA3D382}"/>
              </a:ext>
            </a:extLst>
          </p:cNvPr>
          <p:cNvSpPr txBox="1"/>
          <p:nvPr/>
        </p:nvSpPr>
        <p:spPr>
          <a:xfrm>
            <a:off x="7211908" y="6046228"/>
            <a:ext cx="1132041" cy="338555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정적 텍스트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Google Shape;136;g2de5f0df90c_0_41"/>
          <p:cNvGraphicFramePr/>
          <p:nvPr/>
        </p:nvGraphicFramePr>
        <p:xfrm>
          <a:off x="108576" y="71443"/>
          <a:ext cx="4793500" cy="22861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87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화면번호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VIEW_000</a:t>
                      </a:r>
                      <a:r>
                        <a:rPr lang="en-US" sz="800" b="0">
                          <a:solidFill>
                            <a:schemeClr val="dk1"/>
                          </a:solidFill>
                        </a:rPr>
                        <a:t>4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화면명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개인정보 수집이용동의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oogle Shape;137;g2de5f0df90c_0_41"/>
          <p:cNvGraphicFramePr/>
          <p:nvPr/>
        </p:nvGraphicFramePr>
        <p:xfrm>
          <a:off x="9540812" y="463337"/>
          <a:ext cx="2539300" cy="112763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6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기능번호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요청내용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FUN_001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개인정보 수집이용동의 보기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8" name="Google Shape;138;g2de5f0df90c_0_41"/>
          <p:cNvSpPr/>
          <p:nvPr/>
        </p:nvSpPr>
        <p:spPr>
          <a:xfrm>
            <a:off x="734392" y="2889912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g2de5f0df90c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649" y="996174"/>
            <a:ext cx="7359374" cy="504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5C05B02-2A8E-B1D6-CBD1-437DEC6C14CE}"/>
              </a:ext>
            </a:extLst>
          </p:cNvPr>
          <p:cNvSpPr/>
          <p:nvPr/>
        </p:nvSpPr>
        <p:spPr>
          <a:xfrm>
            <a:off x="2768759" y="1649906"/>
            <a:ext cx="5699821" cy="4388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9CBF6D-D55A-A684-89A7-CE0E845DBE3F}"/>
              </a:ext>
            </a:extLst>
          </p:cNvPr>
          <p:cNvSpPr txBox="1"/>
          <p:nvPr/>
        </p:nvSpPr>
        <p:spPr>
          <a:xfrm>
            <a:off x="7350455" y="6036992"/>
            <a:ext cx="1132041" cy="338555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정적 텍스트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g2de5f0df90c_0_63"/>
          <p:cNvGraphicFramePr/>
          <p:nvPr/>
        </p:nvGraphicFramePr>
        <p:xfrm>
          <a:off x="108576" y="71443"/>
          <a:ext cx="4793500" cy="22861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87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화면번호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VIEW_000</a:t>
                      </a:r>
                      <a:r>
                        <a:rPr lang="en-US" sz="800" b="0">
                          <a:solidFill>
                            <a:schemeClr val="dk1"/>
                          </a:solidFill>
                        </a:rPr>
                        <a:t>5-1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화면명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인증키 신청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oogle Shape;145;g2de5f0df90c_0_63"/>
          <p:cNvGraphicFramePr/>
          <p:nvPr/>
        </p:nvGraphicFramePr>
        <p:xfrm>
          <a:off x="9540812" y="463337"/>
          <a:ext cx="2539300" cy="135618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6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기능번호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요청내용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FUN_001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인증키 신청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FUN_002</a:t>
                      </a:r>
                      <a:endParaRPr sz="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이메일 중복 확인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6" name="Google Shape;146;g2de5f0df90c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167" y="463318"/>
            <a:ext cx="8291922" cy="6019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147" name="Google Shape;147;g2de5f0df90c_0_63"/>
          <p:cNvSpPr/>
          <p:nvPr/>
        </p:nvSpPr>
        <p:spPr>
          <a:xfrm>
            <a:off x="886792" y="1289712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2de5f0df90c_0_63"/>
          <p:cNvSpPr/>
          <p:nvPr/>
        </p:nvSpPr>
        <p:spPr>
          <a:xfrm>
            <a:off x="6373192" y="5328312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411B6EA-7349-C7C4-B1E4-297132EB45B5}"/>
              </a:ext>
            </a:extLst>
          </p:cNvPr>
          <p:cNvGrpSpPr/>
          <p:nvPr/>
        </p:nvGrpSpPr>
        <p:grpSpPr>
          <a:xfrm>
            <a:off x="4470400" y="4599709"/>
            <a:ext cx="3620655" cy="591129"/>
            <a:chOff x="4470400" y="4599709"/>
            <a:chExt cx="3620655" cy="59112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610603E-DFE8-0792-AB36-73FE3B2BEE5D}"/>
                </a:ext>
              </a:extLst>
            </p:cNvPr>
            <p:cNvSpPr/>
            <p:nvPr/>
          </p:nvSpPr>
          <p:spPr>
            <a:xfrm>
              <a:off x="4470400" y="4994727"/>
              <a:ext cx="905164" cy="1961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EDF5962-A690-04DE-8027-53E6C62B19BC}"/>
                </a:ext>
              </a:extLst>
            </p:cNvPr>
            <p:cNvSpPr txBox="1"/>
            <p:nvPr/>
          </p:nvSpPr>
          <p:spPr>
            <a:xfrm>
              <a:off x="5375564" y="4599709"/>
              <a:ext cx="2715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rgbClr val="FF0000"/>
                  </a:solidFill>
                </a:rPr>
                <a:t>COMTCCMNDETAILCODE.CODE_NM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연결선: 구부러짐 7">
              <a:extLst>
                <a:ext uri="{FF2B5EF4-FFF2-40B4-BE49-F238E27FC236}">
                  <a16:creationId xmlns:a16="http://schemas.microsoft.com/office/drawing/2014/main" id="{F2763335-39F3-DB43-CCBC-B858C3FB53DD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rot="5400000">
              <a:off x="5921238" y="4300256"/>
              <a:ext cx="266398" cy="1357746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6CFAF4-773D-6956-16D3-7867E4A2C77F}"/>
              </a:ext>
            </a:extLst>
          </p:cNvPr>
          <p:cNvSpPr/>
          <p:nvPr/>
        </p:nvSpPr>
        <p:spPr>
          <a:xfrm>
            <a:off x="2879595" y="858336"/>
            <a:ext cx="6033496" cy="37413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A6B626-82DC-C05E-65BF-C2A7F538D4DA}"/>
              </a:ext>
            </a:extLst>
          </p:cNvPr>
          <p:cNvSpPr txBox="1"/>
          <p:nvPr/>
        </p:nvSpPr>
        <p:spPr>
          <a:xfrm>
            <a:off x="8913091" y="4261154"/>
            <a:ext cx="1132041" cy="338555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정적 텍스트</a:t>
            </a: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885200B-1880-D6E2-B3CB-66F41C0D152C}"/>
              </a:ext>
            </a:extLst>
          </p:cNvPr>
          <p:cNvSpPr/>
          <p:nvPr/>
        </p:nvSpPr>
        <p:spPr>
          <a:xfrm>
            <a:off x="2879596" y="4655127"/>
            <a:ext cx="6033496" cy="1727200"/>
          </a:xfrm>
          <a:custGeom>
            <a:avLst/>
            <a:gdLst>
              <a:gd name="connsiteX0" fmla="*/ 0 w 6262255"/>
              <a:gd name="connsiteY0" fmla="*/ 0 h 1727200"/>
              <a:gd name="connsiteX1" fmla="*/ 0 w 6262255"/>
              <a:gd name="connsiteY1" fmla="*/ 1727200 h 1727200"/>
              <a:gd name="connsiteX2" fmla="*/ 6262255 w 6262255"/>
              <a:gd name="connsiteY2" fmla="*/ 1727200 h 1727200"/>
              <a:gd name="connsiteX3" fmla="*/ 6262255 w 6262255"/>
              <a:gd name="connsiteY3" fmla="*/ 581891 h 1727200"/>
              <a:gd name="connsiteX4" fmla="*/ 895927 w 6262255"/>
              <a:gd name="connsiteY4" fmla="*/ 581891 h 1727200"/>
              <a:gd name="connsiteX5" fmla="*/ 895927 w 6262255"/>
              <a:gd name="connsiteY5" fmla="*/ 9237 h 1727200"/>
              <a:gd name="connsiteX6" fmla="*/ 0 w 6262255"/>
              <a:gd name="connsiteY6" fmla="*/ 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62255" h="1727200">
                <a:moveTo>
                  <a:pt x="0" y="0"/>
                </a:moveTo>
                <a:lnTo>
                  <a:pt x="0" y="1727200"/>
                </a:lnTo>
                <a:lnTo>
                  <a:pt x="6262255" y="1727200"/>
                </a:lnTo>
                <a:lnTo>
                  <a:pt x="6262255" y="581891"/>
                </a:lnTo>
                <a:lnTo>
                  <a:pt x="895927" y="581891"/>
                </a:lnTo>
                <a:lnTo>
                  <a:pt x="895927" y="923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580D38-B056-1302-2F00-AE3DC487CB87}"/>
              </a:ext>
            </a:extLst>
          </p:cNvPr>
          <p:cNvSpPr txBox="1"/>
          <p:nvPr/>
        </p:nvSpPr>
        <p:spPr>
          <a:xfrm>
            <a:off x="8913091" y="6043772"/>
            <a:ext cx="1132041" cy="338555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정적 텍스트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Google Shape;153;g2de5f0df90c_0_87"/>
          <p:cNvGraphicFramePr/>
          <p:nvPr/>
        </p:nvGraphicFramePr>
        <p:xfrm>
          <a:off x="108576" y="71443"/>
          <a:ext cx="4793500" cy="22861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87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화면번호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VIEW_000</a:t>
                      </a:r>
                      <a:r>
                        <a:rPr lang="en-US" sz="800" b="0">
                          <a:solidFill>
                            <a:schemeClr val="dk1"/>
                          </a:solidFill>
                        </a:rPr>
                        <a:t>5-2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화면명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인증키 신청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" name="Google Shape;154;g2de5f0df90c_0_87"/>
          <p:cNvGraphicFramePr/>
          <p:nvPr/>
        </p:nvGraphicFramePr>
        <p:xfrm>
          <a:off x="9540812" y="463337"/>
          <a:ext cx="2539300" cy="111239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6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기능번호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요청내용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FUN_003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등록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5" name="Google Shape;155;g2de5f0df90c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28" y="1055196"/>
            <a:ext cx="7795201" cy="46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2de5f0df90c_0_87"/>
          <p:cNvSpPr/>
          <p:nvPr/>
        </p:nvSpPr>
        <p:spPr>
          <a:xfrm>
            <a:off x="4772992" y="5023512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BB6D63-B27F-C74C-1259-5E942510D0B9}"/>
              </a:ext>
            </a:extLst>
          </p:cNvPr>
          <p:cNvSpPr/>
          <p:nvPr/>
        </p:nvSpPr>
        <p:spPr>
          <a:xfrm>
            <a:off x="2615124" y="1658855"/>
            <a:ext cx="1267809" cy="230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8DE59-1281-FE8F-2871-09BCB9FD476A}"/>
              </a:ext>
            </a:extLst>
          </p:cNvPr>
          <p:cNvSpPr txBox="1"/>
          <p:nvPr/>
        </p:nvSpPr>
        <p:spPr>
          <a:xfrm>
            <a:off x="4266548" y="1261690"/>
            <a:ext cx="2715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COMTCCMNDETAILCODE.CODE_NM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269FC23B-4118-38A8-F444-030CB746F546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4620416" y="770429"/>
            <a:ext cx="266396" cy="174136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E54B860-42DE-BA04-9D06-497AC24A6678}"/>
              </a:ext>
            </a:extLst>
          </p:cNvPr>
          <p:cNvSpPr/>
          <p:nvPr/>
        </p:nvSpPr>
        <p:spPr>
          <a:xfrm>
            <a:off x="637309" y="1145309"/>
            <a:ext cx="7324436" cy="4294909"/>
          </a:xfrm>
          <a:custGeom>
            <a:avLst/>
            <a:gdLst>
              <a:gd name="connsiteX0" fmla="*/ 0 w 7324436"/>
              <a:gd name="connsiteY0" fmla="*/ 9236 h 4488873"/>
              <a:gd name="connsiteX1" fmla="*/ 1865746 w 7324436"/>
              <a:gd name="connsiteY1" fmla="*/ 9236 h 4488873"/>
              <a:gd name="connsiteX2" fmla="*/ 1865746 w 7324436"/>
              <a:gd name="connsiteY2" fmla="*/ 840509 h 4488873"/>
              <a:gd name="connsiteX3" fmla="*/ 7324436 w 7324436"/>
              <a:gd name="connsiteY3" fmla="*/ 840509 h 4488873"/>
              <a:gd name="connsiteX4" fmla="*/ 7324436 w 7324436"/>
              <a:gd name="connsiteY4" fmla="*/ 4488873 h 4488873"/>
              <a:gd name="connsiteX5" fmla="*/ 18473 w 7324436"/>
              <a:gd name="connsiteY5" fmla="*/ 4488873 h 4488873"/>
              <a:gd name="connsiteX6" fmla="*/ 18473 w 7324436"/>
              <a:gd name="connsiteY6" fmla="*/ 0 h 4488873"/>
              <a:gd name="connsiteX7" fmla="*/ 0 w 7324436"/>
              <a:gd name="connsiteY7" fmla="*/ 9236 h 448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24436" h="4488873">
                <a:moveTo>
                  <a:pt x="0" y="9236"/>
                </a:moveTo>
                <a:lnTo>
                  <a:pt x="1865746" y="9236"/>
                </a:lnTo>
                <a:lnTo>
                  <a:pt x="1865746" y="840509"/>
                </a:lnTo>
                <a:lnTo>
                  <a:pt x="7324436" y="840509"/>
                </a:lnTo>
                <a:lnTo>
                  <a:pt x="7324436" y="4488873"/>
                </a:lnTo>
                <a:lnTo>
                  <a:pt x="18473" y="4488873"/>
                </a:lnTo>
                <a:lnTo>
                  <a:pt x="18473" y="0"/>
                </a:lnTo>
                <a:lnTo>
                  <a:pt x="0" y="9236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F59BE-1948-EBFA-DA1B-55D6CE5CBB80}"/>
              </a:ext>
            </a:extLst>
          </p:cNvPr>
          <p:cNvSpPr txBox="1"/>
          <p:nvPr/>
        </p:nvSpPr>
        <p:spPr>
          <a:xfrm>
            <a:off x="7961745" y="5101663"/>
            <a:ext cx="1132041" cy="338555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정적 텍스트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Google Shape;161;g2de5f0df90c_0_75"/>
          <p:cNvGraphicFramePr/>
          <p:nvPr/>
        </p:nvGraphicFramePr>
        <p:xfrm>
          <a:off x="108576" y="71443"/>
          <a:ext cx="4793500" cy="22861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87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화면번호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VIEW_000</a:t>
                      </a:r>
                      <a:r>
                        <a:rPr lang="en-US" sz="800" b="0">
                          <a:solidFill>
                            <a:schemeClr val="dk1"/>
                          </a:solidFill>
                        </a:rPr>
                        <a:t>6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화면명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인증키 관리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2" name="Google Shape;162;g2de5f0df90c_0_75"/>
          <p:cNvGraphicFramePr/>
          <p:nvPr/>
        </p:nvGraphicFramePr>
        <p:xfrm>
          <a:off x="9540812" y="463337"/>
          <a:ext cx="2539300" cy="111239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6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기능번호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요청내용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FUN_001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인증키 관리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FUN_002</a:t>
                      </a:r>
                      <a:endParaRPr sz="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상세보기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3" name="Google Shape;163;g2de5f0df90c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75" y="1258775"/>
            <a:ext cx="8532350" cy="429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2de5f0df90c_0_75"/>
          <p:cNvSpPr/>
          <p:nvPr/>
        </p:nvSpPr>
        <p:spPr>
          <a:xfrm>
            <a:off x="203672" y="2866262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2de5f0df90c_0_75"/>
          <p:cNvSpPr/>
          <p:nvPr/>
        </p:nvSpPr>
        <p:spPr>
          <a:xfrm>
            <a:off x="8433272" y="3018662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g2de5f0df90c_0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1274" y="4542050"/>
            <a:ext cx="3092425" cy="163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67" name="Google Shape;167;g2de5f0df90c_0_75"/>
          <p:cNvCxnSpPr/>
          <p:nvPr/>
        </p:nvCxnSpPr>
        <p:spPr>
          <a:xfrm flipH="1">
            <a:off x="6993700" y="3227925"/>
            <a:ext cx="1076100" cy="1719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290</Words>
  <Application>Microsoft Office PowerPoint</Application>
  <PresentationFormat>와이드스크린</PresentationFormat>
  <Paragraphs>134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영학</dc:creator>
  <cp:lastModifiedBy>양 금용</cp:lastModifiedBy>
  <cp:revision>6</cp:revision>
  <dcterms:created xsi:type="dcterms:W3CDTF">2022-09-29T08:29:26Z</dcterms:created>
  <dcterms:modified xsi:type="dcterms:W3CDTF">2024-05-21T01:40:36Z</dcterms:modified>
</cp:coreProperties>
</file>