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media/image28.jpeg" ContentType="image/jpeg"/>
  <Override PartName="/ppt/media/image1.png" ContentType="image/png"/>
  <Override PartName="/ppt/media/image38.png" ContentType="image/png"/>
  <Override PartName="/ppt/media/image2.jpeg" ContentType="image/jpeg"/>
  <Override PartName="/ppt/media/image51.png" ContentType="image/png"/>
  <Override PartName="/ppt/media/image9.jpeg" ContentType="image/jpeg"/>
  <Override PartName="/ppt/media/image3.png" ContentType="image/png"/>
  <Override PartName="/ppt/media/image45.jpeg" ContentType="image/jpe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56.png" ContentType="image/png"/>
  <Override PartName="/ppt/media/image10.jpeg" ContentType="image/jpeg"/>
  <Override PartName="/ppt/media/image11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24.jpeg" ContentType="image/jpeg"/>
  <Override PartName="/ppt/media/image17.png" ContentType="image/png"/>
  <Override PartName="/ppt/media/image52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47.jpeg" ContentType="image/jpeg"/>
  <Override PartName="/ppt/media/image23.png" ContentType="image/png"/>
  <Override PartName="/ppt/media/image36.jpeg" ContentType="image/jpe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jpeg" ContentType="image/jpeg"/>
  <Override PartName="/ppt/media/image59.jpeg" ContentType="image/jpeg"/>
  <Override PartName="/ppt/media/image31.png" ContentType="image/png"/>
  <Override PartName="/ppt/media/image32.jpeg" ContentType="image/jpeg"/>
  <Override PartName="/ppt/media/image33.jpeg" ContentType="image/jpeg"/>
  <Override PartName="/ppt/media/image34.png" ContentType="image/png"/>
  <Override PartName="/ppt/media/image35.png" ContentType="image/png"/>
  <Override PartName="/ppt/media/image37.png" ContentType="image/png"/>
  <Override PartName="/ppt/media/image39.jpeg" ContentType="image/jpeg"/>
  <Override PartName="/ppt/media/image40.png" ContentType="image/png"/>
  <Override PartName="/ppt/media/image41.jpeg" ContentType="image/jpeg"/>
  <Override PartName="/ppt/media/image42.png" ContentType="image/png"/>
  <Override PartName="/ppt/media/image50.png" ContentType="image/png"/>
  <Override PartName="/ppt/media/image43.jpeg" ContentType="image/jpeg"/>
  <Override PartName="/ppt/media/image44.png" ContentType="image/png"/>
  <Override PartName="/ppt/media/image46.png" ContentType="image/png"/>
  <Override PartName="/ppt/media/image55.jpeg" ContentType="image/jpeg"/>
  <Override PartName="/ppt/media/image48.png" ContentType="image/png"/>
  <Override PartName="/ppt/media/image49.jpeg" ContentType="image/jpeg"/>
  <Override PartName="/ppt/media/image53.jpeg" ContentType="image/jpeg"/>
  <Override PartName="/ppt/media/image54.png" ContentType="image/png"/>
  <Override PartName="/ppt/media/image57.jpeg" ContentType="image/jpeg"/>
  <Override PartName="/ppt/media/image5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굴림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ko-KR" sz="2800" spc="-1" strike="noStrike">
              <a:solidFill>
                <a:srgbClr val="3a3838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마스터 제목 스타일 편집</a:t>
            </a:r>
            <a:endParaRPr b="0" lang="ko-KR" sz="44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마스터 텍스트 스타일을 편집합니다</a:t>
            </a:r>
            <a:endParaRPr b="0" lang="ko-KR" sz="2800" spc="-1" strike="noStrike">
              <a:solidFill>
                <a:srgbClr val="3a3838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둘째 수준</a:t>
            </a:r>
            <a:endParaRPr b="0" lang="ko-KR" sz="2400" spc="-1" strike="noStrike">
              <a:solidFill>
                <a:srgbClr val="3a3838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셋째 수준</a:t>
            </a:r>
            <a:endParaRPr b="0" lang="ko-KR" sz="2000" spc="-1" strike="noStrike">
              <a:solidFill>
                <a:srgbClr val="3a3838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넷째 수준</a:t>
            </a:r>
            <a:endParaRPr b="0" lang="ko-KR" sz="1800" spc="-1" strike="noStrike">
              <a:solidFill>
                <a:srgbClr val="3a3838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다섯째 수준</a:t>
            </a:r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2E4298C-82F8-4FBC-AD77-1A9DBA1D2CD5}" type="datetime">
              <a:rPr b="0" lang="en-US" sz="1200" spc="-1" strike="noStrike">
                <a:solidFill>
                  <a:srgbClr val="919090"/>
                </a:solidFill>
                <a:latin typeface="Arial"/>
                <a:ea typeface="나눔스퀘어라운드 Regular"/>
              </a:rPr>
              <a:t>5/7/20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4806A20-1396-48EA-A37E-CD6819E15EEB}" type="slidenum">
              <a:rPr b="0" lang="en-US" sz="1200" spc="-1" strike="noStrike">
                <a:solidFill>
                  <a:srgbClr val="919090"/>
                </a:solidFill>
                <a:latin typeface="Arial"/>
                <a:ea typeface="나눔스퀘어라운드 Regular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ko-KR" sz="44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마스터 제목 스타일 편집</a:t>
            </a:r>
            <a:endParaRPr b="0" lang="ko-KR" sz="44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마스터 텍스트 스타일을 편집합니다</a:t>
            </a:r>
            <a:endParaRPr b="0" lang="ko-KR" sz="2800" spc="-1" strike="noStrike">
              <a:solidFill>
                <a:srgbClr val="3a3838"/>
              </a:solidFill>
              <a:latin typeface="Arial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4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둘째 수준</a:t>
            </a:r>
            <a:endParaRPr b="0" lang="ko-KR" sz="2400" spc="-1" strike="noStrike">
              <a:solidFill>
                <a:srgbClr val="3a3838"/>
              </a:solidFill>
              <a:latin typeface="Arial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20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셋째 수준</a:t>
            </a:r>
            <a:endParaRPr b="0" lang="ko-KR" sz="2000" spc="-1" strike="noStrike">
              <a:solidFill>
                <a:srgbClr val="3a3838"/>
              </a:solidFill>
              <a:latin typeface="Arial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넷째 수준</a:t>
            </a:r>
            <a:endParaRPr b="0" lang="ko-KR" sz="1800" spc="-1" strike="noStrike">
              <a:solidFill>
                <a:srgbClr val="3a3838"/>
              </a:solidFill>
              <a:latin typeface="Arial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3a3838"/>
              </a:buClr>
              <a:buFont typeface="Arial"/>
              <a:buChar char="•"/>
            </a:pPr>
            <a:r>
              <a:rPr b="0" lang="ko-KR" sz="1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다섯째 수준</a:t>
            </a:r>
            <a:endParaRPr b="0" lang="ko-KR" sz="1800" spc="-1" strike="noStrike">
              <a:solidFill>
                <a:srgbClr val="3a3838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1AB6BCF-A045-45EC-8F91-FB56B2F6EDE4}" type="datetime">
              <a:rPr b="0" lang="en-US" sz="1200" spc="-1" strike="noStrike">
                <a:solidFill>
                  <a:srgbClr val="919090"/>
                </a:solidFill>
                <a:latin typeface="Arial"/>
                <a:ea typeface="나눔스퀘어라운드 Regular"/>
              </a:rPr>
              <a:t>5/7/20</a:t>
            </a:fld>
            <a:endParaRPr b="0" lang="en-US" sz="1200" spc="-1" strike="noStrike">
              <a:latin typeface="바탕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바탕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0AE24D-F12C-435C-A21B-D784FEE5F560}" type="slidenum">
              <a:rPr b="0" lang="en-US" sz="1200" spc="-1" strike="noStrike">
                <a:solidFill>
                  <a:srgbClr val="919090"/>
                </a:solidFill>
                <a:latin typeface="Arial"/>
                <a:ea typeface="나눔스퀘어라운드 Regular"/>
              </a:rPr>
              <a:t>&lt;숫자&gt;</a:t>
            </a:fld>
            <a:endParaRPr b="0" lang="en-US" sz="1200" spc="-1" strike="noStrike">
              <a:latin typeface="바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2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9.jpe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1.jpeg"/><Relationship Id="rId2" Type="http://schemas.openxmlformats.org/officeDocument/2006/relationships/image" Target="../media/image42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3.jpeg"/><Relationship Id="rId2" Type="http://schemas.openxmlformats.org/officeDocument/2006/relationships/image" Target="../media/image4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5.jpe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7.jpe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jpe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5.jpe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7.jpe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9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jpe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jpe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1"/>
          <p:cNvGrpSpPr/>
          <p:nvPr/>
        </p:nvGrpSpPr>
        <p:grpSpPr>
          <a:xfrm>
            <a:off x="1090080" y="1406520"/>
            <a:ext cx="8014320" cy="1392480"/>
            <a:chOff x="1090080" y="1406520"/>
            <a:chExt cx="8014320" cy="1392480"/>
          </a:xfrm>
        </p:grpSpPr>
        <p:sp>
          <p:nvSpPr>
            <p:cNvPr id="85" name="CustomShape 2"/>
            <p:cNvSpPr/>
            <p:nvPr/>
          </p:nvSpPr>
          <p:spPr>
            <a:xfrm>
              <a:off x="1356480" y="1489680"/>
              <a:ext cx="725364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8000" spc="-301" strike="noStrike">
                  <a:solidFill>
                    <a:srgbClr val="b5b5b5"/>
                  </a:solidFill>
                  <a:latin typeface="Arial"/>
                  <a:ea typeface="나눔스퀘어라운드 Regular"/>
                </a:rPr>
                <a:t>1</a:t>
              </a:r>
              <a:r>
                <a:rPr b="1" lang="en-US" sz="8000" spc="-301" strike="noStrike">
                  <a:solidFill>
                    <a:srgbClr val="b5b5b5"/>
                  </a:solidFill>
                  <a:latin typeface="Arial"/>
                  <a:ea typeface="나눔스퀘어라운드 Regular"/>
                </a:rPr>
                <a:t>조 개발 기술서</a:t>
              </a:r>
              <a:endParaRPr b="0" lang="en-US" sz="8000" spc="-1" strike="noStrike">
                <a:latin typeface="굴림"/>
              </a:endParaRPr>
            </a:p>
          </p:txBody>
        </p:sp>
        <p:sp>
          <p:nvSpPr>
            <p:cNvPr id="86" name="CustomShape 3"/>
            <p:cNvSpPr/>
            <p:nvPr/>
          </p:nvSpPr>
          <p:spPr>
            <a:xfrm>
              <a:off x="1090080" y="1406520"/>
              <a:ext cx="801432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8000" spc="-301" strike="noStrike">
                  <a:solidFill>
                    <a:srgbClr val="0c719c"/>
                  </a:solidFill>
                  <a:latin typeface="Arial"/>
                  <a:ea typeface="나눔스퀘어라운드 Regular"/>
                </a:rPr>
                <a:t> </a:t>
              </a:r>
              <a:r>
                <a:rPr b="1" lang="en-US" sz="8000" spc="-301" strike="noStrike">
                  <a:solidFill>
                    <a:srgbClr val="0c719c"/>
                  </a:solidFill>
                  <a:latin typeface="Arial"/>
                  <a:ea typeface="나눔스퀘어라운드 Regular"/>
                </a:rPr>
                <a:t>1</a:t>
              </a:r>
              <a:r>
                <a:rPr b="1" lang="en-US" sz="8000" spc="-301" strike="noStrike">
                  <a:solidFill>
                    <a:srgbClr val="0c719c"/>
                  </a:solidFill>
                  <a:latin typeface="Arial"/>
                  <a:ea typeface="나눔스퀘어라운드 Regular"/>
                </a:rPr>
                <a:t>조 개발 기술서</a:t>
              </a:r>
              <a:endParaRPr b="0" lang="en-US" sz="8000" spc="-1" strike="noStrike">
                <a:latin typeface="굴림"/>
              </a:endParaRPr>
            </a:p>
          </p:txBody>
        </p:sp>
      </p:grpSp>
      <p:sp>
        <p:nvSpPr>
          <p:cNvPr id="87" name="CustomShape 4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grpSp>
        <p:nvGrpSpPr>
          <p:cNvPr id="88" name="Group 5"/>
          <p:cNvGrpSpPr/>
          <p:nvPr/>
        </p:nvGrpSpPr>
        <p:grpSpPr>
          <a:xfrm>
            <a:off x="7080120" y="2945880"/>
            <a:ext cx="3376440" cy="1866600"/>
            <a:chOff x="7080120" y="2945880"/>
            <a:chExt cx="3376440" cy="1866600"/>
          </a:xfrm>
        </p:grpSpPr>
        <p:sp>
          <p:nvSpPr>
            <p:cNvPr id="89" name="CustomShape 6"/>
            <p:cNvSpPr/>
            <p:nvPr/>
          </p:nvSpPr>
          <p:spPr>
            <a:xfrm>
              <a:off x="7080120" y="2945880"/>
              <a:ext cx="2165400" cy="186660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CustomShape 7"/>
            <p:cNvSpPr/>
            <p:nvPr/>
          </p:nvSpPr>
          <p:spPr>
            <a:xfrm>
              <a:off x="8291160" y="2945880"/>
              <a:ext cx="2165400" cy="1866600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1" name="Line 8"/>
          <p:cNvSpPr/>
          <p:nvPr/>
        </p:nvSpPr>
        <p:spPr>
          <a:xfrm>
            <a:off x="4449960" y="5361840"/>
            <a:ext cx="61736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9"/>
          <p:cNvSpPr/>
          <p:nvPr/>
        </p:nvSpPr>
        <p:spPr>
          <a:xfrm>
            <a:off x="5952600" y="4953600"/>
            <a:ext cx="47775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51" strike="noStrike">
                <a:solidFill>
                  <a:srgbClr val="5d5b5b"/>
                </a:solidFill>
                <a:latin typeface="Ebrima"/>
                <a:ea typeface="Ebrima"/>
              </a:rPr>
              <a:t>&lt;1</a:t>
            </a:r>
            <a:r>
              <a:rPr b="1" lang="en-US" sz="1800" spc="-151" strike="noStrike">
                <a:solidFill>
                  <a:srgbClr val="5d5b5b"/>
                </a:solidFill>
                <a:latin typeface="Ebrima"/>
                <a:ea typeface="나눔스퀘어라운드 Regular"/>
              </a:rPr>
              <a:t>조</a:t>
            </a:r>
            <a:r>
              <a:rPr b="1" lang="en-US" sz="1800" spc="-151" strike="noStrike">
                <a:solidFill>
                  <a:srgbClr val="5d5b5b"/>
                </a:solidFill>
                <a:latin typeface="Ebrima"/>
                <a:ea typeface="Ebrima"/>
              </a:rPr>
              <a:t>&gt;</a:t>
            </a:r>
            <a:r>
              <a:rPr b="1" lang="en-US" sz="1800" spc="-151" strike="noStrike">
                <a:solidFill>
                  <a:srgbClr val="5d5b5b"/>
                </a:solidFill>
                <a:latin typeface="Ebrima"/>
                <a:ea typeface="나눔스퀘어라운드 Regular"/>
              </a:rPr>
              <a:t>  </a:t>
            </a:r>
            <a:r>
              <a:rPr b="1" lang="en-US" sz="1800" spc="-151" strike="noStrike">
                <a:solidFill>
                  <a:srgbClr val="5d5b5b"/>
                </a:solidFill>
                <a:latin typeface="Ebrima"/>
                <a:ea typeface="나눔스퀘어라운드 Regular"/>
              </a:rPr>
              <a:t>이온유  정보라  이지예  황밝으리  최용호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93" name="Picture 3" descr=""/>
          <p:cNvPicPr/>
          <p:nvPr/>
        </p:nvPicPr>
        <p:blipFill>
          <a:blip r:embed="rId1"/>
          <a:stretch/>
        </p:blipFill>
        <p:spPr>
          <a:xfrm>
            <a:off x="711000" y="647280"/>
            <a:ext cx="757800" cy="759240"/>
          </a:xfrm>
          <a:prstGeom prst="rect">
            <a:avLst/>
          </a:prstGeom>
          <a:ln>
            <a:noFill/>
          </a:ln>
        </p:spPr>
      </p:pic>
      <p:pic>
        <p:nvPicPr>
          <p:cNvPr id="94" name="그림 11" descr=""/>
          <p:cNvPicPr/>
          <p:nvPr/>
        </p:nvPicPr>
        <p:blipFill>
          <a:blip r:embed="rId2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grpSp>
        <p:nvGrpSpPr>
          <p:cNvPr id="95" name="Group 10"/>
          <p:cNvGrpSpPr/>
          <p:nvPr/>
        </p:nvGrpSpPr>
        <p:grpSpPr>
          <a:xfrm>
            <a:off x="1227600" y="2730240"/>
            <a:ext cx="5590800" cy="1392120"/>
            <a:chOff x="1227600" y="2730240"/>
            <a:chExt cx="5590800" cy="1392120"/>
          </a:xfrm>
        </p:grpSpPr>
        <p:sp>
          <p:nvSpPr>
            <p:cNvPr id="96" name="CustomShape 11"/>
            <p:cNvSpPr/>
            <p:nvPr/>
          </p:nvSpPr>
          <p:spPr>
            <a:xfrm>
              <a:off x="1580760" y="2813040"/>
              <a:ext cx="488412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8000" spc="-301" strike="noStrike">
                  <a:solidFill>
                    <a:srgbClr val="b5b5b5"/>
                  </a:solidFill>
                  <a:latin typeface="Arial"/>
                  <a:ea typeface="나눔스퀘어라운드 Regular"/>
                </a:rPr>
                <a:t>Our</a:t>
              </a:r>
              <a:r>
                <a:rPr b="1" lang="en-US" sz="8000" spc="-301" strike="noStrike">
                  <a:solidFill>
                    <a:srgbClr val="b5b5b5"/>
                  </a:solidFill>
                  <a:latin typeface="Arial"/>
                  <a:ea typeface="나눔스퀘어라운드 Regular"/>
                </a:rPr>
                <a:t>구해방</a:t>
              </a:r>
              <a:endParaRPr b="0" lang="en-US" sz="8000" spc="-1" strike="noStrike">
                <a:latin typeface="굴림"/>
              </a:endParaRPr>
            </a:p>
          </p:txBody>
        </p:sp>
        <p:sp>
          <p:nvSpPr>
            <p:cNvPr id="97" name="CustomShape 12"/>
            <p:cNvSpPr/>
            <p:nvPr/>
          </p:nvSpPr>
          <p:spPr>
            <a:xfrm>
              <a:off x="1227600" y="2730240"/>
              <a:ext cx="5590800" cy="1309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8000" spc="-301" strike="noStrike">
                  <a:solidFill>
                    <a:srgbClr val="ed636d"/>
                  </a:solidFill>
                  <a:latin typeface="Arial"/>
                  <a:ea typeface="나눔스퀘어라운드 Regular"/>
                </a:rPr>
                <a:t> </a:t>
              </a:r>
              <a:r>
                <a:rPr b="1" lang="en-US" sz="8000" spc="-301" strike="noStrike">
                  <a:solidFill>
                    <a:srgbClr val="ed636d"/>
                  </a:solidFill>
                  <a:latin typeface="Arial"/>
                  <a:ea typeface="나눔스퀘어라운드 Regular"/>
                </a:rPr>
                <a:t>Our</a:t>
              </a:r>
              <a:r>
                <a:rPr b="1" lang="en-US" sz="8000" spc="-301" strike="noStrike">
                  <a:solidFill>
                    <a:srgbClr val="ed636d"/>
                  </a:solidFill>
                  <a:latin typeface="Arial"/>
                  <a:ea typeface="나눔스퀘어라운드 Regular"/>
                </a:rPr>
                <a:t>구해방</a:t>
              </a:r>
              <a:endParaRPr b="0" lang="en-US" sz="8000" spc="-1" strike="noStrike">
                <a:latin typeface="굴림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1"/>
          <p:cNvGrpSpPr/>
          <p:nvPr/>
        </p:nvGrpSpPr>
        <p:grpSpPr>
          <a:xfrm>
            <a:off x="6756840" y="168480"/>
            <a:ext cx="5613480" cy="6384600"/>
            <a:chOff x="6756840" y="168480"/>
            <a:chExt cx="5613480" cy="6384600"/>
          </a:xfrm>
        </p:grpSpPr>
        <p:sp>
          <p:nvSpPr>
            <p:cNvPr id="238" name="CustomShape 2"/>
            <p:cNvSpPr/>
            <p:nvPr/>
          </p:nvSpPr>
          <p:spPr>
            <a:xfrm>
              <a:off x="8400600" y="168480"/>
              <a:ext cx="396972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1097d0"/>
                  </a:solidFill>
                  <a:latin typeface="Arial"/>
                  <a:ea typeface="나눔스퀘어라운드 Regular"/>
                </a:rPr>
                <a:t>C</a:t>
              </a:r>
              <a:endParaRPr b="0" lang="en-US" sz="41300" spc="-1" strike="noStrike">
                <a:latin typeface="굴림"/>
              </a:endParaRPr>
            </a:p>
          </p:txBody>
        </p:sp>
        <p:sp>
          <p:nvSpPr>
            <p:cNvPr id="239" name="CustomShape 3"/>
            <p:cNvSpPr/>
            <p:nvPr/>
          </p:nvSpPr>
          <p:spPr>
            <a:xfrm>
              <a:off x="6756840" y="168480"/>
              <a:ext cx="396972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fa7d87"/>
                  </a:solidFill>
                  <a:latin typeface="Arial"/>
                  <a:ea typeface="나눔스퀘어라운드 Regular"/>
                </a:rPr>
                <a:t>C</a:t>
              </a:r>
              <a:endParaRPr b="0" lang="en-US" sz="41300" spc="-1" strike="noStrike">
                <a:latin typeface="굴림"/>
              </a:endParaRPr>
            </a:p>
          </p:txBody>
        </p:sp>
      </p:grpSp>
      <p:sp>
        <p:nvSpPr>
          <p:cNvPr id="240" name="CustomShape 4"/>
          <p:cNvSpPr/>
          <p:nvPr/>
        </p:nvSpPr>
        <p:spPr>
          <a:xfrm>
            <a:off x="496800" y="2286000"/>
            <a:ext cx="1708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003</a:t>
            </a:r>
            <a:endParaRPr b="0" lang="en-US" sz="7200" spc="-1" strike="noStrike">
              <a:latin typeface="굴림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505800" y="3549240"/>
            <a:ext cx="19245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Mock-Up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243" name="Line 7"/>
          <p:cNvSpPr/>
          <p:nvPr/>
        </p:nvSpPr>
        <p:spPr>
          <a:xfrm>
            <a:off x="489240" y="3392280"/>
            <a:ext cx="64544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8"/>
          <p:cNvSpPr/>
          <p:nvPr/>
        </p:nvSpPr>
        <p:spPr>
          <a:xfrm>
            <a:off x="4574160" y="3023280"/>
            <a:ext cx="224280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                   ■ </a:t>
            </a:r>
            <a:r>
              <a:rPr b="0" lang="en-US" sz="16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Mock-Up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245" name="그림 10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Line 1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2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3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249" name="Group 4"/>
          <p:cNvGrpSpPr/>
          <p:nvPr/>
        </p:nvGrpSpPr>
        <p:grpSpPr>
          <a:xfrm>
            <a:off x="1192320" y="351720"/>
            <a:ext cx="1443240" cy="655200"/>
            <a:chOff x="1192320" y="351720"/>
            <a:chExt cx="1443240" cy="655200"/>
          </a:xfrm>
        </p:grpSpPr>
        <p:sp>
          <p:nvSpPr>
            <p:cNvPr id="250" name="CustomShape 5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251" name="CustomShape 6"/>
            <p:cNvSpPr/>
            <p:nvPr/>
          </p:nvSpPr>
          <p:spPr>
            <a:xfrm>
              <a:off x="1197000" y="581400"/>
              <a:ext cx="143856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MainPage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252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grpSp>
        <p:nvGrpSpPr>
          <p:cNvPr id="253" name="Group 7"/>
          <p:cNvGrpSpPr/>
          <p:nvPr/>
        </p:nvGrpSpPr>
        <p:grpSpPr>
          <a:xfrm>
            <a:off x="5134680" y="351720"/>
            <a:ext cx="5591520" cy="6391440"/>
            <a:chOff x="5134680" y="351720"/>
            <a:chExt cx="5591520" cy="6391440"/>
          </a:xfrm>
        </p:grpSpPr>
        <p:pic>
          <p:nvPicPr>
            <p:cNvPr id="254" name="그림 1" descr=""/>
            <p:cNvPicPr/>
            <p:nvPr/>
          </p:nvPicPr>
          <p:blipFill>
            <a:blip r:embed="rId2"/>
            <a:stretch/>
          </p:blipFill>
          <p:spPr>
            <a:xfrm>
              <a:off x="5134680" y="351720"/>
              <a:ext cx="5591520" cy="27594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5" name="그림 3" descr=""/>
            <p:cNvPicPr/>
            <p:nvPr/>
          </p:nvPicPr>
          <p:blipFill>
            <a:blip r:embed="rId3"/>
            <a:stretch/>
          </p:blipFill>
          <p:spPr>
            <a:xfrm>
              <a:off x="5134680" y="3111480"/>
              <a:ext cx="5591520" cy="363168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6" name="Group 8"/>
          <p:cNvGrpSpPr/>
          <p:nvPr/>
        </p:nvGrpSpPr>
        <p:grpSpPr>
          <a:xfrm>
            <a:off x="650880" y="5903280"/>
            <a:ext cx="546480" cy="546120"/>
            <a:chOff x="650880" y="5903280"/>
            <a:chExt cx="546480" cy="546120"/>
          </a:xfrm>
        </p:grpSpPr>
        <p:sp>
          <p:nvSpPr>
            <p:cNvPr id="257" name="Line 9"/>
            <p:cNvSpPr/>
            <p:nvPr/>
          </p:nvSpPr>
          <p:spPr>
            <a:xfrm>
              <a:off x="650880" y="590328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Line 10"/>
            <p:cNvSpPr/>
            <p:nvPr/>
          </p:nvSpPr>
          <p:spPr>
            <a:xfrm flipH="1">
              <a:off x="651240" y="644940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9" name="Group 11"/>
          <p:cNvGrpSpPr/>
          <p:nvPr/>
        </p:nvGrpSpPr>
        <p:grpSpPr>
          <a:xfrm>
            <a:off x="3139200" y="4415760"/>
            <a:ext cx="546480" cy="546120"/>
            <a:chOff x="3139200" y="4415760"/>
            <a:chExt cx="546480" cy="546120"/>
          </a:xfrm>
        </p:grpSpPr>
        <p:sp>
          <p:nvSpPr>
            <p:cNvPr id="260" name="Line 12"/>
            <p:cNvSpPr/>
            <p:nvPr/>
          </p:nvSpPr>
          <p:spPr>
            <a:xfrm flipV="1">
              <a:off x="3685680" y="441576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Line 13"/>
            <p:cNvSpPr/>
            <p:nvPr/>
          </p:nvSpPr>
          <p:spPr>
            <a:xfrm>
              <a:off x="3139200" y="441576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2" name="CustomShape 14"/>
          <p:cNvSpPr/>
          <p:nvPr/>
        </p:nvSpPr>
        <p:spPr>
          <a:xfrm>
            <a:off x="717840" y="4519080"/>
            <a:ext cx="2877840" cy="179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63" name="CustomShape 15"/>
          <p:cNvSpPr/>
          <p:nvPr/>
        </p:nvSpPr>
        <p:spPr>
          <a:xfrm>
            <a:off x="645840" y="4069440"/>
            <a:ext cx="164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기능 소개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64" name="CustomShape 16"/>
          <p:cNvSpPr/>
          <p:nvPr/>
        </p:nvSpPr>
        <p:spPr>
          <a:xfrm>
            <a:off x="650880" y="1250280"/>
            <a:ext cx="14122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DB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65" name="CustomShape 17"/>
          <p:cNvSpPr/>
          <p:nvPr/>
        </p:nvSpPr>
        <p:spPr>
          <a:xfrm>
            <a:off x="650880" y="1712160"/>
            <a:ext cx="3268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Lorem Ipsum is simply dummy text of the printing and typesetting industry. </a:t>
            </a:r>
            <a:endParaRPr b="0" lang="en-US" sz="1600" spc="-1" strike="noStrike">
              <a:latin typeface="굴림"/>
            </a:endParaRPr>
          </a:p>
        </p:txBody>
      </p:sp>
      <p:sp>
        <p:nvSpPr>
          <p:cNvPr id="266" name="CustomShape 18"/>
          <p:cNvSpPr/>
          <p:nvPr/>
        </p:nvSpPr>
        <p:spPr>
          <a:xfrm>
            <a:off x="653400" y="2663280"/>
            <a:ext cx="1817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Class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67" name="CustomShape 19"/>
          <p:cNvSpPr/>
          <p:nvPr/>
        </p:nvSpPr>
        <p:spPr>
          <a:xfrm>
            <a:off x="650880" y="3124800"/>
            <a:ext cx="3268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6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Lorem Ipsum is simply dummy text of the printing and typesetting industry. 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Line 1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2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3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1192320" y="351720"/>
            <a:ext cx="1443240" cy="655200"/>
            <a:chOff x="1192320" y="351720"/>
            <a:chExt cx="1443240" cy="655200"/>
          </a:xfrm>
        </p:grpSpPr>
        <p:sp>
          <p:nvSpPr>
            <p:cNvPr id="272" name="CustomShape 5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273" name="CustomShape 6"/>
            <p:cNvSpPr/>
            <p:nvPr/>
          </p:nvSpPr>
          <p:spPr>
            <a:xfrm>
              <a:off x="1197000" y="581400"/>
              <a:ext cx="143856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MainPage</a:t>
              </a:r>
              <a:endParaRPr b="0" lang="en-US" sz="2200" spc="-1" strike="noStrike">
                <a:latin typeface="굴림"/>
              </a:endParaRPr>
            </a:p>
          </p:txBody>
        </p:sp>
      </p:grpSp>
      <p:grpSp>
        <p:nvGrpSpPr>
          <p:cNvPr id="274" name="Group 7"/>
          <p:cNvGrpSpPr/>
          <p:nvPr/>
        </p:nvGrpSpPr>
        <p:grpSpPr>
          <a:xfrm>
            <a:off x="1591920" y="1213200"/>
            <a:ext cx="10654920" cy="5644440"/>
            <a:chOff x="1591920" y="1213200"/>
            <a:chExt cx="10654920" cy="5644440"/>
          </a:xfrm>
        </p:grpSpPr>
        <p:sp>
          <p:nvSpPr>
            <p:cNvPr id="275" name="CustomShape 8"/>
            <p:cNvSpPr/>
            <p:nvPr/>
          </p:nvSpPr>
          <p:spPr>
            <a:xfrm>
              <a:off x="9753840" y="6505560"/>
              <a:ext cx="2493000" cy="212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898f8d"/>
                  </a:solidFill>
                  <a:latin typeface="나눔스퀘어라운드 Regular"/>
                  <a:ea typeface="나눔스퀘어라운드 Regular"/>
                </a:rPr>
                <a:t>Copyrightⓒ. Saebyeol Yu. All Rights Reserved.</a:t>
              </a:r>
              <a:endParaRPr b="0" lang="en-US" sz="800" spc="-1" strike="noStrike">
                <a:latin typeface="굴림"/>
              </a:endParaRPr>
            </a:p>
          </p:txBody>
        </p:sp>
        <p:pic>
          <p:nvPicPr>
            <p:cNvPr id="276" name="그림 9" descr=""/>
            <p:cNvPicPr/>
            <p:nvPr/>
          </p:nvPicPr>
          <p:blipFill>
            <a:blip r:embed="rId1"/>
            <a:stretch/>
          </p:blipFill>
          <p:spPr>
            <a:xfrm>
              <a:off x="9603720" y="6361920"/>
              <a:ext cx="2588040" cy="495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7" name="그림 2" descr=""/>
            <p:cNvPicPr/>
            <p:nvPr/>
          </p:nvPicPr>
          <p:blipFill>
            <a:blip r:embed="rId2"/>
            <a:srcRect l="11637" t="0" r="10917" b="3726"/>
            <a:stretch/>
          </p:blipFill>
          <p:spPr>
            <a:xfrm>
              <a:off x="5753160" y="1213200"/>
              <a:ext cx="5247000" cy="5198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8" name="그림 3" descr=""/>
            <p:cNvPicPr/>
            <p:nvPr/>
          </p:nvPicPr>
          <p:blipFill>
            <a:blip r:embed="rId3"/>
            <a:srcRect l="22947" t="3720" r="25889" b="0"/>
            <a:stretch/>
          </p:blipFill>
          <p:spPr>
            <a:xfrm>
              <a:off x="1591920" y="1213200"/>
              <a:ext cx="4057920" cy="5198760"/>
            </a:xfrm>
            <a:prstGeom prst="rect">
              <a:avLst/>
            </a:prstGeom>
            <a:ln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ine 1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CustomShape 2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3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282" name="Group 4"/>
          <p:cNvGrpSpPr/>
          <p:nvPr/>
        </p:nvGrpSpPr>
        <p:grpSpPr>
          <a:xfrm>
            <a:off x="1042920" y="351720"/>
            <a:ext cx="1747800" cy="655200"/>
            <a:chOff x="1042920" y="351720"/>
            <a:chExt cx="1747800" cy="655200"/>
          </a:xfrm>
        </p:grpSpPr>
        <p:sp>
          <p:nvSpPr>
            <p:cNvPr id="283" name="CustomShape 5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284" name="CustomShape 6"/>
            <p:cNvSpPr/>
            <p:nvPr/>
          </p:nvSpPr>
          <p:spPr>
            <a:xfrm>
              <a:off x="1042920" y="581400"/>
              <a:ext cx="17478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ReviewPage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285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grpSp>
        <p:nvGrpSpPr>
          <p:cNvPr id="286" name="Group 7"/>
          <p:cNvGrpSpPr/>
          <p:nvPr/>
        </p:nvGrpSpPr>
        <p:grpSpPr>
          <a:xfrm>
            <a:off x="650880" y="6047280"/>
            <a:ext cx="546480" cy="546120"/>
            <a:chOff x="650880" y="6047280"/>
            <a:chExt cx="546480" cy="546120"/>
          </a:xfrm>
        </p:grpSpPr>
        <p:sp>
          <p:nvSpPr>
            <p:cNvPr id="287" name="Line 8"/>
            <p:cNvSpPr/>
            <p:nvPr/>
          </p:nvSpPr>
          <p:spPr>
            <a:xfrm>
              <a:off x="650880" y="604728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Line 9"/>
            <p:cNvSpPr/>
            <p:nvPr/>
          </p:nvSpPr>
          <p:spPr>
            <a:xfrm flipH="1">
              <a:off x="651240" y="659340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9" name="Group 10"/>
          <p:cNvGrpSpPr/>
          <p:nvPr/>
        </p:nvGrpSpPr>
        <p:grpSpPr>
          <a:xfrm>
            <a:off x="3139200" y="4559760"/>
            <a:ext cx="546480" cy="546120"/>
            <a:chOff x="3139200" y="4559760"/>
            <a:chExt cx="546480" cy="546120"/>
          </a:xfrm>
        </p:grpSpPr>
        <p:sp>
          <p:nvSpPr>
            <p:cNvPr id="290" name="Line 11"/>
            <p:cNvSpPr/>
            <p:nvPr/>
          </p:nvSpPr>
          <p:spPr>
            <a:xfrm flipV="1">
              <a:off x="3685680" y="455976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Line 12"/>
            <p:cNvSpPr/>
            <p:nvPr/>
          </p:nvSpPr>
          <p:spPr>
            <a:xfrm>
              <a:off x="3139200" y="455976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2" name="CustomShape 13"/>
          <p:cNvSpPr/>
          <p:nvPr/>
        </p:nvSpPr>
        <p:spPr>
          <a:xfrm>
            <a:off x="717840" y="4663080"/>
            <a:ext cx="287784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공인중개사의 정보와 내놓은 방의 리스트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,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리뷰를 확인할 수 있다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.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리뷰에서는 평가점수에 따른 리뷰 갯수를 볼 수 있으며 고객은 리뷰 작성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,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중개사는 답글만을 작성 할 수 있다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.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본인만 수정과 삭제가 가능하다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.</a:t>
            </a:r>
            <a:endParaRPr b="0" lang="en-US" sz="1400" spc="-1" strike="noStrike">
              <a:latin typeface="굴림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645840" y="4213440"/>
            <a:ext cx="164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기능 소개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294" name="CustomShape 15"/>
          <p:cNvSpPr/>
          <p:nvPr/>
        </p:nvSpPr>
        <p:spPr>
          <a:xfrm>
            <a:off x="650880" y="1250280"/>
            <a:ext cx="14122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DB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650880" y="1712160"/>
            <a:ext cx="3268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BROKER, ROOM, ROOM_OPTION, ROOM_PICTURE, REVIEW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653400" y="2231280"/>
            <a:ext cx="1817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Class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5133600" y="352800"/>
            <a:ext cx="5590800" cy="6390000"/>
          </a:xfrm>
          <a:prstGeom prst="rect">
            <a:avLst/>
          </a:prstGeom>
          <a:ln>
            <a:noFill/>
          </a:ln>
        </p:spPr>
      </p:pic>
      <p:sp>
        <p:nvSpPr>
          <p:cNvPr id="298" name="CustomShape 18"/>
          <p:cNvSpPr/>
          <p:nvPr/>
        </p:nvSpPr>
        <p:spPr>
          <a:xfrm>
            <a:off x="650880" y="2658960"/>
            <a:ext cx="4461120" cy="158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Dto – BrokerDto, RoomDto, RoomOptionDto,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	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	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   RoomPictureDto, ReviewDto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Service </a:t>
            </a: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– BrokerService, RoomService, ReviewService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Controller – BrokerController / RoomController / ReviewController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Dao – BrokerDao, RoomDao, ReviewDao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00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03" name="Group 5"/>
          <p:cNvGrpSpPr/>
          <p:nvPr/>
        </p:nvGrpSpPr>
        <p:grpSpPr>
          <a:xfrm>
            <a:off x="1034280" y="351720"/>
            <a:ext cx="1747800" cy="655200"/>
            <a:chOff x="1034280" y="351720"/>
            <a:chExt cx="1747800" cy="655200"/>
          </a:xfrm>
        </p:grpSpPr>
        <p:sp>
          <p:nvSpPr>
            <p:cNvPr id="304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05" name="CustomShape 7"/>
            <p:cNvSpPr/>
            <p:nvPr/>
          </p:nvSpPr>
          <p:spPr>
            <a:xfrm>
              <a:off x="1034280" y="581400"/>
              <a:ext cx="17478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ReviewPage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06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pic>
        <p:nvPicPr>
          <p:cNvPr id="307" name="" descr=""/>
          <p:cNvPicPr/>
          <p:nvPr/>
        </p:nvPicPr>
        <p:blipFill>
          <a:blip r:embed="rId2"/>
          <a:stretch/>
        </p:blipFill>
        <p:spPr>
          <a:xfrm>
            <a:off x="1544400" y="1206000"/>
            <a:ext cx="900000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09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12" name="Group 5"/>
          <p:cNvGrpSpPr/>
          <p:nvPr/>
        </p:nvGrpSpPr>
        <p:grpSpPr>
          <a:xfrm>
            <a:off x="1034280" y="351720"/>
            <a:ext cx="1747800" cy="655200"/>
            <a:chOff x="1034280" y="351720"/>
            <a:chExt cx="1747800" cy="655200"/>
          </a:xfrm>
        </p:grpSpPr>
        <p:sp>
          <p:nvSpPr>
            <p:cNvPr id="313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14" name="CustomShape 7"/>
            <p:cNvSpPr/>
            <p:nvPr/>
          </p:nvSpPr>
          <p:spPr>
            <a:xfrm>
              <a:off x="1034280" y="581400"/>
              <a:ext cx="17478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ReviewPage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15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1544400" y="1206000"/>
            <a:ext cx="9000000" cy="540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18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21" name="Group 5"/>
          <p:cNvGrpSpPr/>
          <p:nvPr/>
        </p:nvGrpSpPr>
        <p:grpSpPr>
          <a:xfrm>
            <a:off x="1192320" y="351720"/>
            <a:ext cx="1427400" cy="655200"/>
            <a:chOff x="1192320" y="351720"/>
            <a:chExt cx="1427400" cy="655200"/>
          </a:xfrm>
        </p:grpSpPr>
        <p:sp>
          <p:nvSpPr>
            <p:cNvPr id="322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23" name="CustomShape 7"/>
            <p:cNvSpPr/>
            <p:nvPr/>
          </p:nvSpPr>
          <p:spPr>
            <a:xfrm>
              <a:off x="1196640" y="581400"/>
              <a:ext cx="142308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RentPage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24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25" name="CustomShape 8"/>
          <p:cNvSpPr/>
          <p:nvPr/>
        </p:nvSpPr>
        <p:spPr>
          <a:xfrm>
            <a:off x="5400000" y="378000"/>
            <a:ext cx="5590800" cy="639000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6" name="Group 9"/>
          <p:cNvGrpSpPr/>
          <p:nvPr/>
        </p:nvGrpSpPr>
        <p:grpSpPr>
          <a:xfrm>
            <a:off x="650880" y="5905440"/>
            <a:ext cx="546480" cy="546120"/>
            <a:chOff x="650880" y="5905440"/>
            <a:chExt cx="546480" cy="546120"/>
          </a:xfrm>
        </p:grpSpPr>
        <p:sp>
          <p:nvSpPr>
            <p:cNvPr id="327" name="Line 10"/>
            <p:cNvSpPr/>
            <p:nvPr/>
          </p:nvSpPr>
          <p:spPr>
            <a:xfrm>
              <a:off x="650880" y="590544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Line 11"/>
            <p:cNvSpPr/>
            <p:nvPr/>
          </p:nvSpPr>
          <p:spPr>
            <a:xfrm flipH="1">
              <a:off x="651240" y="645156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9" name="Group 12"/>
          <p:cNvGrpSpPr/>
          <p:nvPr/>
        </p:nvGrpSpPr>
        <p:grpSpPr>
          <a:xfrm>
            <a:off x="3139200" y="4417920"/>
            <a:ext cx="546480" cy="546120"/>
            <a:chOff x="3139200" y="4417920"/>
            <a:chExt cx="546480" cy="546120"/>
          </a:xfrm>
        </p:grpSpPr>
        <p:sp>
          <p:nvSpPr>
            <p:cNvPr id="330" name="Line 13"/>
            <p:cNvSpPr/>
            <p:nvPr/>
          </p:nvSpPr>
          <p:spPr>
            <a:xfrm flipV="1">
              <a:off x="3685680" y="4417920"/>
              <a:ext cx="0" cy="54612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" name="Line 14"/>
            <p:cNvSpPr/>
            <p:nvPr/>
          </p:nvSpPr>
          <p:spPr>
            <a:xfrm>
              <a:off x="3139200" y="4417920"/>
              <a:ext cx="546120" cy="0"/>
            </a:xfrm>
            <a:prstGeom prst="line">
              <a:avLst/>
            </a:prstGeom>
            <a:ln w="936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2" name="CustomShape 15"/>
          <p:cNvSpPr/>
          <p:nvPr/>
        </p:nvSpPr>
        <p:spPr>
          <a:xfrm>
            <a:off x="717840" y="4521240"/>
            <a:ext cx="2877840" cy="191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주소 입력시에는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Daum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우편번호 서비스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API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를 사용하였고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필수 항목을 선택하지 않았을 경우 재입력을 요청하였다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.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사진은  다중 업로드가 가능하고 비동기식으로 미리보기와 취소가 가능하게  구현하였다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. 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333" name="CustomShape 16"/>
          <p:cNvSpPr/>
          <p:nvPr/>
        </p:nvSpPr>
        <p:spPr>
          <a:xfrm>
            <a:off x="645840" y="4071600"/>
            <a:ext cx="16423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기능 소개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334" name="CustomShape 17"/>
          <p:cNvSpPr/>
          <p:nvPr/>
        </p:nvSpPr>
        <p:spPr>
          <a:xfrm>
            <a:off x="650880" y="1252440"/>
            <a:ext cx="141228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DB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335" name="CustomShape 18"/>
          <p:cNvSpPr/>
          <p:nvPr/>
        </p:nvSpPr>
        <p:spPr>
          <a:xfrm>
            <a:off x="650880" y="1714320"/>
            <a:ext cx="3268800" cy="5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BROKER, ROOM, ROOM_OPTION, ROOM_PICTURE</a:t>
            </a:r>
            <a:endParaRPr b="0" lang="en-US" sz="1500" spc="-1" strike="noStrike">
              <a:latin typeface="굴림"/>
            </a:endParaRPr>
          </a:p>
        </p:txBody>
      </p:sp>
      <p:sp>
        <p:nvSpPr>
          <p:cNvPr id="336" name="CustomShape 19"/>
          <p:cNvSpPr/>
          <p:nvPr/>
        </p:nvSpPr>
        <p:spPr>
          <a:xfrm>
            <a:off x="653400" y="2269440"/>
            <a:ext cx="181764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Class </a:t>
            </a:r>
            <a:r>
              <a:rPr b="1" lang="en-US" sz="2600" spc="-1" strike="noStrike">
                <a:solidFill>
                  <a:srgbClr val="fa7d87"/>
                </a:solidFill>
                <a:latin typeface="Arial"/>
                <a:ea typeface="나눔스퀘어라운드 Regular"/>
              </a:rPr>
              <a:t>구성</a:t>
            </a:r>
            <a:endParaRPr b="0" lang="en-US" sz="2600" spc="-1" strike="noStrike">
              <a:latin typeface="굴림"/>
            </a:endParaRPr>
          </a:p>
        </p:txBody>
      </p:sp>
      <p:sp>
        <p:nvSpPr>
          <p:cNvPr id="337" name="CustomShape 20"/>
          <p:cNvSpPr/>
          <p:nvPr/>
        </p:nvSpPr>
        <p:spPr>
          <a:xfrm>
            <a:off x="650880" y="2658960"/>
            <a:ext cx="4461120" cy="123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Dto – BrokerDto, RoomDto, RoomOptionDto,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	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	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   RoomPictureDto</a:t>
            </a:r>
            <a:endParaRPr b="0" lang="en-US" sz="15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Service </a:t>
            </a: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– BrokerService, RoomService</a:t>
            </a:r>
            <a:endParaRPr b="0" lang="en-US" sz="15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Controller – BrokerController / RoomController</a:t>
            </a:r>
            <a:endParaRPr b="0" lang="en-US" sz="15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5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Dao – BrokerDao, RoomDao</a:t>
            </a:r>
            <a:endParaRPr b="0" lang="en-US" sz="15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39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42" name="Group 5"/>
          <p:cNvGrpSpPr/>
          <p:nvPr/>
        </p:nvGrpSpPr>
        <p:grpSpPr>
          <a:xfrm>
            <a:off x="1192320" y="351720"/>
            <a:ext cx="1427400" cy="655200"/>
            <a:chOff x="1192320" y="351720"/>
            <a:chExt cx="1427400" cy="655200"/>
          </a:xfrm>
        </p:grpSpPr>
        <p:sp>
          <p:nvSpPr>
            <p:cNvPr id="343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44" name="CustomShape 7"/>
            <p:cNvSpPr/>
            <p:nvPr/>
          </p:nvSpPr>
          <p:spPr>
            <a:xfrm>
              <a:off x="1196640" y="581400"/>
              <a:ext cx="142308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RentPage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45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46" name="CustomShape 8"/>
          <p:cNvSpPr/>
          <p:nvPr/>
        </p:nvSpPr>
        <p:spPr>
          <a:xfrm>
            <a:off x="1543680" y="1204560"/>
            <a:ext cx="8999640" cy="5399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48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51" name="Group 5"/>
          <p:cNvGrpSpPr/>
          <p:nvPr/>
        </p:nvGrpSpPr>
        <p:grpSpPr>
          <a:xfrm>
            <a:off x="1192320" y="351720"/>
            <a:ext cx="1427400" cy="655200"/>
            <a:chOff x="1192320" y="351720"/>
            <a:chExt cx="1427400" cy="655200"/>
          </a:xfrm>
        </p:grpSpPr>
        <p:sp>
          <p:nvSpPr>
            <p:cNvPr id="352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53" name="CustomShape 7"/>
            <p:cNvSpPr/>
            <p:nvPr/>
          </p:nvSpPr>
          <p:spPr>
            <a:xfrm>
              <a:off x="1196640" y="581400"/>
              <a:ext cx="142308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RentPage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54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55" name="CustomShape 8"/>
          <p:cNvSpPr/>
          <p:nvPr/>
        </p:nvSpPr>
        <p:spPr>
          <a:xfrm>
            <a:off x="1543680" y="1204560"/>
            <a:ext cx="8999640" cy="5399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57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60" name="Group 5"/>
          <p:cNvGrpSpPr/>
          <p:nvPr/>
        </p:nvGrpSpPr>
        <p:grpSpPr>
          <a:xfrm>
            <a:off x="1192320" y="351720"/>
            <a:ext cx="1724400" cy="655200"/>
            <a:chOff x="1192320" y="351720"/>
            <a:chExt cx="1724400" cy="655200"/>
          </a:xfrm>
        </p:grpSpPr>
        <p:sp>
          <p:nvSpPr>
            <p:cNvPr id="361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62" name="CustomShape 7"/>
            <p:cNvSpPr/>
            <p:nvPr/>
          </p:nvSpPr>
          <p:spPr>
            <a:xfrm>
              <a:off x="1198080" y="581400"/>
              <a:ext cx="171864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SearchPage</a:t>
              </a:r>
              <a:endParaRPr b="0" lang="en-US" sz="2200" spc="-1" strike="noStrike">
                <a:latin typeface="굴림"/>
              </a:endParaRPr>
            </a:p>
          </p:txBody>
        </p:sp>
      </p:grpSp>
      <p:sp>
        <p:nvSpPr>
          <p:cNvPr id="363" name="CustomShape 8"/>
          <p:cNvSpPr/>
          <p:nvPr/>
        </p:nvSpPr>
        <p:spPr>
          <a:xfrm>
            <a:off x="5663160" y="3244320"/>
            <a:ext cx="8654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search</a:t>
            </a:r>
            <a:endParaRPr b="0" lang="en-US" sz="1800" spc="-1" strike="noStrike">
              <a:latin typeface="굴림"/>
            </a:endParaRPr>
          </a:p>
        </p:txBody>
      </p:sp>
      <p:pic>
        <p:nvPicPr>
          <p:cNvPr id="364" name="그림 3" descr=""/>
          <p:cNvPicPr/>
          <p:nvPr/>
        </p:nvPicPr>
        <p:blipFill>
          <a:blip r:embed="rId1"/>
          <a:stretch/>
        </p:blipFill>
        <p:spPr>
          <a:xfrm>
            <a:off x="1934280" y="1012320"/>
            <a:ext cx="9175320" cy="5628960"/>
          </a:xfrm>
          <a:prstGeom prst="rect">
            <a:avLst/>
          </a:prstGeom>
          <a:ln>
            <a:noFill/>
          </a:ln>
        </p:spPr>
      </p:pic>
      <p:pic>
        <p:nvPicPr>
          <p:cNvPr id="365" name="그림 10" descr=""/>
          <p:cNvPicPr/>
          <p:nvPr/>
        </p:nvPicPr>
        <p:blipFill>
          <a:blip r:embed="rId2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d5b5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4160" y="511920"/>
            <a:ext cx="11703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Contents</a:t>
            </a:r>
            <a:endParaRPr b="0" lang="en-US" sz="1800" spc="-1" strike="noStrike">
              <a:latin typeface="굴림"/>
            </a:endParaRPr>
          </a:p>
        </p:txBody>
      </p:sp>
      <p:grpSp>
        <p:nvGrpSpPr>
          <p:cNvPr id="99" name="Group 2"/>
          <p:cNvGrpSpPr/>
          <p:nvPr/>
        </p:nvGrpSpPr>
        <p:grpSpPr>
          <a:xfrm>
            <a:off x="465840" y="3567960"/>
            <a:ext cx="6516000" cy="1837800"/>
            <a:chOff x="465840" y="3567960"/>
            <a:chExt cx="6516000" cy="1837800"/>
          </a:xfrm>
        </p:grpSpPr>
        <p:grpSp>
          <p:nvGrpSpPr>
            <p:cNvPr id="100" name="Group 3"/>
            <p:cNvGrpSpPr/>
            <p:nvPr/>
          </p:nvGrpSpPr>
          <p:grpSpPr>
            <a:xfrm>
              <a:off x="465840" y="3567960"/>
              <a:ext cx="1168560" cy="364680"/>
              <a:chOff x="465840" y="3567960"/>
              <a:chExt cx="1168560" cy="364680"/>
            </a:xfrm>
          </p:grpSpPr>
          <p:sp>
            <p:nvSpPr>
              <p:cNvPr id="101" name="CustomShape 4"/>
              <p:cNvSpPr/>
              <p:nvPr/>
            </p:nvSpPr>
            <p:spPr>
              <a:xfrm>
                <a:off x="465840" y="3567960"/>
                <a:ext cx="609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001</a:t>
                </a:r>
                <a:endParaRPr b="0" lang="en-US" sz="1800" spc="-1" strike="noStrike">
                  <a:latin typeface="굴림"/>
                </a:endParaRPr>
              </a:p>
            </p:txBody>
          </p:sp>
          <p:sp>
            <p:nvSpPr>
              <p:cNvPr id="102" name="CustomShape 5"/>
              <p:cNvSpPr/>
              <p:nvPr/>
            </p:nvSpPr>
            <p:spPr>
              <a:xfrm>
                <a:off x="1016640" y="3567960"/>
                <a:ext cx="6177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5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개요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  <p:grpSp>
          <p:nvGrpSpPr>
            <p:cNvPr id="103" name="Group 6"/>
            <p:cNvGrpSpPr/>
            <p:nvPr/>
          </p:nvGrpSpPr>
          <p:grpSpPr>
            <a:xfrm>
              <a:off x="2513520" y="3567960"/>
              <a:ext cx="1857600" cy="364680"/>
              <a:chOff x="2513520" y="3567960"/>
              <a:chExt cx="1857600" cy="364680"/>
            </a:xfrm>
          </p:grpSpPr>
          <p:sp>
            <p:nvSpPr>
              <p:cNvPr id="104" name="CustomShape 7"/>
              <p:cNvSpPr/>
              <p:nvPr/>
            </p:nvSpPr>
            <p:spPr>
              <a:xfrm>
                <a:off x="2513520" y="3567960"/>
                <a:ext cx="609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002</a:t>
                </a:r>
                <a:endParaRPr b="0" lang="en-US" sz="1800" spc="-1" strike="noStrike">
                  <a:latin typeface="굴림"/>
                </a:endParaRPr>
              </a:p>
            </p:txBody>
          </p:sp>
          <p:sp>
            <p:nvSpPr>
              <p:cNvPr id="105" name="CustomShape 8"/>
              <p:cNvSpPr/>
              <p:nvPr/>
            </p:nvSpPr>
            <p:spPr>
              <a:xfrm>
                <a:off x="3067560" y="3567960"/>
                <a:ext cx="13035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5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시스템 환경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  <p:grpSp>
          <p:nvGrpSpPr>
            <p:cNvPr id="106" name="Group 9"/>
            <p:cNvGrpSpPr/>
            <p:nvPr/>
          </p:nvGrpSpPr>
          <p:grpSpPr>
            <a:xfrm>
              <a:off x="4587840" y="3567960"/>
              <a:ext cx="2394000" cy="364680"/>
              <a:chOff x="4587840" y="3567960"/>
              <a:chExt cx="2394000" cy="364680"/>
            </a:xfrm>
          </p:grpSpPr>
          <p:sp>
            <p:nvSpPr>
              <p:cNvPr id="107" name="CustomShape 10"/>
              <p:cNvSpPr/>
              <p:nvPr/>
            </p:nvSpPr>
            <p:spPr>
              <a:xfrm>
                <a:off x="4587840" y="3567960"/>
                <a:ext cx="60948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003</a:t>
                </a:r>
                <a:endParaRPr b="0" lang="en-US" sz="1800" spc="-1" strike="noStrike">
                  <a:latin typeface="굴림"/>
                </a:endParaRPr>
              </a:p>
            </p:txBody>
          </p:sp>
          <p:sp>
            <p:nvSpPr>
              <p:cNvPr id="108" name="CustomShape 11"/>
              <p:cNvSpPr/>
              <p:nvPr/>
            </p:nvSpPr>
            <p:spPr>
              <a:xfrm>
                <a:off x="5143680" y="3567960"/>
                <a:ext cx="1838160" cy="364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US" sz="1800" spc="-151" strike="noStrike">
                    <a:solidFill>
                      <a:srgbClr val="ffffff"/>
                    </a:solidFill>
                    <a:latin typeface="HY중고딕"/>
                    <a:ea typeface="HY중고딕"/>
                  </a:rPr>
                  <a:t>화면 및 주요 기술</a:t>
                </a:r>
                <a:endParaRPr b="0" lang="en-US" sz="1800" spc="-1" strike="noStrike">
                  <a:latin typeface="굴림"/>
                </a:endParaRPr>
              </a:p>
            </p:txBody>
          </p:sp>
        </p:grpSp>
        <p:sp>
          <p:nvSpPr>
            <p:cNvPr id="109" name="CustomShape 12"/>
            <p:cNvSpPr/>
            <p:nvPr/>
          </p:nvSpPr>
          <p:spPr>
            <a:xfrm>
              <a:off x="2897280" y="3952440"/>
              <a:ext cx="1493640" cy="920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개발 환경</a:t>
              </a:r>
              <a:endParaRPr b="0" lang="en-US" sz="1400" spc="-1" strike="noStrike">
                <a:latin typeface="굴림"/>
              </a:endParaRPr>
            </a:p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DB Talble</a:t>
              </a:r>
              <a:endParaRPr b="0" lang="en-US" sz="1400" spc="-1" strike="noStrike">
                <a:latin typeface="굴림"/>
              </a:endParaRPr>
            </a:p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Flowchart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110" name="CustomShape 13"/>
            <p:cNvSpPr/>
            <p:nvPr/>
          </p:nvSpPr>
          <p:spPr>
            <a:xfrm>
              <a:off x="4951440" y="3952440"/>
              <a:ext cx="1493640" cy="920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MainPage</a:t>
              </a:r>
              <a:endParaRPr b="0" lang="en-US" sz="1400" spc="-1" strike="noStrike">
                <a:latin typeface="굴림"/>
              </a:endParaRPr>
            </a:p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RentPage</a:t>
              </a:r>
              <a:endParaRPr b="0" lang="en-US" sz="1400" spc="-1" strike="noStrike">
                <a:latin typeface="굴림"/>
              </a:endParaRPr>
            </a:p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SearchPage</a:t>
              </a:r>
              <a:endParaRPr b="0" lang="en-US" sz="1400" spc="-1" strike="noStrike">
                <a:latin typeface="굴림"/>
              </a:endParaRPr>
            </a:p>
          </p:txBody>
        </p:sp>
        <p:sp>
          <p:nvSpPr>
            <p:cNvPr id="111" name="CustomShape 14"/>
            <p:cNvSpPr/>
            <p:nvPr/>
          </p:nvSpPr>
          <p:spPr>
            <a:xfrm>
              <a:off x="4951440" y="4761720"/>
              <a:ext cx="1493640" cy="6440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MyPage</a:t>
              </a:r>
              <a:endParaRPr b="0" lang="en-US" sz="1400" spc="-1" strike="noStrike">
                <a:latin typeface="굴림"/>
              </a:endParaRPr>
            </a:p>
            <a:p>
              <a:pPr marL="181080" indent="-180720">
                <a:lnSpc>
                  <a:spcPct val="130000"/>
                </a:lnSpc>
                <a:buClr>
                  <a:srgbClr val="ffffff"/>
                </a:buClr>
                <a:buFont typeface="Wingdings" charset="2"/>
                <a:buChar char=""/>
              </a:pPr>
              <a:r>
                <a:rPr b="0" lang="en-US" sz="1400" spc="-151" strike="noStrike">
                  <a:solidFill>
                    <a:srgbClr val="ffffff"/>
                  </a:solidFill>
                  <a:latin typeface="HY중고딕"/>
                  <a:ea typeface="HY중고딕"/>
                </a:rPr>
                <a:t>AdminPage</a:t>
              </a:r>
              <a:endParaRPr b="0" lang="en-US" sz="1400" spc="-1" strike="noStrike">
                <a:latin typeface="굴림"/>
              </a:endParaRPr>
            </a:p>
          </p:txBody>
        </p:sp>
      </p:grpSp>
      <p:sp>
        <p:nvSpPr>
          <p:cNvPr id="112" name="CustomShape 15"/>
          <p:cNvSpPr/>
          <p:nvPr/>
        </p:nvSpPr>
        <p:spPr>
          <a:xfrm flipH="1">
            <a:off x="8048880" y="0"/>
            <a:ext cx="4142880" cy="685764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16"/>
          <p:cNvSpPr/>
          <p:nvPr/>
        </p:nvSpPr>
        <p:spPr>
          <a:xfrm flipH="1" flipV="1">
            <a:off x="8048520" y="0"/>
            <a:ext cx="4142880" cy="68212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Line 17"/>
          <p:cNvSpPr/>
          <p:nvPr/>
        </p:nvSpPr>
        <p:spPr>
          <a:xfrm>
            <a:off x="540000" y="891360"/>
            <a:ext cx="13741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18"/>
          <p:cNvSpPr/>
          <p:nvPr/>
        </p:nvSpPr>
        <p:spPr>
          <a:xfrm>
            <a:off x="849960" y="3937320"/>
            <a:ext cx="1770480" cy="64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81080" indent="-180720">
              <a:lnSpc>
                <a:spcPct val="13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1400" spc="-151" strike="noStrike">
                <a:solidFill>
                  <a:srgbClr val="ffffff"/>
                </a:solidFill>
                <a:latin typeface="HY중고딕"/>
                <a:ea typeface="HY중고딕"/>
              </a:rPr>
              <a:t>팀원소개 및 역할</a:t>
            </a:r>
            <a:endParaRPr b="0" lang="en-US" sz="1400" spc="-1" strike="noStrike">
              <a:latin typeface="굴림"/>
            </a:endParaRPr>
          </a:p>
          <a:p>
            <a:pPr marL="181080" indent="-180720">
              <a:lnSpc>
                <a:spcPct val="13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b="0" lang="en-US" sz="1400" spc="-151" strike="noStrike">
                <a:solidFill>
                  <a:srgbClr val="ffffff"/>
                </a:solidFill>
                <a:latin typeface="HY중고딕"/>
                <a:ea typeface="HY중고딕"/>
              </a:rPr>
              <a:t>개발 목표</a:t>
            </a:r>
            <a:endParaRPr b="0" lang="en-US" sz="14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67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70" name="Group 5"/>
          <p:cNvGrpSpPr/>
          <p:nvPr/>
        </p:nvGrpSpPr>
        <p:grpSpPr>
          <a:xfrm>
            <a:off x="1192320" y="351720"/>
            <a:ext cx="1208880" cy="655200"/>
            <a:chOff x="1192320" y="351720"/>
            <a:chExt cx="1208880" cy="655200"/>
          </a:xfrm>
        </p:grpSpPr>
        <p:sp>
          <p:nvSpPr>
            <p:cNvPr id="371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72" name="CustomShape 7"/>
            <p:cNvSpPr/>
            <p:nvPr/>
          </p:nvSpPr>
          <p:spPr>
            <a:xfrm>
              <a:off x="1195920" y="581400"/>
              <a:ext cx="120528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MyPage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73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74" name="CustomShape 8"/>
          <p:cNvSpPr/>
          <p:nvPr/>
        </p:nvSpPr>
        <p:spPr>
          <a:xfrm>
            <a:off x="2171520" y="1204560"/>
            <a:ext cx="8371800" cy="53996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76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79" name="Group 5"/>
          <p:cNvGrpSpPr/>
          <p:nvPr/>
        </p:nvGrpSpPr>
        <p:grpSpPr>
          <a:xfrm>
            <a:off x="1192320" y="351720"/>
            <a:ext cx="1630080" cy="655200"/>
            <a:chOff x="1192320" y="351720"/>
            <a:chExt cx="1630080" cy="655200"/>
          </a:xfrm>
        </p:grpSpPr>
        <p:sp>
          <p:nvSpPr>
            <p:cNvPr id="380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81" name="CustomShape 7"/>
            <p:cNvSpPr/>
            <p:nvPr/>
          </p:nvSpPr>
          <p:spPr>
            <a:xfrm>
              <a:off x="1198080" y="581400"/>
              <a:ext cx="162432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AdminPage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82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83" name="CustomShape 8"/>
          <p:cNvSpPr/>
          <p:nvPr/>
        </p:nvSpPr>
        <p:spPr>
          <a:xfrm>
            <a:off x="1543680" y="1175040"/>
            <a:ext cx="8999640" cy="5102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85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C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388" name="Group 5"/>
          <p:cNvGrpSpPr/>
          <p:nvPr/>
        </p:nvGrpSpPr>
        <p:grpSpPr>
          <a:xfrm>
            <a:off x="1192320" y="351720"/>
            <a:ext cx="1630080" cy="655200"/>
            <a:chOff x="1192320" y="351720"/>
            <a:chExt cx="1630080" cy="655200"/>
          </a:xfrm>
        </p:grpSpPr>
        <p:sp>
          <p:nvSpPr>
            <p:cNvPr id="389" name="CustomShape 6"/>
            <p:cNvSpPr/>
            <p:nvPr/>
          </p:nvSpPr>
          <p:spPr>
            <a:xfrm>
              <a:off x="1192320" y="351720"/>
              <a:ext cx="108936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003 Mock-Up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390" name="CustomShape 7"/>
            <p:cNvSpPr/>
            <p:nvPr/>
          </p:nvSpPr>
          <p:spPr>
            <a:xfrm>
              <a:off x="1198080" y="581400"/>
              <a:ext cx="162432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AdminPage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391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sp>
        <p:nvSpPr>
          <p:cNvPr id="392" name="CustomShape 8"/>
          <p:cNvSpPr/>
          <p:nvPr/>
        </p:nvSpPr>
        <p:spPr>
          <a:xfrm>
            <a:off x="1543680" y="1175040"/>
            <a:ext cx="8999640" cy="5102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99680" y="2286000"/>
            <a:ext cx="2163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End.</a:t>
            </a:r>
            <a:endParaRPr b="0" lang="en-US" sz="7200" spc="-1" strike="noStrike">
              <a:latin typeface="굴림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4125960" y="3549240"/>
            <a:ext cx="2880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- </a:t>
            </a: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감사합니다 </a:t>
            </a: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-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396" name="Line 4"/>
          <p:cNvSpPr/>
          <p:nvPr/>
        </p:nvSpPr>
        <p:spPr>
          <a:xfrm>
            <a:off x="489240" y="3392280"/>
            <a:ext cx="69746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CustomShape 5"/>
          <p:cNvSpPr/>
          <p:nvPr/>
        </p:nvSpPr>
        <p:spPr>
          <a:xfrm>
            <a:off x="6688080" y="919800"/>
            <a:ext cx="3333960" cy="4593960"/>
          </a:xfrm>
          <a:prstGeom prst="triangle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CustomShape 6"/>
          <p:cNvSpPr/>
          <p:nvPr/>
        </p:nvSpPr>
        <p:spPr>
          <a:xfrm>
            <a:off x="8552880" y="919800"/>
            <a:ext cx="3333960" cy="4593960"/>
          </a:xfrm>
          <a:prstGeom prst="triangle">
            <a:avLst>
              <a:gd name="adj" fmla="val 50000"/>
            </a:avLst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9" name="그림 7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"/>
          <p:cNvGrpSpPr/>
          <p:nvPr/>
        </p:nvGrpSpPr>
        <p:grpSpPr>
          <a:xfrm>
            <a:off x="6827760" y="168480"/>
            <a:ext cx="5324040" cy="6384600"/>
            <a:chOff x="6827760" y="168480"/>
            <a:chExt cx="5324040" cy="6384600"/>
          </a:xfrm>
        </p:grpSpPr>
        <p:sp>
          <p:nvSpPr>
            <p:cNvPr id="117" name="CustomShape 2"/>
            <p:cNvSpPr/>
            <p:nvPr/>
          </p:nvSpPr>
          <p:spPr>
            <a:xfrm>
              <a:off x="8471520" y="168480"/>
              <a:ext cx="368028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1097d0"/>
                  </a:solidFill>
                  <a:latin typeface="Arial"/>
                  <a:ea typeface="나눔스퀘어라운드 Regular"/>
                </a:rPr>
                <a:t>A</a:t>
              </a:r>
              <a:endParaRPr b="0" lang="en-US" sz="41300" spc="-1" strike="noStrike">
                <a:latin typeface="굴림"/>
              </a:endParaRPr>
            </a:p>
          </p:txBody>
        </p:sp>
        <p:sp>
          <p:nvSpPr>
            <p:cNvPr id="118" name="CustomShape 3"/>
            <p:cNvSpPr/>
            <p:nvPr/>
          </p:nvSpPr>
          <p:spPr>
            <a:xfrm>
              <a:off x="6827760" y="168480"/>
              <a:ext cx="368028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fa7d87"/>
                  </a:solidFill>
                  <a:latin typeface="Arial"/>
                  <a:ea typeface="나눔스퀘어라운드 Regular"/>
                </a:rPr>
                <a:t>A</a:t>
              </a:r>
              <a:endParaRPr b="0" lang="en-US" sz="41300" spc="-1" strike="noStrike">
                <a:latin typeface="굴림"/>
              </a:endParaRPr>
            </a:p>
          </p:txBody>
        </p:sp>
      </p:grpSp>
      <p:sp>
        <p:nvSpPr>
          <p:cNvPr id="119" name="CustomShape 4"/>
          <p:cNvSpPr/>
          <p:nvPr/>
        </p:nvSpPr>
        <p:spPr>
          <a:xfrm>
            <a:off x="496800" y="2286000"/>
            <a:ext cx="1708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001</a:t>
            </a:r>
            <a:endParaRPr b="0" lang="en-US" sz="7200" spc="-1" strike="noStrike">
              <a:latin typeface="굴림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529560" y="3549240"/>
            <a:ext cx="9745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개요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22" name="Line 7"/>
          <p:cNvSpPr/>
          <p:nvPr/>
        </p:nvSpPr>
        <p:spPr>
          <a:xfrm>
            <a:off x="489240" y="3392280"/>
            <a:ext cx="67813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8"/>
          <p:cNvSpPr/>
          <p:nvPr/>
        </p:nvSpPr>
        <p:spPr>
          <a:xfrm>
            <a:off x="3827880" y="3053880"/>
            <a:ext cx="31615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a3838"/>
                </a:solidFill>
                <a:latin typeface="HY강M"/>
                <a:ea typeface="HY강M"/>
              </a:rPr>
              <a:t>■ </a:t>
            </a:r>
            <a:r>
              <a:rPr b="0" lang="en-US" sz="1600" spc="-151" strike="noStrike">
                <a:solidFill>
                  <a:srgbClr val="3d3d3d"/>
                </a:solidFill>
                <a:latin typeface="HY강M"/>
                <a:ea typeface="HY강M"/>
              </a:rPr>
              <a:t>팀원 소개 및 역할 </a:t>
            </a:r>
            <a:r>
              <a:rPr b="0" lang="en-US" sz="1600" spc="-1" strike="noStrike">
                <a:solidFill>
                  <a:srgbClr val="3a3838"/>
                </a:solidFill>
                <a:latin typeface="HY강M"/>
                <a:ea typeface="HY강M"/>
              </a:rPr>
              <a:t>■ 개발 목표 </a:t>
            </a:r>
            <a:endParaRPr b="0" lang="en-US" sz="1600" spc="-1" strike="noStrike">
              <a:latin typeface="굴림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008360" y="3813480"/>
            <a:ext cx="109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이온유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1011240" y="4374720"/>
            <a:ext cx="1335600" cy="13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Main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Front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AWS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Detail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DBTable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sp>
        <p:nvSpPr>
          <p:cNvPr id="127" name="Line 4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6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A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130" name="Group 7"/>
          <p:cNvGrpSpPr/>
          <p:nvPr/>
        </p:nvGrpSpPr>
        <p:grpSpPr>
          <a:xfrm>
            <a:off x="1188000" y="351720"/>
            <a:ext cx="2317680" cy="655200"/>
            <a:chOff x="1188000" y="351720"/>
            <a:chExt cx="2317680" cy="655200"/>
          </a:xfrm>
        </p:grpSpPr>
        <p:sp>
          <p:nvSpPr>
            <p:cNvPr id="131" name="CustomShape 8"/>
            <p:cNvSpPr/>
            <p:nvPr/>
          </p:nvSpPr>
          <p:spPr>
            <a:xfrm>
              <a:off x="1191240" y="351720"/>
              <a:ext cx="784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001 </a:t>
              </a: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개요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132" name="CustomShape 9"/>
            <p:cNvSpPr/>
            <p:nvPr/>
          </p:nvSpPr>
          <p:spPr>
            <a:xfrm>
              <a:off x="1188000" y="581400"/>
              <a:ext cx="231768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팀원소개 및 역할</a:t>
              </a:r>
              <a:endParaRPr b="0" lang="en-US" sz="2200" spc="-1" strike="noStrike">
                <a:latin typeface="굴림"/>
              </a:endParaRPr>
            </a:p>
          </p:txBody>
        </p:sp>
      </p:grpSp>
      <p:sp>
        <p:nvSpPr>
          <p:cNvPr id="133" name="CustomShape 10"/>
          <p:cNvSpPr/>
          <p:nvPr/>
        </p:nvSpPr>
        <p:spPr>
          <a:xfrm>
            <a:off x="9159120" y="3813480"/>
            <a:ext cx="109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최용호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4" name="CustomShape 11"/>
          <p:cNvSpPr/>
          <p:nvPr/>
        </p:nvSpPr>
        <p:spPr>
          <a:xfrm>
            <a:off x="9144000" y="4374720"/>
            <a:ext cx="144108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Admin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Charts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DBTable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sp>
        <p:nvSpPr>
          <p:cNvPr id="135" name="CustomShape 12"/>
          <p:cNvSpPr/>
          <p:nvPr/>
        </p:nvSpPr>
        <p:spPr>
          <a:xfrm>
            <a:off x="2968920" y="3813480"/>
            <a:ext cx="13989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황밝으리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2973600" y="4374720"/>
            <a:ext cx="149760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search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Map module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DBTable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7196760" y="3813480"/>
            <a:ext cx="109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이지예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38" name="CustomShape 15"/>
          <p:cNvSpPr/>
          <p:nvPr/>
        </p:nvSpPr>
        <p:spPr>
          <a:xfrm>
            <a:off x="7198560" y="4374720"/>
            <a:ext cx="153216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Review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Room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DBTable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sp>
        <p:nvSpPr>
          <p:cNvPr id="139" name="CustomShape 16"/>
          <p:cNvSpPr/>
          <p:nvPr/>
        </p:nvSpPr>
        <p:spPr>
          <a:xfrm>
            <a:off x="5234400" y="3813480"/>
            <a:ext cx="10940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정보라</a:t>
            </a:r>
            <a:endParaRPr b="0" lang="en-US" sz="2400" spc="-1" strike="noStrike">
              <a:latin typeface="굴림"/>
            </a:endParaRPr>
          </a:p>
        </p:txBody>
      </p:sp>
      <p:sp>
        <p:nvSpPr>
          <p:cNvPr id="140" name="CustomShape 17"/>
          <p:cNvSpPr/>
          <p:nvPr/>
        </p:nvSpPr>
        <p:spPr>
          <a:xfrm>
            <a:off x="5216760" y="4374720"/>
            <a:ext cx="1728720" cy="115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QnA bbs 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Payment module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Room page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■ </a:t>
            </a:r>
            <a:r>
              <a:rPr b="0" lang="en-US" sz="1400" spc="-1" strike="noStrike">
                <a:solidFill>
                  <a:srgbClr val="444847"/>
                </a:solidFill>
                <a:latin typeface="Arial"/>
                <a:ea typeface="나눔스퀘어라운드 Regular"/>
              </a:rPr>
              <a:t>DBTable</a:t>
            </a:r>
            <a:endParaRPr b="0" lang="en-US" sz="1400" spc="-1" strike="noStrike">
              <a:latin typeface="굴림"/>
            </a:endParaRPr>
          </a:p>
          <a:p>
            <a:pPr algn="just">
              <a:lnSpc>
                <a:spcPct val="100000"/>
              </a:lnSpc>
            </a:pPr>
            <a:endParaRPr b="0" lang="en-US" sz="1400" spc="-1" strike="noStrike">
              <a:latin typeface="굴림"/>
            </a:endParaRPr>
          </a:p>
        </p:txBody>
      </p:sp>
      <p:pic>
        <p:nvPicPr>
          <p:cNvPr id="141" name="그림 1" descr=""/>
          <p:cNvPicPr/>
          <p:nvPr/>
        </p:nvPicPr>
        <p:blipFill>
          <a:blip r:embed="rId1"/>
          <a:stretch/>
        </p:blipFill>
        <p:spPr>
          <a:xfrm>
            <a:off x="756360" y="1797120"/>
            <a:ext cx="1728000" cy="1871640"/>
          </a:xfrm>
          <a:prstGeom prst="rect">
            <a:avLst/>
          </a:prstGeom>
          <a:ln>
            <a:noFill/>
          </a:ln>
        </p:spPr>
      </p:pic>
      <p:pic>
        <p:nvPicPr>
          <p:cNvPr id="142" name="그림 2" descr=""/>
          <p:cNvPicPr/>
          <p:nvPr/>
        </p:nvPicPr>
        <p:blipFill>
          <a:blip r:embed="rId2"/>
          <a:srcRect l="30164" t="0" r="30402" b="0"/>
          <a:stretch/>
        </p:blipFill>
        <p:spPr>
          <a:xfrm>
            <a:off x="9006480" y="1797120"/>
            <a:ext cx="1492200" cy="1871640"/>
          </a:xfrm>
          <a:prstGeom prst="rect">
            <a:avLst/>
          </a:prstGeom>
          <a:ln>
            <a:noFill/>
          </a:ln>
        </p:spPr>
      </p:pic>
      <p:pic>
        <p:nvPicPr>
          <p:cNvPr id="143" name="그림 3" descr=""/>
          <p:cNvPicPr/>
          <p:nvPr/>
        </p:nvPicPr>
        <p:blipFill>
          <a:blip r:embed="rId3"/>
          <a:srcRect l="29297" t="0" r="28399" b="0"/>
          <a:stretch/>
        </p:blipFill>
        <p:spPr>
          <a:xfrm>
            <a:off x="5078880" y="1833120"/>
            <a:ext cx="1479240" cy="1835640"/>
          </a:xfrm>
          <a:prstGeom prst="rect">
            <a:avLst/>
          </a:prstGeom>
          <a:ln>
            <a:noFill/>
          </a:ln>
        </p:spPr>
      </p:pic>
      <p:pic>
        <p:nvPicPr>
          <p:cNvPr id="144" name="그림 10" descr=""/>
          <p:cNvPicPr/>
          <p:nvPr/>
        </p:nvPicPr>
        <p:blipFill>
          <a:blip r:embed="rId4"/>
          <a:srcRect l="31071" t="0" r="28692" b="0"/>
          <a:stretch/>
        </p:blipFill>
        <p:spPr>
          <a:xfrm>
            <a:off x="2968920" y="1833120"/>
            <a:ext cx="1406880" cy="1835640"/>
          </a:xfrm>
          <a:prstGeom prst="rect">
            <a:avLst/>
          </a:prstGeom>
          <a:ln>
            <a:noFill/>
          </a:ln>
        </p:spPr>
      </p:pic>
      <p:pic>
        <p:nvPicPr>
          <p:cNvPr id="145" name="그림 4" descr=""/>
          <p:cNvPicPr/>
          <p:nvPr/>
        </p:nvPicPr>
        <p:blipFill>
          <a:blip r:embed="rId5"/>
          <a:srcRect l="22454" t="0" r="26901" b="0"/>
          <a:stretch/>
        </p:blipFill>
        <p:spPr>
          <a:xfrm>
            <a:off x="6814080" y="1736640"/>
            <a:ext cx="1810800" cy="1943640"/>
          </a:xfrm>
          <a:prstGeom prst="rect">
            <a:avLst/>
          </a:prstGeom>
          <a:ln>
            <a:noFill/>
          </a:ln>
        </p:spPr>
      </p:pic>
      <p:pic>
        <p:nvPicPr>
          <p:cNvPr id="146" name="그림 28" descr=""/>
          <p:cNvPicPr/>
          <p:nvPr/>
        </p:nvPicPr>
        <p:blipFill>
          <a:blip r:embed="rId6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48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A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151" name="Group 5"/>
          <p:cNvGrpSpPr/>
          <p:nvPr/>
        </p:nvGrpSpPr>
        <p:grpSpPr>
          <a:xfrm>
            <a:off x="1189440" y="351720"/>
            <a:ext cx="1389600" cy="655200"/>
            <a:chOff x="1189440" y="351720"/>
            <a:chExt cx="1389600" cy="655200"/>
          </a:xfrm>
        </p:grpSpPr>
        <p:sp>
          <p:nvSpPr>
            <p:cNvPr id="152" name="CustomShape 6"/>
            <p:cNvSpPr/>
            <p:nvPr/>
          </p:nvSpPr>
          <p:spPr>
            <a:xfrm>
              <a:off x="1191240" y="351720"/>
              <a:ext cx="78480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001 </a:t>
              </a: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개요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153" name="CustomShape 7"/>
            <p:cNvSpPr/>
            <p:nvPr/>
          </p:nvSpPr>
          <p:spPr>
            <a:xfrm>
              <a:off x="1189440" y="581400"/>
              <a:ext cx="13896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개발 목표</a:t>
              </a:r>
              <a:endParaRPr b="0" lang="en-US" sz="2200" spc="-1" strike="noStrike">
                <a:latin typeface="굴림"/>
              </a:endParaRPr>
            </a:p>
          </p:txBody>
        </p:sp>
      </p:grpSp>
      <p:grpSp>
        <p:nvGrpSpPr>
          <p:cNvPr id="154" name="Group 8"/>
          <p:cNvGrpSpPr/>
          <p:nvPr/>
        </p:nvGrpSpPr>
        <p:grpSpPr>
          <a:xfrm>
            <a:off x="1096920" y="1892520"/>
            <a:ext cx="9998280" cy="2540520"/>
            <a:chOff x="1096920" y="1892520"/>
            <a:chExt cx="9998280" cy="2540520"/>
          </a:xfrm>
        </p:grpSpPr>
        <p:grpSp>
          <p:nvGrpSpPr>
            <p:cNvPr id="155" name="Group 9"/>
            <p:cNvGrpSpPr/>
            <p:nvPr/>
          </p:nvGrpSpPr>
          <p:grpSpPr>
            <a:xfrm>
              <a:off x="1096920" y="1892520"/>
              <a:ext cx="9998280" cy="2540520"/>
              <a:chOff x="1096920" y="1892520"/>
              <a:chExt cx="9998280" cy="2540520"/>
            </a:xfrm>
          </p:grpSpPr>
          <p:sp>
            <p:nvSpPr>
              <p:cNvPr id="156" name="CustomShape 10"/>
              <p:cNvSpPr/>
              <p:nvPr/>
            </p:nvSpPr>
            <p:spPr>
              <a:xfrm rot="2700000">
                <a:off x="1468440" y="2264400"/>
                <a:ext cx="1796400" cy="1796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0000"/>
                </a:schemeClr>
              </a:solidFill>
              <a:ln w="3816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CustomShape 11"/>
              <p:cNvSpPr/>
              <p:nvPr/>
            </p:nvSpPr>
            <p:spPr>
              <a:xfrm rot="2700000">
                <a:off x="5197680" y="2264400"/>
                <a:ext cx="1796400" cy="1796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0000"/>
                </a:schemeClr>
              </a:solidFill>
              <a:ln w="3816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CustomShape 12"/>
              <p:cNvSpPr/>
              <p:nvPr/>
            </p:nvSpPr>
            <p:spPr>
              <a:xfrm rot="2700000">
                <a:off x="8926920" y="2264400"/>
                <a:ext cx="1796400" cy="179640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alpha val="70000"/>
                </a:schemeClr>
              </a:solidFill>
              <a:ln w="3816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9" name="CustomShape 13"/>
            <p:cNvSpPr/>
            <p:nvPr/>
          </p:nvSpPr>
          <p:spPr>
            <a:xfrm>
              <a:off x="1771560" y="3149640"/>
              <a:ext cx="11718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매물 제공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60" name="CustomShape 14"/>
            <p:cNvSpPr/>
            <p:nvPr/>
          </p:nvSpPr>
          <p:spPr>
            <a:xfrm>
              <a:off x="5580360" y="3149640"/>
              <a:ext cx="10314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Platform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61" name="CustomShape 15"/>
            <p:cNvSpPr/>
            <p:nvPr/>
          </p:nvSpPr>
          <p:spPr>
            <a:xfrm>
              <a:off x="9010440" y="3149640"/>
              <a:ext cx="162900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편리한 사용감</a:t>
              </a:r>
              <a:endParaRPr b="0" lang="en-US" sz="1800" spc="-1" strike="noStrike">
                <a:latin typeface="굴림"/>
              </a:endParaRPr>
            </a:p>
          </p:txBody>
        </p:sp>
        <p:sp>
          <p:nvSpPr>
            <p:cNvPr id="162" name="CustomShape 16"/>
            <p:cNvSpPr/>
            <p:nvPr/>
          </p:nvSpPr>
          <p:spPr>
            <a:xfrm>
              <a:off x="3790800" y="3144240"/>
              <a:ext cx="885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CustomShape 17"/>
            <p:cNvSpPr/>
            <p:nvPr/>
          </p:nvSpPr>
          <p:spPr>
            <a:xfrm flipH="1">
              <a:off x="7441920" y="3163320"/>
              <a:ext cx="9064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CustomShape 18"/>
            <p:cNvSpPr/>
            <p:nvPr/>
          </p:nvSpPr>
          <p:spPr>
            <a:xfrm>
              <a:off x="1634040" y="2593440"/>
              <a:ext cx="14187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Seller</a:t>
              </a:r>
              <a:endParaRPr b="0" lang="en-US" sz="2800" spc="-1" strike="noStrike">
                <a:latin typeface="굴림"/>
              </a:endParaRPr>
            </a:p>
          </p:txBody>
        </p:sp>
        <p:sp>
          <p:nvSpPr>
            <p:cNvPr id="165" name="CustomShape 19"/>
            <p:cNvSpPr/>
            <p:nvPr/>
          </p:nvSpPr>
          <p:spPr>
            <a:xfrm>
              <a:off x="5386320" y="2593440"/>
              <a:ext cx="14187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구해방</a:t>
              </a:r>
              <a:endParaRPr b="0" lang="en-US" sz="2800" spc="-1" strike="noStrike">
                <a:latin typeface="굴림"/>
              </a:endParaRPr>
            </a:p>
          </p:txBody>
        </p:sp>
        <p:sp>
          <p:nvSpPr>
            <p:cNvPr id="166" name="CustomShape 20"/>
            <p:cNvSpPr/>
            <p:nvPr/>
          </p:nvSpPr>
          <p:spPr>
            <a:xfrm>
              <a:off x="9115560" y="2582640"/>
              <a:ext cx="1418760" cy="516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2800" spc="-1" strike="noStrike">
                  <a:solidFill>
                    <a:srgbClr val="ffffff"/>
                  </a:solidFill>
                  <a:latin typeface="Arial"/>
                  <a:ea typeface="나눔스퀘어라운드 Regular"/>
                </a:rPr>
                <a:t>Buyer</a:t>
              </a:r>
              <a:endParaRPr b="0" lang="en-US" sz="2800" spc="-1" strike="noStrike">
                <a:latin typeface="굴림"/>
              </a:endParaRPr>
            </a:p>
          </p:txBody>
        </p:sp>
      </p:grpSp>
      <p:pic>
        <p:nvPicPr>
          <p:cNvPr id="167" name="그림 21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"/>
          <p:cNvGrpSpPr/>
          <p:nvPr/>
        </p:nvGrpSpPr>
        <p:grpSpPr>
          <a:xfrm>
            <a:off x="6827760" y="168480"/>
            <a:ext cx="5324040" cy="6384600"/>
            <a:chOff x="6827760" y="168480"/>
            <a:chExt cx="5324040" cy="6384600"/>
          </a:xfrm>
        </p:grpSpPr>
        <p:sp>
          <p:nvSpPr>
            <p:cNvPr id="169" name="CustomShape 2"/>
            <p:cNvSpPr/>
            <p:nvPr/>
          </p:nvSpPr>
          <p:spPr>
            <a:xfrm>
              <a:off x="8471520" y="168480"/>
              <a:ext cx="368028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1097d0"/>
                  </a:solidFill>
                  <a:latin typeface="Arial"/>
                  <a:ea typeface="나눔스퀘어라운드 Regular"/>
                </a:rPr>
                <a:t>B</a:t>
              </a:r>
              <a:endParaRPr b="0" lang="en-US" sz="41300" spc="-1" strike="noStrike">
                <a:latin typeface="굴림"/>
              </a:endParaRPr>
            </a:p>
          </p:txBody>
        </p:sp>
        <p:sp>
          <p:nvSpPr>
            <p:cNvPr id="170" name="CustomShape 3"/>
            <p:cNvSpPr/>
            <p:nvPr/>
          </p:nvSpPr>
          <p:spPr>
            <a:xfrm>
              <a:off x="6827760" y="168480"/>
              <a:ext cx="3680280" cy="63846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41300" spc="-151" strike="noStrike">
                  <a:solidFill>
                    <a:srgbClr val="fa7d87"/>
                  </a:solidFill>
                  <a:latin typeface="Arial"/>
                  <a:ea typeface="나눔스퀘어라운드 Regular"/>
                </a:rPr>
                <a:t>B</a:t>
              </a:r>
              <a:endParaRPr b="0" lang="en-US" sz="41300" spc="-1" strike="noStrike">
                <a:latin typeface="굴림"/>
              </a:endParaRPr>
            </a:p>
          </p:txBody>
        </p:sp>
      </p:grpSp>
      <p:sp>
        <p:nvSpPr>
          <p:cNvPr id="171" name="CustomShape 4"/>
          <p:cNvSpPr/>
          <p:nvPr/>
        </p:nvSpPr>
        <p:spPr>
          <a:xfrm>
            <a:off x="496800" y="2286000"/>
            <a:ext cx="170820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7200" spc="-1" strike="noStrike">
                <a:solidFill>
                  <a:srgbClr val="5d5b5b"/>
                </a:solidFill>
                <a:latin typeface="Arial"/>
                <a:ea typeface="나눔스퀘어라운드 Regular"/>
              </a:rPr>
              <a:t>002</a:t>
            </a:r>
            <a:endParaRPr b="0" lang="en-US" sz="7200" spc="-1" strike="noStrike">
              <a:latin typeface="굴림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33880" y="3549240"/>
            <a:ext cx="225576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51" strike="noStrike">
                <a:solidFill>
                  <a:srgbClr val="5d5b5b"/>
                </a:solidFill>
                <a:latin typeface="나눔스퀘어라운드 Regular"/>
                <a:ea typeface="나눔스퀘어라운드 Regular"/>
              </a:rPr>
              <a:t>시스템 환경</a:t>
            </a:r>
            <a:endParaRPr b="0" lang="en-US" sz="3200" spc="-1" strike="noStrike">
              <a:latin typeface="굴림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74" name="Line 7"/>
          <p:cNvSpPr/>
          <p:nvPr/>
        </p:nvSpPr>
        <p:spPr>
          <a:xfrm>
            <a:off x="489240" y="3392280"/>
            <a:ext cx="678132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8"/>
          <p:cNvSpPr/>
          <p:nvPr/>
        </p:nvSpPr>
        <p:spPr>
          <a:xfrm>
            <a:off x="3522960" y="3023280"/>
            <a:ext cx="408096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■ </a:t>
            </a:r>
            <a:r>
              <a:rPr b="1" lang="en-US" sz="1600" spc="-151" strike="noStrike">
                <a:solidFill>
                  <a:srgbClr val="3a3838"/>
                </a:solidFill>
                <a:latin typeface="나눔스퀘어라운드 Regular"/>
                <a:ea typeface="나눔스퀘어라운드 Regular"/>
              </a:rPr>
              <a:t>개발 환경</a:t>
            </a:r>
            <a:r>
              <a:rPr b="0" lang="en-US" sz="16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  ■ </a:t>
            </a:r>
            <a:r>
              <a:rPr b="0" lang="en-US" sz="1600" spc="-1" strike="noStrike">
                <a:solidFill>
                  <a:srgbClr val="3a3838"/>
                </a:solidFill>
                <a:latin typeface="Arial"/>
                <a:ea typeface="나눔스퀘어라운드 Regular"/>
              </a:rPr>
              <a:t>DB Table   ■ Flowchart</a:t>
            </a:r>
            <a:endParaRPr b="0" lang="en-US" sz="1600" spc="-1" strike="noStrike">
              <a:latin typeface="굴림"/>
            </a:endParaRPr>
          </a:p>
        </p:txBody>
      </p:sp>
      <p:pic>
        <p:nvPicPr>
          <p:cNvPr id="176" name="그림 10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178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B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181" name="Group 5"/>
          <p:cNvGrpSpPr/>
          <p:nvPr/>
        </p:nvGrpSpPr>
        <p:grpSpPr>
          <a:xfrm>
            <a:off x="1189440" y="351720"/>
            <a:ext cx="1389600" cy="655200"/>
            <a:chOff x="1189440" y="351720"/>
            <a:chExt cx="1389600" cy="655200"/>
          </a:xfrm>
        </p:grpSpPr>
        <p:sp>
          <p:nvSpPr>
            <p:cNvPr id="182" name="CustomShape 6"/>
            <p:cNvSpPr/>
            <p:nvPr/>
          </p:nvSpPr>
          <p:spPr>
            <a:xfrm>
              <a:off x="1190160" y="351720"/>
              <a:ext cx="1292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002 </a:t>
              </a: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시스템 환경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183" name="CustomShape 7"/>
            <p:cNvSpPr/>
            <p:nvPr/>
          </p:nvSpPr>
          <p:spPr>
            <a:xfrm>
              <a:off x="1189440" y="581400"/>
              <a:ext cx="13896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개발 환경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184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pic>
        <p:nvPicPr>
          <p:cNvPr id="185" name="그림 10" descr=""/>
          <p:cNvPicPr/>
          <p:nvPr/>
        </p:nvPicPr>
        <p:blipFill>
          <a:blip r:embed="rId2"/>
          <a:stretch/>
        </p:blipFill>
        <p:spPr>
          <a:xfrm>
            <a:off x="1439280" y="2179440"/>
            <a:ext cx="1173240" cy="1173240"/>
          </a:xfrm>
          <a:prstGeom prst="rect">
            <a:avLst/>
          </a:prstGeom>
          <a:ln>
            <a:noFill/>
          </a:ln>
        </p:spPr>
      </p:pic>
      <p:pic>
        <p:nvPicPr>
          <p:cNvPr id="186" name="Picture 4" descr=""/>
          <p:cNvPicPr/>
          <p:nvPr/>
        </p:nvPicPr>
        <p:blipFill>
          <a:blip r:embed="rId3"/>
          <a:stretch/>
        </p:blipFill>
        <p:spPr>
          <a:xfrm>
            <a:off x="2834640" y="1624680"/>
            <a:ext cx="999360" cy="999360"/>
          </a:xfrm>
          <a:prstGeom prst="rect">
            <a:avLst/>
          </a:prstGeom>
          <a:ln>
            <a:noFill/>
          </a:ln>
        </p:spPr>
      </p:pic>
      <p:pic>
        <p:nvPicPr>
          <p:cNvPr id="187" name="Picture 4" descr=""/>
          <p:cNvPicPr/>
          <p:nvPr/>
        </p:nvPicPr>
        <p:blipFill>
          <a:blip r:embed="rId4"/>
          <a:srcRect l="0" t="93154" r="10270" b="0"/>
          <a:stretch/>
        </p:blipFill>
        <p:spPr>
          <a:xfrm>
            <a:off x="4147200" y="3245040"/>
            <a:ext cx="896760" cy="68400"/>
          </a:xfrm>
          <a:prstGeom prst="rect">
            <a:avLst/>
          </a:prstGeom>
          <a:ln>
            <a:noFill/>
          </a:ln>
        </p:spPr>
      </p:pic>
      <p:pic>
        <p:nvPicPr>
          <p:cNvPr id="188" name="Picture 6" descr=""/>
          <p:cNvPicPr/>
          <p:nvPr/>
        </p:nvPicPr>
        <p:blipFill>
          <a:blip r:embed="rId5"/>
          <a:stretch/>
        </p:blipFill>
        <p:spPr>
          <a:xfrm>
            <a:off x="4277160" y="2248200"/>
            <a:ext cx="713880" cy="1001520"/>
          </a:xfrm>
          <a:prstGeom prst="rect">
            <a:avLst/>
          </a:prstGeom>
          <a:ln>
            <a:noFill/>
          </a:ln>
        </p:spPr>
      </p:pic>
      <p:pic>
        <p:nvPicPr>
          <p:cNvPr id="189" name="Picture 8" descr=""/>
          <p:cNvPicPr/>
          <p:nvPr/>
        </p:nvPicPr>
        <p:blipFill>
          <a:blip r:embed="rId6"/>
          <a:stretch/>
        </p:blipFill>
        <p:spPr>
          <a:xfrm>
            <a:off x="5470560" y="1684800"/>
            <a:ext cx="854280" cy="854280"/>
          </a:xfrm>
          <a:prstGeom prst="rect">
            <a:avLst/>
          </a:prstGeom>
          <a:ln>
            <a:noFill/>
          </a:ln>
        </p:spPr>
      </p:pic>
      <p:pic>
        <p:nvPicPr>
          <p:cNvPr id="190" name="Picture 4" descr=""/>
          <p:cNvPicPr/>
          <p:nvPr/>
        </p:nvPicPr>
        <p:blipFill>
          <a:blip r:embed="rId7"/>
          <a:srcRect l="0" t="93154" r="10270" b="0"/>
          <a:stretch/>
        </p:blipFill>
        <p:spPr>
          <a:xfrm>
            <a:off x="5396040" y="2502000"/>
            <a:ext cx="896760" cy="68400"/>
          </a:xfrm>
          <a:prstGeom prst="rect">
            <a:avLst/>
          </a:prstGeom>
          <a:ln>
            <a:noFill/>
          </a:ln>
        </p:spPr>
      </p:pic>
      <p:sp>
        <p:nvSpPr>
          <p:cNvPr id="191" name="CustomShape 8"/>
          <p:cNvSpPr/>
          <p:nvPr/>
        </p:nvSpPr>
        <p:spPr>
          <a:xfrm>
            <a:off x="4875120" y="2248200"/>
            <a:ext cx="4395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9"/>
          <p:cNvSpPr/>
          <p:nvPr/>
        </p:nvSpPr>
        <p:spPr>
          <a:xfrm>
            <a:off x="4655160" y="2028240"/>
            <a:ext cx="439560" cy="43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3" name="Picture 24" descr=""/>
          <p:cNvPicPr/>
          <p:nvPr/>
        </p:nvPicPr>
        <p:blipFill>
          <a:blip r:embed="rId8"/>
          <a:stretch/>
        </p:blipFill>
        <p:spPr>
          <a:xfrm>
            <a:off x="6571440" y="2131920"/>
            <a:ext cx="1227600" cy="1227600"/>
          </a:xfrm>
          <a:prstGeom prst="rect">
            <a:avLst/>
          </a:prstGeom>
          <a:ln>
            <a:noFill/>
          </a:ln>
        </p:spPr>
      </p:pic>
      <p:grpSp>
        <p:nvGrpSpPr>
          <p:cNvPr id="194" name="Group 10"/>
          <p:cNvGrpSpPr/>
          <p:nvPr/>
        </p:nvGrpSpPr>
        <p:grpSpPr>
          <a:xfrm>
            <a:off x="1306080" y="1478160"/>
            <a:ext cx="9164880" cy="1913040"/>
            <a:chOff x="1306080" y="1478160"/>
            <a:chExt cx="9164880" cy="1913040"/>
          </a:xfrm>
        </p:grpSpPr>
        <p:sp>
          <p:nvSpPr>
            <p:cNvPr id="195" name="CustomShape 11"/>
            <p:cNvSpPr/>
            <p:nvPr/>
          </p:nvSpPr>
          <p:spPr>
            <a:xfrm>
              <a:off x="1306080" y="214416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6" name="CustomShape 12"/>
            <p:cNvSpPr/>
            <p:nvPr/>
          </p:nvSpPr>
          <p:spPr>
            <a:xfrm>
              <a:off x="2581200" y="150300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7" name="CustomShape 13"/>
            <p:cNvSpPr/>
            <p:nvPr/>
          </p:nvSpPr>
          <p:spPr>
            <a:xfrm>
              <a:off x="3872880" y="212544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14"/>
            <p:cNvSpPr/>
            <p:nvPr/>
          </p:nvSpPr>
          <p:spPr>
            <a:xfrm>
              <a:off x="5157360" y="148896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9" name="CustomShape 15"/>
            <p:cNvSpPr/>
            <p:nvPr/>
          </p:nvSpPr>
          <p:spPr>
            <a:xfrm>
              <a:off x="6437520" y="211212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16"/>
            <p:cNvSpPr/>
            <p:nvPr/>
          </p:nvSpPr>
          <p:spPr>
            <a:xfrm>
              <a:off x="7713360" y="147816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17"/>
            <p:cNvSpPr/>
            <p:nvPr/>
          </p:nvSpPr>
          <p:spPr>
            <a:xfrm>
              <a:off x="8975520" y="213768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02" name="그림 34" descr=""/>
          <p:cNvPicPr/>
          <p:nvPr/>
        </p:nvPicPr>
        <p:blipFill>
          <a:blip r:embed="rId9"/>
          <a:stretch/>
        </p:blipFill>
        <p:spPr>
          <a:xfrm>
            <a:off x="8133120" y="1722600"/>
            <a:ext cx="710280" cy="828360"/>
          </a:xfrm>
          <a:prstGeom prst="rect">
            <a:avLst/>
          </a:prstGeom>
          <a:ln>
            <a:noFill/>
          </a:ln>
        </p:spPr>
      </p:pic>
      <p:pic>
        <p:nvPicPr>
          <p:cNvPr id="203" name="Picture 26" descr=""/>
          <p:cNvPicPr/>
          <p:nvPr/>
        </p:nvPicPr>
        <p:blipFill>
          <a:blip r:embed="rId10"/>
          <a:stretch/>
        </p:blipFill>
        <p:spPr>
          <a:xfrm>
            <a:off x="9313200" y="2390040"/>
            <a:ext cx="822960" cy="822960"/>
          </a:xfrm>
          <a:prstGeom prst="rect">
            <a:avLst/>
          </a:prstGeom>
          <a:ln>
            <a:noFill/>
          </a:ln>
        </p:spPr>
      </p:pic>
      <p:pic>
        <p:nvPicPr>
          <p:cNvPr id="204" name="Picture 4" descr=""/>
          <p:cNvPicPr/>
          <p:nvPr/>
        </p:nvPicPr>
        <p:blipFill>
          <a:blip r:embed="rId11"/>
          <a:srcRect l="0" t="93154" r="10270" b="0"/>
          <a:stretch/>
        </p:blipFill>
        <p:spPr>
          <a:xfrm>
            <a:off x="9208800" y="3144600"/>
            <a:ext cx="896760" cy="68400"/>
          </a:xfrm>
          <a:prstGeom prst="rect">
            <a:avLst/>
          </a:prstGeom>
          <a:ln>
            <a:noFill/>
          </a:ln>
        </p:spPr>
      </p:pic>
      <p:pic>
        <p:nvPicPr>
          <p:cNvPr id="205" name="Picture 4" descr=""/>
          <p:cNvPicPr/>
          <p:nvPr/>
        </p:nvPicPr>
        <p:blipFill>
          <a:blip r:embed="rId12"/>
          <a:srcRect l="0" t="93154" r="10270" b="0"/>
          <a:stretch/>
        </p:blipFill>
        <p:spPr>
          <a:xfrm>
            <a:off x="7909200" y="2468160"/>
            <a:ext cx="896760" cy="68400"/>
          </a:xfrm>
          <a:prstGeom prst="rect">
            <a:avLst/>
          </a:prstGeom>
          <a:ln>
            <a:noFill/>
          </a:ln>
        </p:spPr>
      </p:pic>
      <p:pic>
        <p:nvPicPr>
          <p:cNvPr id="206" name="Picture 34" descr=""/>
          <p:cNvPicPr/>
          <p:nvPr/>
        </p:nvPicPr>
        <p:blipFill>
          <a:blip r:embed="rId13"/>
          <a:stretch/>
        </p:blipFill>
        <p:spPr>
          <a:xfrm>
            <a:off x="1428840" y="4404960"/>
            <a:ext cx="1272960" cy="298800"/>
          </a:xfrm>
          <a:prstGeom prst="rect">
            <a:avLst/>
          </a:prstGeom>
          <a:ln>
            <a:noFill/>
          </a:ln>
        </p:spPr>
      </p:pic>
      <p:pic>
        <p:nvPicPr>
          <p:cNvPr id="207" name="Picture 36" descr=""/>
          <p:cNvPicPr/>
          <p:nvPr/>
        </p:nvPicPr>
        <p:blipFill>
          <a:blip r:embed="rId14"/>
          <a:srcRect l="6629" t="35721" r="2643" b="29355"/>
          <a:stretch/>
        </p:blipFill>
        <p:spPr>
          <a:xfrm>
            <a:off x="7908480" y="5094000"/>
            <a:ext cx="1160280" cy="202320"/>
          </a:xfrm>
          <a:prstGeom prst="rect">
            <a:avLst/>
          </a:prstGeom>
          <a:ln>
            <a:noFill/>
          </a:ln>
        </p:spPr>
      </p:pic>
      <p:pic>
        <p:nvPicPr>
          <p:cNvPr id="208" name="Picture 38" descr=""/>
          <p:cNvPicPr/>
          <p:nvPr/>
        </p:nvPicPr>
        <p:blipFill>
          <a:blip r:embed="rId15"/>
          <a:stretch/>
        </p:blipFill>
        <p:spPr>
          <a:xfrm>
            <a:off x="9275760" y="4269240"/>
            <a:ext cx="895320" cy="596520"/>
          </a:xfrm>
          <a:prstGeom prst="rect">
            <a:avLst/>
          </a:prstGeom>
          <a:ln>
            <a:noFill/>
          </a:ln>
        </p:spPr>
      </p:pic>
      <p:pic>
        <p:nvPicPr>
          <p:cNvPr id="209" name="Picture 40" descr=""/>
          <p:cNvPicPr/>
          <p:nvPr/>
        </p:nvPicPr>
        <p:blipFill>
          <a:blip r:embed="rId16"/>
          <a:srcRect l="25068" t="38858" r="26383" b="43315"/>
          <a:stretch/>
        </p:blipFill>
        <p:spPr>
          <a:xfrm>
            <a:off x="4003920" y="4410000"/>
            <a:ext cx="1208160" cy="332280"/>
          </a:xfrm>
          <a:prstGeom prst="rect">
            <a:avLst/>
          </a:prstGeom>
          <a:ln>
            <a:noFill/>
          </a:ln>
        </p:spPr>
      </p:pic>
      <p:grpSp>
        <p:nvGrpSpPr>
          <p:cNvPr id="210" name="Group 18"/>
          <p:cNvGrpSpPr/>
          <p:nvPr/>
        </p:nvGrpSpPr>
        <p:grpSpPr>
          <a:xfrm>
            <a:off x="1306080" y="3931200"/>
            <a:ext cx="9165240" cy="1913400"/>
            <a:chOff x="1306080" y="3931200"/>
            <a:chExt cx="9165240" cy="1913400"/>
          </a:xfrm>
        </p:grpSpPr>
        <p:sp>
          <p:nvSpPr>
            <p:cNvPr id="211" name="CustomShape 19"/>
            <p:cNvSpPr/>
            <p:nvPr/>
          </p:nvSpPr>
          <p:spPr>
            <a:xfrm rot="10800000">
              <a:off x="8975880" y="393084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2" name="CustomShape 20"/>
            <p:cNvSpPr/>
            <p:nvPr/>
          </p:nvSpPr>
          <p:spPr>
            <a:xfrm rot="10800000">
              <a:off x="7700760" y="457236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3" name="CustomShape 21"/>
            <p:cNvSpPr/>
            <p:nvPr/>
          </p:nvSpPr>
          <p:spPr>
            <a:xfrm rot="10800000">
              <a:off x="6409080" y="394992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22"/>
            <p:cNvSpPr/>
            <p:nvPr/>
          </p:nvSpPr>
          <p:spPr>
            <a:xfrm rot="10800000">
              <a:off x="5124240" y="458640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23"/>
            <p:cNvSpPr/>
            <p:nvPr/>
          </p:nvSpPr>
          <p:spPr>
            <a:xfrm rot="10800000">
              <a:off x="3844080" y="396288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24"/>
            <p:cNvSpPr/>
            <p:nvPr/>
          </p:nvSpPr>
          <p:spPr>
            <a:xfrm rot="10800000">
              <a:off x="2568600" y="459720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7" name="CustomShape 25"/>
            <p:cNvSpPr/>
            <p:nvPr/>
          </p:nvSpPr>
          <p:spPr>
            <a:xfrm rot="10800000">
              <a:off x="1306080" y="3937680"/>
              <a:ext cx="1495440" cy="1247040"/>
            </a:xfrm>
            <a:prstGeom prst="flowChartPreparation">
              <a:avLst/>
            </a:prstGeom>
            <a:noFill/>
            <a:ln w="15840">
              <a:solidFill>
                <a:srgbClr val="f0a8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18" name="Picture 32" descr=""/>
          <p:cNvPicPr/>
          <p:nvPr/>
        </p:nvPicPr>
        <p:blipFill>
          <a:blip r:embed="rId17"/>
          <a:stretch/>
        </p:blipFill>
        <p:spPr>
          <a:xfrm>
            <a:off x="6710040" y="4286520"/>
            <a:ext cx="950400" cy="455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220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B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223" name="Group 5"/>
          <p:cNvGrpSpPr/>
          <p:nvPr/>
        </p:nvGrpSpPr>
        <p:grpSpPr>
          <a:xfrm>
            <a:off x="1190160" y="351720"/>
            <a:ext cx="1315800" cy="655200"/>
            <a:chOff x="1190160" y="351720"/>
            <a:chExt cx="1315800" cy="655200"/>
          </a:xfrm>
        </p:grpSpPr>
        <p:sp>
          <p:nvSpPr>
            <p:cNvPr id="224" name="CustomShape 6"/>
            <p:cNvSpPr/>
            <p:nvPr/>
          </p:nvSpPr>
          <p:spPr>
            <a:xfrm>
              <a:off x="1190160" y="351720"/>
              <a:ext cx="1292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002 </a:t>
              </a: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시스템 환경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225" name="CustomShape 7"/>
            <p:cNvSpPr/>
            <p:nvPr/>
          </p:nvSpPr>
          <p:spPr>
            <a:xfrm>
              <a:off x="1195560" y="581400"/>
              <a:ext cx="131040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DB Table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226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pic>
        <p:nvPicPr>
          <p:cNvPr id="227" name="그림 1" descr=""/>
          <p:cNvPicPr/>
          <p:nvPr/>
        </p:nvPicPr>
        <p:blipFill>
          <a:blip r:embed="rId2"/>
          <a:stretch/>
        </p:blipFill>
        <p:spPr>
          <a:xfrm>
            <a:off x="2673000" y="351720"/>
            <a:ext cx="7780680" cy="6505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9753840" y="6505560"/>
            <a:ext cx="2493000" cy="2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US" sz="800" spc="-1" strike="noStrike">
                <a:solidFill>
                  <a:srgbClr val="898f8d"/>
                </a:solidFill>
                <a:latin typeface="나눔스퀘어라운드 Regular"/>
                <a:ea typeface="나눔스퀘어라운드 Regular"/>
              </a:rPr>
              <a:t>Copyrightⓒ. Saebyeol Yu. All Rights Reserved.</a:t>
            </a:r>
            <a:endParaRPr b="0" lang="en-US" sz="800" spc="-1" strike="noStrike">
              <a:latin typeface="굴림"/>
            </a:endParaRPr>
          </a:p>
        </p:txBody>
      </p:sp>
      <p:sp>
        <p:nvSpPr>
          <p:cNvPr id="229" name="Line 2"/>
          <p:cNvSpPr/>
          <p:nvPr/>
        </p:nvSpPr>
        <p:spPr>
          <a:xfrm>
            <a:off x="1188720" y="272880"/>
            <a:ext cx="10666440" cy="0"/>
          </a:xfrm>
          <a:prstGeom prst="line">
            <a:avLst/>
          </a:prstGeom>
          <a:ln w="1908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3"/>
          <p:cNvSpPr/>
          <p:nvPr/>
        </p:nvSpPr>
        <p:spPr>
          <a:xfrm>
            <a:off x="265680" y="244440"/>
            <a:ext cx="719640" cy="71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4"/>
          <p:cNvSpPr/>
          <p:nvPr/>
        </p:nvSpPr>
        <p:spPr>
          <a:xfrm>
            <a:off x="489960" y="323280"/>
            <a:ext cx="258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  <a:ea typeface="나눔스퀘어라운드 Regular"/>
              </a:rPr>
              <a:t>B</a:t>
            </a:r>
            <a:endParaRPr b="0" lang="en-US" sz="3200" spc="-1" strike="noStrike">
              <a:latin typeface="굴림"/>
            </a:endParaRPr>
          </a:p>
        </p:txBody>
      </p:sp>
      <p:grpSp>
        <p:nvGrpSpPr>
          <p:cNvPr id="232" name="Group 5"/>
          <p:cNvGrpSpPr/>
          <p:nvPr/>
        </p:nvGrpSpPr>
        <p:grpSpPr>
          <a:xfrm>
            <a:off x="1190160" y="351720"/>
            <a:ext cx="1399320" cy="655200"/>
            <a:chOff x="1190160" y="351720"/>
            <a:chExt cx="1399320" cy="655200"/>
          </a:xfrm>
        </p:grpSpPr>
        <p:sp>
          <p:nvSpPr>
            <p:cNvPr id="233" name="CustomShape 6"/>
            <p:cNvSpPr/>
            <p:nvPr/>
          </p:nvSpPr>
          <p:spPr>
            <a:xfrm>
              <a:off x="1190160" y="351720"/>
              <a:ext cx="1292040" cy="2728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002 </a:t>
              </a:r>
              <a:r>
                <a:rPr b="0" lang="en-US" sz="1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시스템 환경</a:t>
              </a:r>
              <a:endParaRPr b="0" lang="en-US" sz="1200" spc="-1" strike="noStrike">
                <a:latin typeface="굴림"/>
              </a:endParaRPr>
            </a:p>
          </p:txBody>
        </p:sp>
        <p:sp>
          <p:nvSpPr>
            <p:cNvPr id="234" name="CustomShape 7"/>
            <p:cNvSpPr/>
            <p:nvPr/>
          </p:nvSpPr>
          <p:spPr>
            <a:xfrm>
              <a:off x="1196640" y="581400"/>
              <a:ext cx="1392840" cy="425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2200" spc="-1" strike="noStrike">
                  <a:solidFill>
                    <a:srgbClr val="3a3838"/>
                  </a:solidFill>
                  <a:latin typeface="Arial"/>
                  <a:ea typeface="나눔스퀘어라운드 Regular"/>
                </a:rPr>
                <a:t>Flowchart</a:t>
              </a:r>
              <a:endParaRPr b="0" lang="en-US" sz="2200" spc="-1" strike="noStrike">
                <a:latin typeface="굴림"/>
              </a:endParaRPr>
            </a:p>
          </p:txBody>
        </p:sp>
      </p:grpSp>
      <p:pic>
        <p:nvPicPr>
          <p:cNvPr id="235" name="그림 9" descr=""/>
          <p:cNvPicPr/>
          <p:nvPr/>
        </p:nvPicPr>
        <p:blipFill>
          <a:blip r:embed="rId1"/>
          <a:stretch/>
        </p:blipFill>
        <p:spPr>
          <a:xfrm>
            <a:off x="9603720" y="6361920"/>
            <a:ext cx="2588040" cy="495720"/>
          </a:xfrm>
          <a:prstGeom prst="rect">
            <a:avLst/>
          </a:prstGeom>
          <a:ln>
            <a:noFill/>
          </a:ln>
        </p:spPr>
      </p:pic>
      <p:pic>
        <p:nvPicPr>
          <p:cNvPr id="236" name="그림 3" descr=""/>
          <p:cNvPicPr/>
          <p:nvPr/>
        </p:nvPicPr>
        <p:blipFill>
          <a:blip r:embed="rId2"/>
          <a:stretch/>
        </p:blipFill>
        <p:spPr>
          <a:xfrm>
            <a:off x="1737360" y="1069920"/>
            <a:ext cx="10058040" cy="5435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1367</TotalTime>
  <Application>Trio_Office/6.2.8.2$Windows_x86 LibreOffice_project/</Application>
  <Words>467</Words>
  <Paragraphs>135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2015-01-21T11:35:38Z</dcterms:created>
  <dc:creator>Saebyeol Yu</dc:creator>
  <dc:description/>
  <dc:language>ko-KR</dc:language>
  <cp:lastModifiedBy/>
  <dcterms:modified xsi:type="dcterms:W3CDTF">2020-05-07T17:49:20Z</dcterms:modified>
  <cp:revision>228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사용자 지정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