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7" r:id="rId1"/>
  </p:sldMasterIdLst>
  <p:sldIdLst>
    <p:sldId id="256" r:id="rId2"/>
    <p:sldId id="257" r:id="rId3"/>
    <p:sldId id="259" r:id="rId4"/>
    <p:sldId id="266" r:id="rId5"/>
    <p:sldId id="265" r:id="rId6"/>
    <p:sldId id="268" r:id="rId7"/>
    <p:sldId id="293" r:id="rId8"/>
    <p:sldId id="300" r:id="rId9"/>
    <p:sldId id="301" r:id="rId10"/>
    <p:sldId id="302" r:id="rId11"/>
    <p:sldId id="294" r:id="rId12"/>
    <p:sldId id="295" r:id="rId13"/>
    <p:sldId id="296" r:id="rId14"/>
    <p:sldId id="297" r:id="rId15"/>
    <p:sldId id="298" r:id="rId16"/>
    <p:sldId id="299" r:id="rId17"/>
    <p:sldId id="303" r:id="rId18"/>
    <p:sldId id="304" r:id="rId19"/>
    <p:sldId id="305" r:id="rId20"/>
    <p:sldId id="276" r:id="rId21"/>
    <p:sldId id="306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4A8C4-0BC2-4475-AF64-149CDCCFD7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10CBDA-C6D7-4BFE-A9DF-57FEF96267DB}">
      <dgm:prSet phldrT="[文本]"/>
      <dgm:spPr/>
      <dgm:t>
        <a:bodyPr/>
        <a:lstStyle/>
        <a:p>
          <a:r>
            <a:rPr lang="zh-CN" altLang="en-US" dirty="0"/>
            <a:t>新增</a:t>
          </a:r>
          <a:r>
            <a:rPr lang="en-US" altLang="zh-CN" dirty="0"/>
            <a:t>3</a:t>
          </a:r>
          <a:r>
            <a:rPr lang="zh-CN" altLang="en-US" dirty="0"/>
            <a:t>个角色</a:t>
          </a:r>
        </a:p>
      </dgm:t>
    </dgm:pt>
    <dgm:pt modelId="{ADDDDBF6-050B-47C4-A207-F81B7547D174}" type="parTrans" cxnId="{7803ABF8-6462-49D4-A513-F4DFF240990F}">
      <dgm:prSet/>
      <dgm:spPr/>
      <dgm:t>
        <a:bodyPr/>
        <a:lstStyle/>
        <a:p>
          <a:endParaRPr lang="zh-CN" altLang="en-US"/>
        </a:p>
      </dgm:t>
    </dgm:pt>
    <dgm:pt modelId="{FEA3B114-8EBD-41DB-BD8D-50357FB34CE5}" type="sibTrans" cxnId="{7803ABF8-6462-49D4-A513-F4DFF240990F}">
      <dgm:prSet/>
      <dgm:spPr/>
      <dgm:t>
        <a:bodyPr/>
        <a:lstStyle/>
        <a:p>
          <a:endParaRPr lang="zh-CN" altLang="en-US"/>
        </a:p>
      </dgm:t>
    </dgm:pt>
    <dgm:pt modelId="{30E45280-63E8-4C2C-B458-F6F7FD2551AB}">
      <dgm:prSet phldrT="[文本]"/>
      <dgm:spPr/>
      <dgm:t>
        <a:bodyPr/>
        <a:lstStyle/>
        <a:p>
          <a:r>
            <a:rPr lang="zh-CN" altLang="en-US" dirty="0"/>
            <a:t>删除</a:t>
          </a:r>
          <a:r>
            <a:rPr lang="en-US" altLang="zh-CN" dirty="0"/>
            <a:t>1</a:t>
          </a:r>
          <a:r>
            <a:rPr lang="zh-CN" altLang="en-US" dirty="0"/>
            <a:t>个用户</a:t>
          </a:r>
        </a:p>
      </dgm:t>
    </dgm:pt>
    <dgm:pt modelId="{D2FCB5F3-AFA5-4D34-9CBD-C23F7358C5D3}" type="parTrans" cxnId="{4210BBC8-0011-4E5D-A5A0-B38E51811134}">
      <dgm:prSet/>
      <dgm:spPr/>
      <dgm:t>
        <a:bodyPr/>
        <a:lstStyle/>
        <a:p>
          <a:endParaRPr lang="zh-CN" altLang="en-US"/>
        </a:p>
      </dgm:t>
    </dgm:pt>
    <dgm:pt modelId="{AE4377C2-A31F-4D24-90ED-CF2A5DB63AA6}" type="sibTrans" cxnId="{4210BBC8-0011-4E5D-A5A0-B38E51811134}">
      <dgm:prSet/>
      <dgm:spPr/>
      <dgm:t>
        <a:bodyPr/>
        <a:lstStyle/>
        <a:p>
          <a:endParaRPr lang="zh-CN" altLang="en-US"/>
        </a:p>
      </dgm:t>
    </dgm:pt>
    <dgm:pt modelId="{9B90934C-E36B-4812-AFDA-4D4E1B895392}">
      <dgm:prSet phldrT="[文本]"/>
      <dgm:spPr/>
      <dgm:t>
        <a:bodyPr/>
        <a:lstStyle/>
        <a:p>
          <a:r>
            <a:rPr lang="zh-CN" altLang="en-US" dirty="0"/>
            <a:t>普通用户</a:t>
          </a:r>
        </a:p>
      </dgm:t>
    </dgm:pt>
    <dgm:pt modelId="{50FD7464-EED3-4449-ACD5-AEB841656236}" type="parTrans" cxnId="{308B9068-4A03-464B-92E8-4D2861D1FE5B}">
      <dgm:prSet/>
      <dgm:spPr/>
      <dgm:t>
        <a:bodyPr/>
        <a:lstStyle/>
        <a:p>
          <a:endParaRPr lang="zh-CN" altLang="en-US"/>
        </a:p>
      </dgm:t>
    </dgm:pt>
    <dgm:pt modelId="{75C2F062-5417-4372-974B-4BE3914E8510}" type="sibTrans" cxnId="{308B9068-4A03-464B-92E8-4D2861D1FE5B}">
      <dgm:prSet/>
      <dgm:spPr/>
      <dgm:t>
        <a:bodyPr/>
        <a:lstStyle/>
        <a:p>
          <a:endParaRPr lang="zh-CN" altLang="en-US"/>
        </a:p>
      </dgm:t>
    </dgm:pt>
    <dgm:pt modelId="{FE66DE35-A3DA-4875-82E1-71DB042DF8A1}">
      <dgm:prSet phldrT="[文本]"/>
      <dgm:spPr/>
      <dgm:t>
        <a:bodyPr/>
        <a:lstStyle/>
        <a:p>
          <a:r>
            <a:rPr lang="zh-CN" altLang="en-US" dirty="0"/>
            <a:t>超级用户</a:t>
          </a:r>
        </a:p>
      </dgm:t>
    </dgm:pt>
    <dgm:pt modelId="{36C079D6-F012-4D69-8F86-346482904601}" type="parTrans" cxnId="{C6F5C413-3E46-495A-9CC4-25E7A8495657}">
      <dgm:prSet/>
      <dgm:spPr/>
      <dgm:t>
        <a:bodyPr/>
        <a:lstStyle/>
        <a:p>
          <a:endParaRPr lang="zh-CN" altLang="en-US"/>
        </a:p>
      </dgm:t>
    </dgm:pt>
    <dgm:pt modelId="{9C717686-BBA5-4411-A7F9-5709C718A3D4}" type="sibTrans" cxnId="{C6F5C413-3E46-495A-9CC4-25E7A8495657}">
      <dgm:prSet/>
      <dgm:spPr/>
      <dgm:t>
        <a:bodyPr/>
        <a:lstStyle/>
        <a:p>
          <a:endParaRPr lang="zh-CN" altLang="en-US"/>
        </a:p>
      </dgm:t>
    </dgm:pt>
    <dgm:pt modelId="{4F47D0CA-F33B-4DC5-83DB-022A485ADE5F}">
      <dgm:prSet phldrT="[文本]"/>
      <dgm:spPr/>
      <dgm:t>
        <a:bodyPr/>
        <a:lstStyle/>
        <a:p>
          <a:r>
            <a:rPr lang="zh-CN" altLang="en-US" dirty="0"/>
            <a:t>管理员</a:t>
          </a:r>
        </a:p>
      </dgm:t>
    </dgm:pt>
    <dgm:pt modelId="{3C814AF9-3ADC-41B3-8657-B97C0208B118}" type="parTrans" cxnId="{6398ED8A-F885-4E2D-B848-3E1A31F85090}">
      <dgm:prSet/>
      <dgm:spPr/>
      <dgm:t>
        <a:bodyPr/>
        <a:lstStyle/>
        <a:p>
          <a:endParaRPr lang="zh-CN" altLang="en-US"/>
        </a:p>
      </dgm:t>
    </dgm:pt>
    <dgm:pt modelId="{5F0F3000-A904-4DF8-A76D-2DC0DD048303}" type="sibTrans" cxnId="{6398ED8A-F885-4E2D-B848-3E1A31F85090}">
      <dgm:prSet/>
      <dgm:spPr/>
      <dgm:t>
        <a:bodyPr/>
        <a:lstStyle/>
        <a:p>
          <a:endParaRPr lang="zh-CN" altLang="en-US"/>
        </a:p>
      </dgm:t>
    </dgm:pt>
    <dgm:pt modelId="{6E54DBEE-7F3F-47C5-BDD3-94E4A0FE6BC9}">
      <dgm:prSet phldrT="[文本]"/>
      <dgm:spPr/>
      <dgm:t>
        <a:bodyPr/>
        <a:lstStyle/>
        <a:p>
          <a:r>
            <a:rPr lang="zh-CN" altLang="en-US" dirty="0"/>
            <a:t>超级用户</a:t>
          </a:r>
        </a:p>
      </dgm:t>
    </dgm:pt>
    <dgm:pt modelId="{D2885CF4-B863-4067-B182-FB860A35D48C}" type="parTrans" cxnId="{4F4FDB25-F4A0-4FF4-874A-2D4FF321099A}">
      <dgm:prSet/>
      <dgm:spPr/>
      <dgm:t>
        <a:bodyPr/>
        <a:lstStyle/>
        <a:p>
          <a:endParaRPr lang="zh-CN" altLang="en-US"/>
        </a:p>
      </dgm:t>
    </dgm:pt>
    <dgm:pt modelId="{592787E1-7700-44DE-90E3-2429DD105E62}" type="sibTrans" cxnId="{4F4FDB25-F4A0-4FF4-874A-2D4FF321099A}">
      <dgm:prSet/>
      <dgm:spPr/>
      <dgm:t>
        <a:bodyPr/>
        <a:lstStyle/>
        <a:p>
          <a:endParaRPr lang="zh-CN" altLang="en-US"/>
        </a:p>
      </dgm:t>
    </dgm:pt>
    <dgm:pt modelId="{66866743-48A6-4CAB-9ABC-5F0A9828B3C6}">
      <dgm:prSet phldrT="[文本]"/>
      <dgm:spPr/>
      <dgm:t>
        <a:bodyPr/>
        <a:lstStyle/>
        <a:p>
          <a:r>
            <a:rPr lang="zh-CN" altLang="en-US" dirty="0"/>
            <a:t>编辑</a:t>
          </a:r>
          <a:r>
            <a:rPr lang="en-US" altLang="zh-CN" dirty="0"/>
            <a:t>1</a:t>
          </a:r>
          <a:r>
            <a:rPr lang="zh-CN" altLang="en-US" dirty="0"/>
            <a:t>个用户</a:t>
          </a:r>
        </a:p>
      </dgm:t>
    </dgm:pt>
    <dgm:pt modelId="{14D4FC84-5519-4BF3-8DD7-41C9A7192255}" type="sibTrans" cxnId="{FCB0B706-64E1-43EA-BDF5-F3BA5CAD7452}">
      <dgm:prSet/>
      <dgm:spPr/>
      <dgm:t>
        <a:bodyPr/>
        <a:lstStyle/>
        <a:p>
          <a:endParaRPr lang="zh-CN" altLang="en-US"/>
        </a:p>
      </dgm:t>
    </dgm:pt>
    <dgm:pt modelId="{10117DF9-569B-45B9-9EBE-29F6B5B0B1B4}" type="parTrans" cxnId="{FCB0B706-64E1-43EA-BDF5-F3BA5CAD7452}">
      <dgm:prSet/>
      <dgm:spPr/>
      <dgm:t>
        <a:bodyPr/>
        <a:lstStyle/>
        <a:p>
          <a:endParaRPr lang="zh-CN" altLang="en-US"/>
        </a:p>
      </dgm:t>
    </dgm:pt>
    <dgm:pt modelId="{2C3BF551-D4D4-4B77-83E3-382C10F3FA37}">
      <dgm:prSet phldrT="[文本]"/>
      <dgm:spPr/>
      <dgm:t>
        <a:bodyPr/>
        <a:lstStyle/>
        <a:p>
          <a:r>
            <a:rPr lang="zh-CN" altLang="en-US" dirty="0"/>
            <a:t>普通用户</a:t>
          </a:r>
        </a:p>
      </dgm:t>
    </dgm:pt>
    <dgm:pt modelId="{CAB81E41-D01A-42D8-A9C0-44DD260DED18}" type="parTrans" cxnId="{F0A73BD9-6A84-4CAB-8D05-CB13C9D6317D}">
      <dgm:prSet/>
      <dgm:spPr/>
      <dgm:t>
        <a:bodyPr/>
        <a:lstStyle/>
        <a:p>
          <a:endParaRPr lang="zh-CN" altLang="en-US"/>
        </a:p>
      </dgm:t>
    </dgm:pt>
    <dgm:pt modelId="{A63C6A90-BDD0-4170-AA5D-64FCD511BA82}" type="sibTrans" cxnId="{F0A73BD9-6A84-4CAB-8D05-CB13C9D6317D}">
      <dgm:prSet/>
      <dgm:spPr/>
      <dgm:t>
        <a:bodyPr/>
        <a:lstStyle/>
        <a:p>
          <a:endParaRPr lang="zh-CN" altLang="en-US"/>
        </a:p>
      </dgm:t>
    </dgm:pt>
    <dgm:pt modelId="{DADB2148-D372-4DBC-BAC6-EB1F1052E69A}" type="pres">
      <dgm:prSet presAssocID="{7CC4A8C4-0BC2-4475-AF64-149CDCCFD71D}" presName="Name0" presStyleCnt="0">
        <dgm:presLayoutVars>
          <dgm:dir/>
          <dgm:animLvl val="lvl"/>
          <dgm:resizeHandles val="exact"/>
        </dgm:presLayoutVars>
      </dgm:prSet>
      <dgm:spPr/>
    </dgm:pt>
    <dgm:pt modelId="{2EFBC4EB-2D40-4BA5-A052-E1AE1EEDCD46}" type="pres">
      <dgm:prSet presAssocID="{F710CBDA-C6D7-4BFE-A9DF-57FEF96267DB}" presName="composite" presStyleCnt="0"/>
      <dgm:spPr/>
    </dgm:pt>
    <dgm:pt modelId="{7C3914AA-C800-496D-B6F8-43354A44A8B4}" type="pres">
      <dgm:prSet presAssocID="{F710CBDA-C6D7-4BFE-A9DF-57FEF96267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5E3D50B-1657-4601-BF2A-A030EA234E4B}" type="pres">
      <dgm:prSet presAssocID="{F710CBDA-C6D7-4BFE-A9DF-57FEF96267DB}" presName="desTx" presStyleLbl="alignAccFollowNode1" presStyleIdx="0" presStyleCnt="3">
        <dgm:presLayoutVars>
          <dgm:bulletEnabled val="1"/>
        </dgm:presLayoutVars>
      </dgm:prSet>
      <dgm:spPr/>
    </dgm:pt>
    <dgm:pt modelId="{DDD43E96-3A5F-4EDE-8033-35AA3F9FB2C1}" type="pres">
      <dgm:prSet presAssocID="{FEA3B114-8EBD-41DB-BD8D-50357FB34CE5}" presName="space" presStyleCnt="0"/>
      <dgm:spPr/>
    </dgm:pt>
    <dgm:pt modelId="{0BFC715B-EA69-4A45-A50A-4F431CA553FF}" type="pres">
      <dgm:prSet presAssocID="{66866743-48A6-4CAB-9ABC-5F0A9828B3C6}" presName="composite" presStyleCnt="0"/>
      <dgm:spPr/>
    </dgm:pt>
    <dgm:pt modelId="{188DF4AF-551D-4014-91E0-C2E4C6BB8E11}" type="pres">
      <dgm:prSet presAssocID="{66866743-48A6-4CAB-9ABC-5F0A9828B3C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CB0333F-8666-441D-BF4D-2C788C0C1BCF}" type="pres">
      <dgm:prSet presAssocID="{66866743-48A6-4CAB-9ABC-5F0A9828B3C6}" presName="desTx" presStyleLbl="alignAccFollowNode1" presStyleIdx="1" presStyleCnt="3">
        <dgm:presLayoutVars>
          <dgm:bulletEnabled val="1"/>
        </dgm:presLayoutVars>
      </dgm:prSet>
      <dgm:spPr/>
    </dgm:pt>
    <dgm:pt modelId="{34D23937-76E7-4705-B923-95AA6F6147A5}" type="pres">
      <dgm:prSet presAssocID="{14D4FC84-5519-4BF3-8DD7-41C9A7192255}" presName="space" presStyleCnt="0"/>
      <dgm:spPr/>
    </dgm:pt>
    <dgm:pt modelId="{883CF183-0F89-4B56-8688-5CD8532982E7}" type="pres">
      <dgm:prSet presAssocID="{30E45280-63E8-4C2C-B458-F6F7FD2551AB}" presName="composite" presStyleCnt="0"/>
      <dgm:spPr/>
    </dgm:pt>
    <dgm:pt modelId="{5F7E5760-6CAD-400F-998C-718E1BF3A659}" type="pres">
      <dgm:prSet presAssocID="{30E45280-63E8-4C2C-B458-F6F7FD2551A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6D2F873-1D55-4255-8619-8C84A3D08FF4}" type="pres">
      <dgm:prSet presAssocID="{30E45280-63E8-4C2C-B458-F6F7FD2551A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CB0B706-64E1-43EA-BDF5-F3BA5CAD7452}" srcId="{7CC4A8C4-0BC2-4475-AF64-149CDCCFD71D}" destId="{66866743-48A6-4CAB-9ABC-5F0A9828B3C6}" srcOrd="1" destOrd="0" parTransId="{10117DF9-569B-45B9-9EBE-29F6B5B0B1B4}" sibTransId="{14D4FC84-5519-4BF3-8DD7-41C9A7192255}"/>
    <dgm:cxn modelId="{C6F5C413-3E46-495A-9CC4-25E7A8495657}" srcId="{F710CBDA-C6D7-4BFE-A9DF-57FEF96267DB}" destId="{FE66DE35-A3DA-4875-82E1-71DB042DF8A1}" srcOrd="1" destOrd="0" parTransId="{36C079D6-F012-4D69-8F86-346482904601}" sibTransId="{9C717686-BBA5-4411-A7F9-5709C718A3D4}"/>
    <dgm:cxn modelId="{6B01061A-DA0D-429C-9FB8-E2520D7ECE55}" type="presOf" srcId="{F710CBDA-C6D7-4BFE-A9DF-57FEF96267DB}" destId="{7C3914AA-C800-496D-B6F8-43354A44A8B4}" srcOrd="0" destOrd="0" presId="urn:microsoft.com/office/officeart/2005/8/layout/hList1"/>
    <dgm:cxn modelId="{FA135823-CAC8-4B30-BF06-A506F85E8987}" type="presOf" srcId="{6E54DBEE-7F3F-47C5-BDD3-94E4A0FE6BC9}" destId="{D6D2F873-1D55-4255-8619-8C84A3D08FF4}" srcOrd="0" destOrd="0" presId="urn:microsoft.com/office/officeart/2005/8/layout/hList1"/>
    <dgm:cxn modelId="{4F4FDB25-F4A0-4FF4-874A-2D4FF321099A}" srcId="{30E45280-63E8-4C2C-B458-F6F7FD2551AB}" destId="{6E54DBEE-7F3F-47C5-BDD3-94E4A0FE6BC9}" srcOrd="0" destOrd="0" parTransId="{D2885CF4-B863-4067-B182-FB860A35D48C}" sibTransId="{592787E1-7700-44DE-90E3-2429DD105E62}"/>
    <dgm:cxn modelId="{308B9068-4A03-464B-92E8-4D2861D1FE5B}" srcId="{F710CBDA-C6D7-4BFE-A9DF-57FEF96267DB}" destId="{9B90934C-E36B-4812-AFDA-4D4E1B895392}" srcOrd="0" destOrd="0" parTransId="{50FD7464-EED3-4449-ACD5-AEB841656236}" sibTransId="{75C2F062-5417-4372-974B-4BE3914E8510}"/>
    <dgm:cxn modelId="{30E7BE69-B821-45AB-8DC0-3F40A382F611}" type="presOf" srcId="{4F47D0CA-F33B-4DC5-83DB-022A485ADE5F}" destId="{25E3D50B-1657-4601-BF2A-A030EA234E4B}" srcOrd="0" destOrd="2" presId="urn:microsoft.com/office/officeart/2005/8/layout/hList1"/>
    <dgm:cxn modelId="{F3A7F777-E29D-4578-B83D-3D054C490966}" type="presOf" srcId="{FE66DE35-A3DA-4875-82E1-71DB042DF8A1}" destId="{25E3D50B-1657-4601-BF2A-A030EA234E4B}" srcOrd="0" destOrd="1" presId="urn:microsoft.com/office/officeart/2005/8/layout/hList1"/>
    <dgm:cxn modelId="{A067DD88-8760-493B-9236-1B23E6249BC0}" type="presOf" srcId="{7CC4A8C4-0BC2-4475-AF64-149CDCCFD71D}" destId="{DADB2148-D372-4DBC-BAC6-EB1F1052E69A}" srcOrd="0" destOrd="0" presId="urn:microsoft.com/office/officeart/2005/8/layout/hList1"/>
    <dgm:cxn modelId="{6398ED8A-F885-4E2D-B848-3E1A31F85090}" srcId="{F710CBDA-C6D7-4BFE-A9DF-57FEF96267DB}" destId="{4F47D0CA-F33B-4DC5-83DB-022A485ADE5F}" srcOrd="2" destOrd="0" parTransId="{3C814AF9-3ADC-41B3-8657-B97C0208B118}" sibTransId="{5F0F3000-A904-4DF8-A76D-2DC0DD048303}"/>
    <dgm:cxn modelId="{A12AC7AE-7E17-4276-B7E9-44745F603473}" type="presOf" srcId="{9B90934C-E36B-4812-AFDA-4D4E1B895392}" destId="{25E3D50B-1657-4601-BF2A-A030EA234E4B}" srcOrd="0" destOrd="0" presId="urn:microsoft.com/office/officeart/2005/8/layout/hList1"/>
    <dgm:cxn modelId="{405785B0-997C-4676-A1BE-0A7365B38646}" type="presOf" srcId="{30E45280-63E8-4C2C-B458-F6F7FD2551AB}" destId="{5F7E5760-6CAD-400F-998C-718E1BF3A659}" srcOrd="0" destOrd="0" presId="urn:microsoft.com/office/officeart/2005/8/layout/hList1"/>
    <dgm:cxn modelId="{4210BBC8-0011-4E5D-A5A0-B38E51811134}" srcId="{7CC4A8C4-0BC2-4475-AF64-149CDCCFD71D}" destId="{30E45280-63E8-4C2C-B458-F6F7FD2551AB}" srcOrd="2" destOrd="0" parTransId="{D2FCB5F3-AFA5-4D34-9CBD-C23F7358C5D3}" sibTransId="{AE4377C2-A31F-4D24-90ED-CF2A5DB63AA6}"/>
    <dgm:cxn modelId="{F0A73BD9-6A84-4CAB-8D05-CB13C9D6317D}" srcId="{66866743-48A6-4CAB-9ABC-5F0A9828B3C6}" destId="{2C3BF551-D4D4-4B77-83E3-382C10F3FA37}" srcOrd="0" destOrd="0" parTransId="{CAB81E41-D01A-42D8-A9C0-44DD260DED18}" sibTransId="{A63C6A90-BDD0-4170-AA5D-64FCD511BA82}"/>
    <dgm:cxn modelId="{228AB2DB-F645-4764-8E7A-DA82B85FEE27}" type="presOf" srcId="{2C3BF551-D4D4-4B77-83E3-382C10F3FA37}" destId="{DCB0333F-8666-441D-BF4D-2C788C0C1BCF}" srcOrd="0" destOrd="0" presId="urn:microsoft.com/office/officeart/2005/8/layout/hList1"/>
    <dgm:cxn modelId="{24C4E3EF-B868-41E9-A044-EBCCB980B1D7}" type="presOf" srcId="{66866743-48A6-4CAB-9ABC-5F0A9828B3C6}" destId="{188DF4AF-551D-4014-91E0-C2E4C6BB8E11}" srcOrd="0" destOrd="0" presId="urn:microsoft.com/office/officeart/2005/8/layout/hList1"/>
    <dgm:cxn modelId="{7803ABF8-6462-49D4-A513-F4DFF240990F}" srcId="{7CC4A8C4-0BC2-4475-AF64-149CDCCFD71D}" destId="{F710CBDA-C6D7-4BFE-A9DF-57FEF96267DB}" srcOrd="0" destOrd="0" parTransId="{ADDDDBF6-050B-47C4-A207-F81B7547D174}" sibTransId="{FEA3B114-8EBD-41DB-BD8D-50357FB34CE5}"/>
    <dgm:cxn modelId="{3CA83869-00FF-4A83-AF1E-7F16B02A46DB}" type="presParOf" srcId="{DADB2148-D372-4DBC-BAC6-EB1F1052E69A}" destId="{2EFBC4EB-2D40-4BA5-A052-E1AE1EEDCD46}" srcOrd="0" destOrd="0" presId="urn:microsoft.com/office/officeart/2005/8/layout/hList1"/>
    <dgm:cxn modelId="{7155C170-A5CC-476A-80BA-EF1E40F220C7}" type="presParOf" srcId="{2EFBC4EB-2D40-4BA5-A052-E1AE1EEDCD46}" destId="{7C3914AA-C800-496D-B6F8-43354A44A8B4}" srcOrd="0" destOrd="0" presId="urn:microsoft.com/office/officeart/2005/8/layout/hList1"/>
    <dgm:cxn modelId="{2ACA643E-9038-4B20-8C80-331388394D0C}" type="presParOf" srcId="{2EFBC4EB-2D40-4BA5-A052-E1AE1EEDCD46}" destId="{25E3D50B-1657-4601-BF2A-A030EA234E4B}" srcOrd="1" destOrd="0" presId="urn:microsoft.com/office/officeart/2005/8/layout/hList1"/>
    <dgm:cxn modelId="{6F734F39-E3D6-4ECE-9677-9CEBF5B29632}" type="presParOf" srcId="{DADB2148-D372-4DBC-BAC6-EB1F1052E69A}" destId="{DDD43E96-3A5F-4EDE-8033-35AA3F9FB2C1}" srcOrd="1" destOrd="0" presId="urn:microsoft.com/office/officeart/2005/8/layout/hList1"/>
    <dgm:cxn modelId="{23BFA97E-3952-49CE-940F-FEFD203D0D7A}" type="presParOf" srcId="{DADB2148-D372-4DBC-BAC6-EB1F1052E69A}" destId="{0BFC715B-EA69-4A45-A50A-4F431CA553FF}" srcOrd="2" destOrd="0" presId="urn:microsoft.com/office/officeart/2005/8/layout/hList1"/>
    <dgm:cxn modelId="{CA02A985-E3E8-473E-A9A6-D0483494635E}" type="presParOf" srcId="{0BFC715B-EA69-4A45-A50A-4F431CA553FF}" destId="{188DF4AF-551D-4014-91E0-C2E4C6BB8E11}" srcOrd="0" destOrd="0" presId="urn:microsoft.com/office/officeart/2005/8/layout/hList1"/>
    <dgm:cxn modelId="{8CB793B4-1C29-420D-8383-BF6AF1FE9422}" type="presParOf" srcId="{0BFC715B-EA69-4A45-A50A-4F431CA553FF}" destId="{DCB0333F-8666-441D-BF4D-2C788C0C1BCF}" srcOrd="1" destOrd="0" presId="urn:microsoft.com/office/officeart/2005/8/layout/hList1"/>
    <dgm:cxn modelId="{707AE75B-5133-45A3-97F2-D6C5D28D952A}" type="presParOf" srcId="{DADB2148-D372-4DBC-BAC6-EB1F1052E69A}" destId="{34D23937-76E7-4705-B923-95AA6F6147A5}" srcOrd="3" destOrd="0" presId="urn:microsoft.com/office/officeart/2005/8/layout/hList1"/>
    <dgm:cxn modelId="{CC7CF09E-2425-460E-83A6-75DEEBA74BE5}" type="presParOf" srcId="{DADB2148-D372-4DBC-BAC6-EB1F1052E69A}" destId="{883CF183-0F89-4B56-8688-5CD8532982E7}" srcOrd="4" destOrd="0" presId="urn:microsoft.com/office/officeart/2005/8/layout/hList1"/>
    <dgm:cxn modelId="{73F087FB-2588-4041-A008-77223D4F4AA2}" type="presParOf" srcId="{883CF183-0F89-4B56-8688-5CD8532982E7}" destId="{5F7E5760-6CAD-400F-998C-718E1BF3A659}" srcOrd="0" destOrd="0" presId="urn:microsoft.com/office/officeart/2005/8/layout/hList1"/>
    <dgm:cxn modelId="{2A31FFD4-2D9B-4F0D-8022-DAD871E4E300}" type="presParOf" srcId="{883CF183-0F89-4B56-8688-5CD8532982E7}" destId="{D6D2F873-1D55-4255-8619-8C84A3D08F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4A8C4-0BC2-4475-AF64-149CDCCFD7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10CBDA-C6D7-4BFE-A9DF-57FEF96267DB}">
      <dgm:prSet phldrT="[文本]"/>
      <dgm:spPr/>
      <dgm:t>
        <a:bodyPr/>
        <a:lstStyle/>
        <a:p>
          <a:r>
            <a:rPr lang="zh-CN" altLang="en-US" dirty="0"/>
            <a:t>新增</a:t>
          </a:r>
          <a:r>
            <a:rPr lang="en-US" altLang="zh-CN" dirty="0"/>
            <a:t>4</a:t>
          </a:r>
          <a:r>
            <a:rPr lang="zh-CN" altLang="en-US" dirty="0"/>
            <a:t>个用户</a:t>
          </a:r>
        </a:p>
      </dgm:t>
    </dgm:pt>
    <dgm:pt modelId="{ADDDDBF6-050B-47C4-A207-F81B7547D174}" type="parTrans" cxnId="{7803ABF8-6462-49D4-A513-F4DFF240990F}">
      <dgm:prSet/>
      <dgm:spPr/>
      <dgm:t>
        <a:bodyPr/>
        <a:lstStyle/>
        <a:p>
          <a:endParaRPr lang="zh-CN" altLang="en-US"/>
        </a:p>
      </dgm:t>
    </dgm:pt>
    <dgm:pt modelId="{FEA3B114-8EBD-41DB-BD8D-50357FB34CE5}" type="sibTrans" cxnId="{7803ABF8-6462-49D4-A513-F4DFF240990F}">
      <dgm:prSet/>
      <dgm:spPr/>
      <dgm:t>
        <a:bodyPr/>
        <a:lstStyle/>
        <a:p>
          <a:endParaRPr lang="zh-CN" altLang="en-US"/>
        </a:p>
      </dgm:t>
    </dgm:pt>
    <dgm:pt modelId="{66866743-48A6-4CAB-9ABC-5F0A9828B3C6}">
      <dgm:prSet phldrT="[文本]"/>
      <dgm:spPr/>
      <dgm:t>
        <a:bodyPr/>
        <a:lstStyle/>
        <a:p>
          <a:r>
            <a:rPr lang="zh-CN" altLang="en-US" dirty="0"/>
            <a:t>编辑</a:t>
          </a:r>
          <a:r>
            <a:rPr lang="en-US" altLang="zh-CN" dirty="0"/>
            <a:t>1</a:t>
          </a:r>
          <a:r>
            <a:rPr lang="zh-CN" altLang="en-US" dirty="0"/>
            <a:t>个用户</a:t>
          </a:r>
        </a:p>
      </dgm:t>
    </dgm:pt>
    <dgm:pt modelId="{10117DF9-569B-45B9-9EBE-29F6B5B0B1B4}" type="parTrans" cxnId="{FCB0B706-64E1-43EA-BDF5-F3BA5CAD7452}">
      <dgm:prSet/>
      <dgm:spPr/>
      <dgm:t>
        <a:bodyPr/>
        <a:lstStyle/>
        <a:p>
          <a:endParaRPr lang="zh-CN" altLang="en-US"/>
        </a:p>
      </dgm:t>
    </dgm:pt>
    <dgm:pt modelId="{14D4FC84-5519-4BF3-8DD7-41C9A7192255}" type="sibTrans" cxnId="{FCB0B706-64E1-43EA-BDF5-F3BA5CAD7452}">
      <dgm:prSet/>
      <dgm:spPr/>
      <dgm:t>
        <a:bodyPr/>
        <a:lstStyle/>
        <a:p>
          <a:endParaRPr lang="zh-CN" altLang="en-US"/>
        </a:p>
      </dgm:t>
    </dgm:pt>
    <dgm:pt modelId="{30E45280-63E8-4C2C-B458-F6F7FD2551AB}">
      <dgm:prSet phldrT="[文本]"/>
      <dgm:spPr/>
      <dgm:t>
        <a:bodyPr/>
        <a:lstStyle/>
        <a:p>
          <a:r>
            <a:rPr lang="zh-CN" altLang="en-US" dirty="0"/>
            <a:t>删除</a:t>
          </a:r>
          <a:r>
            <a:rPr lang="en-US" altLang="zh-CN" dirty="0"/>
            <a:t>1</a:t>
          </a:r>
          <a:r>
            <a:rPr lang="zh-CN" altLang="en-US" dirty="0"/>
            <a:t>个用户</a:t>
          </a:r>
        </a:p>
      </dgm:t>
    </dgm:pt>
    <dgm:pt modelId="{D2FCB5F3-AFA5-4D34-9CBD-C23F7358C5D3}" type="parTrans" cxnId="{4210BBC8-0011-4E5D-A5A0-B38E51811134}">
      <dgm:prSet/>
      <dgm:spPr/>
      <dgm:t>
        <a:bodyPr/>
        <a:lstStyle/>
        <a:p>
          <a:endParaRPr lang="zh-CN" altLang="en-US"/>
        </a:p>
      </dgm:t>
    </dgm:pt>
    <dgm:pt modelId="{AE4377C2-A31F-4D24-90ED-CF2A5DB63AA6}" type="sibTrans" cxnId="{4210BBC8-0011-4E5D-A5A0-B38E51811134}">
      <dgm:prSet/>
      <dgm:spPr/>
      <dgm:t>
        <a:bodyPr/>
        <a:lstStyle/>
        <a:p>
          <a:endParaRPr lang="zh-CN" altLang="en-US"/>
        </a:p>
      </dgm:t>
    </dgm:pt>
    <dgm:pt modelId="{9B90934C-E36B-4812-AFDA-4D4E1B895392}">
      <dgm:prSet phldrT="[文本]"/>
      <dgm:spPr/>
      <dgm:t>
        <a:bodyPr/>
        <a:lstStyle/>
        <a:p>
          <a:r>
            <a:rPr lang="en-US" altLang="zh-CN" dirty="0"/>
            <a:t>Jacky</a:t>
          </a:r>
          <a:r>
            <a:rPr lang="zh-CN" altLang="en-US" dirty="0"/>
            <a:t>（普通用户）</a:t>
          </a:r>
        </a:p>
      </dgm:t>
    </dgm:pt>
    <dgm:pt modelId="{50FD7464-EED3-4449-ACD5-AEB841656236}" type="parTrans" cxnId="{308B9068-4A03-464B-92E8-4D2861D1FE5B}">
      <dgm:prSet/>
      <dgm:spPr/>
      <dgm:t>
        <a:bodyPr/>
        <a:lstStyle/>
        <a:p>
          <a:endParaRPr lang="zh-CN" altLang="en-US"/>
        </a:p>
      </dgm:t>
    </dgm:pt>
    <dgm:pt modelId="{75C2F062-5417-4372-974B-4BE3914E8510}" type="sibTrans" cxnId="{308B9068-4A03-464B-92E8-4D2861D1FE5B}">
      <dgm:prSet/>
      <dgm:spPr/>
      <dgm:t>
        <a:bodyPr/>
        <a:lstStyle/>
        <a:p>
          <a:endParaRPr lang="zh-CN" altLang="en-US"/>
        </a:p>
      </dgm:t>
    </dgm:pt>
    <dgm:pt modelId="{FE66DE35-A3DA-4875-82E1-71DB042DF8A1}">
      <dgm:prSet phldrT="[文本]"/>
      <dgm:spPr/>
      <dgm:t>
        <a:bodyPr/>
        <a:lstStyle/>
        <a:p>
          <a:r>
            <a:rPr lang="en-US" altLang="zh-CN"/>
            <a:t>Jacky</a:t>
          </a:r>
          <a:r>
            <a:rPr lang="zh-CN" altLang="en-US"/>
            <a:t>（普通用户）</a:t>
          </a:r>
          <a:endParaRPr lang="zh-CN" altLang="en-US" dirty="0"/>
        </a:p>
      </dgm:t>
    </dgm:pt>
    <dgm:pt modelId="{36C079D6-F012-4D69-8F86-346482904601}" type="parTrans" cxnId="{C6F5C413-3E46-495A-9CC4-25E7A8495657}">
      <dgm:prSet/>
      <dgm:spPr/>
      <dgm:t>
        <a:bodyPr/>
        <a:lstStyle/>
        <a:p>
          <a:endParaRPr lang="zh-CN" altLang="en-US"/>
        </a:p>
      </dgm:t>
    </dgm:pt>
    <dgm:pt modelId="{9C717686-BBA5-4411-A7F9-5709C718A3D4}" type="sibTrans" cxnId="{C6F5C413-3E46-495A-9CC4-25E7A8495657}">
      <dgm:prSet/>
      <dgm:spPr/>
      <dgm:t>
        <a:bodyPr/>
        <a:lstStyle/>
        <a:p>
          <a:endParaRPr lang="zh-CN" altLang="en-US"/>
        </a:p>
      </dgm:t>
    </dgm:pt>
    <dgm:pt modelId="{4F47D0CA-F33B-4DC5-83DB-022A485ADE5F}">
      <dgm:prSet phldrT="[文本]"/>
      <dgm:spPr/>
      <dgm:t>
        <a:bodyPr/>
        <a:lstStyle/>
        <a:p>
          <a:r>
            <a:rPr lang="en-US" altLang="zh-CN" dirty="0"/>
            <a:t>Andy</a:t>
          </a:r>
          <a:r>
            <a:rPr lang="zh-CN" altLang="en-US" dirty="0"/>
            <a:t>（普通用户）</a:t>
          </a:r>
        </a:p>
      </dgm:t>
    </dgm:pt>
    <dgm:pt modelId="{3C814AF9-3ADC-41B3-8657-B97C0208B118}" type="parTrans" cxnId="{6398ED8A-F885-4E2D-B848-3E1A31F85090}">
      <dgm:prSet/>
      <dgm:spPr/>
      <dgm:t>
        <a:bodyPr/>
        <a:lstStyle/>
        <a:p>
          <a:endParaRPr lang="zh-CN" altLang="en-US"/>
        </a:p>
      </dgm:t>
    </dgm:pt>
    <dgm:pt modelId="{5F0F3000-A904-4DF8-A76D-2DC0DD048303}" type="sibTrans" cxnId="{6398ED8A-F885-4E2D-B848-3E1A31F85090}">
      <dgm:prSet/>
      <dgm:spPr/>
      <dgm:t>
        <a:bodyPr/>
        <a:lstStyle/>
        <a:p>
          <a:endParaRPr lang="zh-CN" altLang="en-US"/>
        </a:p>
      </dgm:t>
    </dgm:pt>
    <dgm:pt modelId="{CF64C489-8EF6-4286-9178-A764342CBBC2}">
      <dgm:prSet phldrT="[文本]"/>
      <dgm:spPr/>
      <dgm:t>
        <a:bodyPr/>
        <a:lstStyle/>
        <a:p>
          <a:r>
            <a:rPr lang="en-US" altLang="zh-CN" dirty="0"/>
            <a:t>Andy</a:t>
          </a:r>
          <a:r>
            <a:rPr lang="zh-CN" altLang="en-US" dirty="0"/>
            <a:t>（设为禁用）</a:t>
          </a:r>
        </a:p>
      </dgm:t>
    </dgm:pt>
    <dgm:pt modelId="{00B2B58E-71F9-4659-9C84-6F2F3DB07D7C}" type="parTrans" cxnId="{565A2621-0289-4E61-B981-5FC72B9566EF}">
      <dgm:prSet/>
      <dgm:spPr/>
      <dgm:t>
        <a:bodyPr/>
        <a:lstStyle/>
        <a:p>
          <a:endParaRPr lang="zh-CN" altLang="en-US"/>
        </a:p>
      </dgm:t>
    </dgm:pt>
    <dgm:pt modelId="{34306BD4-2E5B-419F-9413-A04674012D2F}" type="sibTrans" cxnId="{565A2621-0289-4E61-B981-5FC72B9566EF}">
      <dgm:prSet/>
      <dgm:spPr/>
      <dgm:t>
        <a:bodyPr/>
        <a:lstStyle/>
        <a:p>
          <a:endParaRPr lang="zh-CN" altLang="en-US"/>
        </a:p>
      </dgm:t>
    </dgm:pt>
    <dgm:pt modelId="{6E54DBEE-7F3F-47C5-BDD3-94E4A0FE6BC9}">
      <dgm:prSet phldrT="[文本]"/>
      <dgm:spPr/>
      <dgm:t>
        <a:bodyPr/>
        <a:lstStyle/>
        <a:p>
          <a:r>
            <a:rPr lang="en-US" altLang="zh-CN" dirty="0"/>
            <a:t>Andy</a:t>
          </a:r>
          <a:endParaRPr lang="zh-CN" altLang="en-US" dirty="0"/>
        </a:p>
      </dgm:t>
    </dgm:pt>
    <dgm:pt modelId="{D2885CF4-B863-4067-B182-FB860A35D48C}" type="parTrans" cxnId="{4F4FDB25-F4A0-4FF4-874A-2D4FF321099A}">
      <dgm:prSet/>
      <dgm:spPr/>
      <dgm:t>
        <a:bodyPr/>
        <a:lstStyle/>
        <a:p>
          <a:endParaRPr lang="zh-CN" altLang="en-US"/>
        </a:p>
      </dgm:t>
    </dgm:pt>
    <dgm:pt modelId="{592787E1-7700-44DE-90E3-2429DD105E62}" type="sibTrans" cxnId="{4F4FDB25-F4A0-4FF4-874A-2D4FF321099A}">
      <dgm:prSet/>
      <dgm:spPr/>
      <dgm:t>
        <a:bodyPr/>
        <a:lstStyle/>
        <a:p>
          <a:endParaRPr lang="zh-CN" altLang="en-US"/>
        </a:p>
      </dgm:t>
    </dgm:pt>
    <dgm:pt modelId="{88C24CDD-F5CD-448F-AC16-31F15A712847}">
      <dgm:prSet phldrT="[文本]"/>
      <dgm:spPr/>
      <dgm:t>
        <a:bodyPr/>
        <a:lstStyle/>
        <a:p>
          <a:r>
            <a:rPr lang="en-US" altLang="zh-CN" dirty="0" err="1"/>
            <a:t>Nacy</a:t>
          </a:r>
          <a:r>
            <a:rPr lang="zh-CN" altLang="en-US" dirty="0"/>
            <a:t>（管理员）</a:t>
          </a:r>
        </a:p>
      </dgm:t>
    </dgm:pt>
    <dgm:pt modelId="{D8C43F91-17B0-47B1-A76D-5BBD896CB7BC}" type="parTrans" cxnId="{6684979B-A623-4BCA-B896-C6C00E825FF4}">
      <dgm:prSet/>
      <dgm:spPr/>
      <dgm:t>
        <a:bodyPr/>
        <a:lstStyle/>
        <a:p>
          <a:endParaRPr lang="zh-CN" altLang="en-US"/>
        </a:p>
      </dgm:t>
    </dgm:pt>
    <dgm:pt modelId="{EB6FF354-8A4B-4B1D-80AA-67B6BAF48EB1}" type="sibTrans" cxnId="{6684979B-A623-4BCA-B896-C6C00E825FF4}">
      <dgm:prSet/>
      <dgm:spPr/>
      <dgm:t>
        <a:bodyPr/>
        <a:lstStyle/>
        <a:p>
          <a:endParaRPr lang="zh-CN" altLang="en-US"/>
        </a:p>
      </dgm:t>
    </dgm:pt>
    <dgm:pt modelId="{DADB2148-D372-4DBC-BAC6-EB1F1052E69A}" type="pres">
      <dgm:prSet presAssocID="{7CC4A8C4-0BC2-4475-AF64-149CDCCFD71D}" presName="Name0" presStyleCnt="0">
        <dgm:presLayoutVars>
          <dgm:dir/>
          <dgm:animLvl val="lvl"/>
          <dgm:resizeHandles val="exact"/>
        </dgm:presLayoutVars>
      </dgm:prSet>
      <dgm:spPr/>
    </dgm:pt>
    <dgm:pt modelId="{2EFBC4EB-2D40-4BA5-A052-E1AE1EEDCD46}" type="pres">
      <dgm:prSet presAssocID="{F710CBDA-C6D7-4BFE-A9DF-57FEF96267DB}" presName="composite" presStyleCnt="0"/>
      <dgm:spPr/>
    </dgm:pt>
    <dgm:pt modelId="{7C3914AA-C800-496D-B6F8-43354A44A8B4}" type="pres">
      <dgm:prSet presAssocID="{F710CBDA-C6D7-4BFE-A9DF-57FEF96267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5E3D50B-1657-4601-BF2A-A030EA234E4B}" type="pres">
      <dgm:prSet presAssocID="{F710CBDA-C6D7-4BFE-A9DF-57FEF96267DB}" presName="desTx" presStyleLbl="alignAccFollowNode1" presStyleIdx="0" presStyleCnt="3">
        <dgm:presLayoutVars>
          <dgm:bulletEnabled val="1"/>
        </dgm:presLayoutVars>
      </dgm:prSet>
      <dgm:spPr/>
    </dgm:pt>
    <dgm:pt modelId="{DDD43E96-3A5F-4EDE-8033-35AA3F9FB2C1}" type="pres">
      <dgm:prSet presAssocID="{FEA3B114-8EBD-41DB-BD8D-50357FB34CE5}" presName="space" presStyleCnt="0"/>
      <dgm:spPr/>
    </dgm:pt>
    <dgm:pt modelId="{0BFC715B-EA69-4A45-A50A-4F431CA553FF}" type="pres">
      <dgm:prSet presAssocID="{66866743-48A6-4CAB-9ABC-5F0A9828B3C6}" presName="composite" presStyleCnt="0"/>
      <dgm:spPr/>
    </dgm:pt>
    <dgm:pt modelId="{188DF4AF-551D-4014-91E0-C2E4C6BB8E11}" type="pres">
      <dgm:prSet presAssocID="{66866743-48A6-4CAB-9ABC-5F0A9828B3C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CB0333F-8666-441D-BF4D-2C788C0C1BCF}" type="pres">
      <dgm:prSet presAssocID="{66866743-48A6-4CAB-9ABC-5F0A9828B3C6}" presName="desTx" presStyleLbl="alignAccFollowNode1" presStyleIdx="1" presStyleCnt="3">
        <dgm:presLayoutVars>
          <dgm:bulletEnabled val="1"/>
        </dgm:presLayoutVars>
      </dgm:prSet>
      <dgm:spPr/>
    </dgm:pt>
    <dgm:pt modelId="{34D23937-76E7-4705-B923-95AA6F6147A5}" type="pres">
      <dgm:prSet presAssocID="{14D4FC84-5519-4BF3-8DD7-41C9A7192255}" presName="space" presStyleCnt="0"/>
      <dgm:spPr/>
    </dgm:pt>
    <dgm:pt modelId="{883CF183-0F89-4B56-8688-5CD8532982E7}" type="pres">
      <dgm:prSet presAssocID="{30E45280-63E8-4C2C-B458-F6F7FD2551AB}" presName="composite" presStyleCnt="0"/>
      <dgm:spPr/>
    </dgm:pt>
    <dgm:pt modelId="{5F7E5760-6CAD-400F-998C-718E1BF3A659}" type="pres">
      <dgm:prSet presAssocID="{30E45280-63E8-4C2C-B458-F6F7FD2551A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6D2F873-1D55-4255-8619-8C84A3D08FF4}" type="pres">
      <dgm:prSet presAssocID="{30E45280-63E8-4C2C-B458-F6F7FD2551A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93B901-120D-488A-9026-82056E29FBD2}" type="presOf" srcId="{CF64C489-8EF6-4286-9178-A764342CBBC2}" destId="{DCB0333F-8666-441D-BF4D-2C788C0C1BCF}" srcOrd="0" destOrd="0" presId="urn:microsoft.com/office/officeart/2005/8/layout/hList1"/>
    <dgm:cxn modelId="{FCB0B706-64E1-43EA-BDF5-F3BA5CAD7452}" srcId="{7CC4A8C4-0BC2-4475-AF64-149CDCCFD71D}" destId="{66866743-48A6-4CAB-9ABC-5F0A9828B3C6}" srcOrd="1" destOrd="0" parTransId="{10117DF9-569B-45B9-9EBE-29F6B5B0B1B4}" sibTransId="{14D4FC84-5519-4BF3-8DD7-41C9A7192255}"/>
    <dgm:cxn modelId="{C6F5C413-3E46-495A-9CC4-25E7A8495657}" srcId="{F710CBDA-C6D7-4BFE-A9DF-57FEF96267DB}" destId="{FE66DE35-A3DA-4875-82E1-71DB042DF8A1}" srcOrd="1" destOrd="0" parTransId="{36C079D6-F012-4D69-8F86-346482904601}" sibTransId="{9C717686-BBA5-4411-A7F9-5709C718A3D4}"/>
    <dgm:cxn modelId="{6B01061A-DA0D-429C-9FB8-E2520D7ECE55}" type="presOf" srcId="{F710CBDA-C6D7-4BFE-A9DF-57FEF96267DB}" destId="{7C3914AA-C800-496D-B6F8-43354A44A8B4}" srcOrd="0" destOrd="0" presId="urn:microsoft.com/office/officeart/2005/8/layout/hList1"/>
    <dgm:cxn modelId="{565A2621-0289-4E61-B981-5FC72B9566EF}" srcId="{66866743-48A6-4CAB-9ABC-5F0A9828B3C6}" destId="{CF64C489-8EF6-4286-9178-A764342CBBC2}" srcOrd="0" destOrd="0" parTransId="{00B2B58E-71F9-4659-9C84-6F2F3DB07D7C}" sibTransId="{34306BD4-2E5B-419F-9413-A04674012D2F}"/>
    <dgm:cxn modelId="{FA135823-CAC8-4B30-BF06-A506F85E8987}" type="presOf" srcId="{6E54DBEE-7F3F-47C5-BDD3-94E4A0FE6BC9}" destId="{D6D2F873-1D55-4255-8619-8C84A3D08FF4}" srcOrd="0" destOrd="0" presId="urn:microsoft.com/office/officeart/2005/8/layout/hList1"/>
    <dgm:cxn modelId="{4F4FDB25-F4A0-4FF4-874A-2D4FF321099A}" srcId="{30E45280-63E8-4C2C-B458-F6F7FD2551AB}" destId="{6E54DBEE-7F3F-47C5-BDD3-94E4A0FE6BC9}" srcOrd="0" destOrd="0" parTransId="{D2885CF4-B863-4067-B182-FB860A35D48C}" sibTransId="{592787E1-7700-44DE-90E3-2429DD105E62}"/>
    <dgm:cxn modelId="{DC07D642-CD80-49E2-967B-9253EADC270D}" type="presOf" srcId="{88C24CDD-F5CD-448F-AC16-31F15A712847}" destId="{25E3D50B-1657-4601-BF2A-A030EA234E4B}" srcOrd="0" destOrd="3" presId="urn:microsoft.com/office/officeart/2005/8/layout/hList1"/>
    <dgm:cxn modelId="{308B9068-4A03-464B-92E8-4D2861D1FE5B}" srcId="{F710CBDA-C6D7-4BFE-A9DF-57FEF96267DB}" destId="{9B90934C-E36B-4812-AFDA-4D4E1B895392}" srcOrd="0" destOrd="0" parTransId="{50FD7464-EED3-4449-ACD5-AEB841656236}" sibTransId="{75C2F062-5417-4372-974B-4BE3914E8510}"/>
    <dgm:cxn modelId="{30E7BE69-B821-45AB-8DC0-3F40A382F611}" type="presOf" srcId="{4F47D0CA-F33B-4DC5-83DB-022A485ADE5F}" destId="{25E3D50B-1657-4601-BF2A-A030EA234E4B}" srcOrd="0" destOrd="2" presId="urn:microsoft.com/office/officeart/2005/8/layout/hList1"/>
    <dgm:cxn modelId="{F3A7F777-E29D-4578-B83D-3D054C490966}" type="presOf" srcId="{FE66DE35-A3DA-4875-82E1-71DB042DF8A1}" destId="{25E3D50B-1657-4601-BF2A-A030EA234E4B}" srcOrd="0" destOrd="1" presId="urn:microsoft.com/office/officeart/2005/8/layout/hList1"/>
    <dgm:cxn modelId="{A067DD88-8760-493B-9236-1B23E6249BC0}" type="presOf" srcId="{7CC4A8C4-0BC2-4475-AF64-149CDCCFD71D}" destId="{DADB2148-D372-4DBC-BAC6-EB1F1052E69A}" srcOrd="0" destOrd="0" presId="urn:microsoft.com/office/officeart/2005/8/layout/hList1"/>
    <dgm:cxn modelId="{6398ED8A-F885-4E2D-B848-3E1A31F85090}" srcId="{F710CBDA-C6D7-4BFE-A9DF-57FEF96267DB}" destId="{4F47D0CA-F33B-4DC5-83DB-022A485ADE5F}" srcOrd="2" destOrd="0" parTransId="{3C814AF9-3ADC-41B3-8657-B97C0208B118}" sibTransId="{5F0F3000-A904-4DF8-A76D-2DC0DD048303}"/>
    <dgm:cxn modelId="{6684979B-A623-4BCA-B896-C6C00E825FF4}" srcId="{F710CBDA-C6D7-4BFE-A9DF-57FEF96267DB}" destId="{88C24CDD-F5CD-448F-AC16-31F15A712847}" srcOrd="3" destOrd="0" parTransId="{D8C43F91-17B0-47B1-A76D-5BBD896CB7BC}" sibTransId="{EB6FF354-8A4B-4B1D-80AA-67B6BAF48EB1}"/>
    <dgm:cxn modelId="{A12AC7AE-7E17-4276-B7E9-44745F603473}" type="presOf" srcId="{9B90934C-E36B-4812-AFDA-4D4E1B895392}" destId="{25E3D50B-1657-4601-BF2A-A030EA234E4B}" srcOrd="0" destOrd="0" presId="urn:microsoft.com/office/officeart/2005/8/layout/hList1"/>
    <dgm:cxn modelId="{405785B0-997C-4676-A1BE-0A7365B38646}" type="presOf" srcId="{30E45280-63E8-4C2C-B458-F6F7FD2551AB}" destId="{5F7E5760-6CAD-400F-998C-718E1BF3A659}" srcOrd="0" destOrd="0" presId="urn:microsoft.com/office/officeart/2005/8/layout/hList1"/>
    <dgm:cxn modelId="{4210BBC8-0011-4E5D-A5A0-B38E51811134}" srcId="{7CC4A8C4-0BC2-4475-AF64-149CDCCFD71D}" destId="{30E45280-63E8-4C2C-B458-F6F7FD2551AB}" srcOrd="2" destOrd="0" parTransId="{D2FCB5F3-AFA5-4D34-9CBD-C23F7358C5D3}" sibTransId="{AE4377C2-A31F-4D24-90ED-CF2A5DB63AA6}"/>
    <dgm:cxn modelId="{24C4E3EF-B868-41E9-A044-EBCCB980B1D7}" type="presOf" srcId="{66866743-48A6-4CAB-9ABC-5F0A9828B3C6}" destId="{188DF4AF-551D-4014-91E0-C2E4C6BB8E11}" srcOrd="0" destOrd="0" presId="urn:microsoft.com/office/officeart/2005/8/layout/hList1"/>
    <dgm:cxn modelId="{7803ABF8-6462-49D4-A513-F4DFF240990F}" srcId="{7CC4A8C4-0BC2-4475-AF64-149CDCCFD71D}" destId="{F710CBDA-C6D7-4BFE-A9DF-57FEF96267DB}" srcOrd="0" destOrd="0" parTransId="{ADDDDBF6-050B-47C4-A207-F81B7547D174}" sibTransId="{FEA3B114-8EBD-41DB-BD8D-50357FB34CE5}"/>
    <dgm:cxn modelId="{3CA83869-00FF-4A83-AF1E-7F16B02A46DB}" type="presParOf" srcId="{DADB2148-D372-4DBC-BAC6-EB1F1052E69A}" destId="{2EFBC4EB-2D40-4BA5-A052-E1AE1EEDCD46}" srcOrd="0" destOrd="0" presId="urn:microsoft.com/office/officeart/2005/8/layout/hList1"/>
    <dgm:cxn modelId="{7155C170-A5CC-476A-80BA-EF1E40F220C7}" type="presParOf" srcId="{2EFBC4EB-2D40-4BA5-A052-E1AE1EEDCD46}" destId="{7C3914AA-C800-496D-B6F8-43354A44A8B4}" srcOrd="0" destOrd="0" presId="urn:microsoft.com/office/officeart/2005/8/layout/hList1"/>
    <dgm:cxn modelId="{2ACA643E-9038-4B20-8C80-331388394D0C}" type="presParOf" srcId="{2EFBC4EB-2D40-4BA5-A052-E1AE1EEDCD46}" destId="{25E3D50B-1657-4601-BF2A-A030EA234E4B}" srcOrd="1" destOrd="0" presId="urn:microsoft.com/office/officeart/2005/8/layout/hList1"/>
    <dgm:cxn modelId="{6F734F39-E3D6-4ECE-9677-9CEBF5B29632}" type="presParOf" srcId="{DADB2148-D372-4DBC-BAC6-EB1F1052E69A}" destId="{DDD43E96-3A5F-4EDE-8033-35AA3F9FB2C1}" srcOrd="1" destOrd="0" presId="urn:microsoft.com/office/officeart/2005/8/layout/hList1"/>
    <dgm:cxn modelId="{23BFA97E-3952-49CE-940F-FEFD203D0D7A}" type="presParOf" srcId="{DADB2148-D372-4DBC-BAC6-EB1F1052E69A}" destId="{0BFC715B-EA69-4A45-A50A-4F431CA553FF}" srcOrd="2" destOrd="0" presId="urn:microsoft.com/office/officeart/2005/8/layout/hList1"/>
    <dgm:cxn modelId="{CA02A985-E3E8-473E-A9A6-D0483494635E}" type="presParOf" srcId="{0BFC715B-EA69-4A45-A50A-4F431CA553FF}" destId="{188DF4AF-551D-4014-91E0-C2E4C6BB8E11}" srcOrd="0" destOrd="0" presId="urn:microsoft.com/office/officeart/2005/8/layout/hList1"/>
    <dgm:cxn modelId="{8CB793B4-1C29-420D-8383-BF6AF1FE9422}" type="presParOf" srcId="{0BFC715B-EA69-4A45-A50A-4F431CA553FF}" destId="{DCB0333F-8666-441D-BF4D-2C788C0C1BCF}" srcOrd="1" destOrd="0" presId="urn:microsoft.com/office/officeart/2005/8/layout/hList1"/>
    <dgm:cxn modelId="{707AE75B-5133-45A3-97F2-D6C5D28D952A}" type="presParOf" srcId="{DADB2148-D372-4DBC-BAC6-EB1F1052E69A}" destId="{34D23937-76E7-4705-B923-95AA6F6147A5}" srcOrd="3" destOrd="0" presId="urn:microsoft.com/office/officeart/2005/8/layout/hList1"/>
    <dgm:cxn modelId="{CC7CF09E-2425-460E-83A6-75DEEBA74BE5}" type="presParOf" srcId="{DADB2148-D372-4DBC-BAC6-EB1F1052E69A}" destId="{883CF183-0F89-4B56-8688-5CD8532982E7}" srcOrd="4" destOrd="0" presId="urn:microsoft.com/office/officeart/2005/8/layout/hList1"/>
    <dgm:cxn modelId="{73F087FB-2588-4041-A008-77223D4F4AA2}" type="presParOf" srcId="{883CF183-0F89-4B56-8688-5CD8532982E7}" destId="{5F7E5760-6CAD-400F-998C-718E1BF3A659}" srcOrd="0" destOrd="0" presId="urn:microsoft.com/office/officeart/2005/8/layout/hList1"/>
    <dgm:cxn modelId="{2A31FFD4-2D9B-4F0D-8022-DAD871E4E300}" type="presParOf" srcId="{883CF183-0F89-4B56-8688-5CD8532982E7}" destId="{D6D2F873-1D55-4255-8619-8C84A3D08F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914AA-C800-496D-B6F8-43354A44A8B4}">
      <dsp:nvSpPr>
        <dsp:cNvPr id="0" name=""/>
        <dsp:cNvSpPr/>
      </dsp:nvSpPr>
      <dsp:spPr>
        <a:xfrm>
          <a:off x="3004" y="236536"/>
          <a:ext cx="2929235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新增</a:t>
          </a:r>
          <a:r>
            <a:rPr lang="en-US" altLang="zh-CN" sz="3400" kern="1200" dirty="0"/>
            <a:t>3</a:t>
          </a:r>
          <a:r>
            <a:rPr lang="zh-CN" altLang="en-US" sz="3400" kern="1200" dirty="0"/>
            <a:t>个角色</a:t>
          </a:r>
        </a:p>
      </dsp:txBody>
      <dsp:txXfrm>
        <a:off x="3004" y="236536"/>
        <a:ext cx="2929235" cy="979200"/>
      </dsp:txXfrm>
    </dsp:sp>
    <dsp:sp modelId="{25E3D50B-1657-4601-BF2A-A030EA234E4B}">
      <dsp:nvSpPr>
        <dsp:cNvPr id="0" name=""/>
        <dsp:cNvSpPr/>
      </dsp:nvSpPr>
      <dsp:spPr>
        <a:xfrm>
          <a:off x="3004" y="1215736"/>
          <a:ext cx="2929235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普通用户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超级用户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管理员</a:t>
          </a:r>
        </a:p>
      </dsp:txBody>
      <dsp:txXfrm>
        <a:off x="3004" y="1215736"/>
        <a:ext cx="2929235" cy="2146590"/>
      </dsp:txXfrm>
    </dsp:sp>
    <dsp:sp modelId="{188DF4AF-551D-4014-91E0-C2E4C6BB8E11}">
      <dsp:nvSpPr>
        <dsp:cNvPr id="0" name=""/>
        <dsp:cNvSpPr/>
      </dsp:nvSpPr>
      <dsp:spPr>
        <a:xfrm>
          <a:off x="3342332" y="236536"/>
          <a:ext cx="2929235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编辑</a:t>
          </a:r>
          <a:r>
            <a:rPr lang="en-US" altLang="zh-CN" sz="3400" kern="1200" dirty="0"/>
            <a:t>1</a:t>
          </a:r>
          <a:r>
            <a:rPr lang="zh-CN" altLang="en-US" sz="3400" kern="1200" dirty="0"/>
            <a:t>个用户</a:t>
          </a:r>
        </a:p>
      </dsp:txBody>
      <dsp:txXfrm>
        <a:off x="3342332" y="236536"/>
        <a:ext cx="2929235" cy="979200"/>
      </dsp:txXfrm>
    </dsp:sp>
    <dsp:sp modelId="{DCB0333F-8666-441D-BF4D-2C788C0C1BCF}">
      <dsp:nvSpPr>
        <dsp:cNvPr id="0" name=""/>
        <dsp:cNvSpPr/>
      </dsp:nvSpPr>
      <dsp:spPr>
        <a:xfrm>
          <a:off x="3342332" y="1215736"/>
          <a:ext cx="2929235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普通用户</a:t>
          </a:r>
        </a:p>
      </dsp:txBody>
      <dsp:txXfrm>
        <a:off x="3342332" y="1215736"/>
        <a:ext cx="2929235" cy="2146590"/>
      </dsp:txXfrm>
    </dsp:sp>
    <dsp:sp modelId="{5F7E5760-6CAD-400F-998C-718E1BF3A659}">
      <dsp:nvSpPr>
        <dsp:cNvPr id="0" name=""/>
        <dsp:cNvSpPr/>
      </dsp:nvSpPr>
      <dsp:spPr>
        <a:xfrm>
          <a:off x="6681660" y="236536"/>
          <a:ext cx="2929235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删除</a:t>
          </a:r>
          <a:r>
            <a:rPr lang="en-US" altLang="zh-CN" sz="3400" kern="1200" dirty="0"/>
            <a:t>1</a:t>
          </a:r>
          <a:r>
            <a:rPr lang="zh-CN" altLang="en-US" sz="3400" kern="1200" dirty="0"/>
            <a:t>个用户</a:t>
          </a:r>
        </a:p>
      </dsp:txBody>
      <dsp:txXfrm>
        <a:off x="6681660" y="236536"/>
        <a:ext cx="2929235" cy="979200"/>
      </dsp:txXfrm>
    </dsp:sp>
    <dsp:sp modelId="{D6D2F873-1D55-4255-8619-8C84A3D08FF4}">
      <dsp:nvSpPr>
        <dsp:cNvPr id="0" name=""/>
        <dsp:cNvSpPr/>
      </dsp:nvSpPr>
      <dsp:spPr>
        <a:xfrm>
          <a:off x="6681660" y="1215736"/>
          <a:ext cx="2929235" cy="2146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400" kern="1200" dirty="0"/>
            <a:t>超级用户</a:t>
          </a:r>
        </a:p>
      </dsp:txBody>
      <dsp:txXfrm>
        <a:off x="6681660" y="1215736"/>
        <a:ext cx="2929235" cy="2146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914AA-C800-496D-B6F8-43354A44A8B4}">
      <dsp:nvSpPr>
        <dsp:cNvPr id="0" name=""/>
        <dsp:cNvSpPr/>
      </dsp:nvSpPr>
      <dsp:spPr>
        <a:xfrm>
          <a:off x="3004" y="427212"/>
          <a:ext cx="292923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新增</a:t>
          </a:r>
          <a:r>
            <a:rPr lang="en-US" altLang="zh-CN" sz="2500" kern="1200" dirty="0"/>
            <a:t>4</a:t>
          </a:r>
          <a:r>
            <a:rPr lang="zh-CN" altLang="en-US" sz="2500" kern="1200" dirty="0"/>
            <a:t>个用户</a:t>
          </a:r>
        </a:p>
      </dsp:txBody>
      <dsp:txXfrm>
        <a:off x="3004" y="427212"/>
        <a:ext cx="2929235" cy="720000"/>
      </dsp:txXfrm>
    </dsp:sp>
    <dsp:sp modelId="{25E3D50B-1657-4601-BF2A-A030EA234E4B}">
      <dsp:nvSpPr>
        <dsp:cNvPr id="0" name=""/>
        <dsp:cNvSpPr/>
      </dsp:nvSpPr>
      <dsp:spPr>
        <a:xfrm>
          <a:off x="3004" y="1147212"/>
          <a:ext cx="2929235" cy="2024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Jacky</a:t>
          </a:r>
          <a:r>
            <a:rPr lang="zh-CN" altLang="en-US" sz="2500" kern="1200" dirty="0"/>
            <a:t>（普通用户）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/>
            <a:t>Jacky</a:t>
          </a:r>
          <a:r>
            <a:rPr lang="zh-CN" altLang="en-US" sz="2500" kern="1200"/>
            <a:t>（普通用户）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Andy</a:t>
          </a:r>
          <a:r>
            <a:rPr lang="zh-CN" altLang="en-US" sz="2500" kern="1200" dirty="0"/>
            <a:t>（普通用户）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 err="1"/>
            <a:t>Nacy</a:t>
          </a:r>
          <a:r>
            <a:rPr lang="zh-CN" altLang="en-US" sz="2500" kern="1200" dirty="0"/>
            <a:t>（管理员）</a:t>
          </a:r>
        </a:p>
      </dsp:txBody>
      <dsp:txXfrm>
        <a:off x="3004" y="1147212"/>
        <a:ext cx="2929235" cy="2024437"/>
      </dsp:txXfrm>
    </dsp:sp>
    <dsp:sp modelId="{188DF4AF-551D-4014-91E0-C2E4C6BB8E11}">
      <dsp:nvSpPr>
        <dsp:cNvPr id="0" name=""/>
        <dsp:cNvSpPr/>
      </dsp:nvSpPr>
      <dsp:spPr>
        <a:xfrm>
          <a:off x="3342332" y="427212"/>
          <a:ext cx="292923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编辑</a:t>
          </a:r>
          <a:r>
            <a:rPr lang="en-US" altLang="zh-CN" sz="2500" kern="1200" dirty="0"/>
            <a:t>1</a:t>
          </a:r>
          <a:r>
            <a:rPr lang="zh-CN" altLang="en-US" sz="2500" kern="1200" dirty="0"/>
            <a:t>个用户</a:t>
          </a:r>
        </a:p>
      </dsp:txBody>
      <dsp:txXfrm>
        <a:off x="3342332" y="427212"/>
        <a:ext cx="2929235" cy="720000"/>
      </dsp:txXfrm>
    </dsp:sp>
    <dsp:sp modelId="{DCB0333F-8666-441D-BF4D-2C788C0C1BCF}">
      <dsp:nvSpPr>
        <dsp:cNvPr id="0" name=""/>
        <dsp:cNvSpPr/>
      </dsp:nvSpPr>
      <dsp:spPr>
        <a:xfrm>
          <a:off x="3342332" y="1147212"/>
          <a:ext cx="2929235" cy="2024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Andy</a:t>
          </a:r>
          <a:r>
            <a:rPr lang="zh-CN" altLang="en-US" sz="2500" kern="1200" dirty="0"/>
            <a:t>（设为禁用）</a:t>
          </a:r>
        </a:p>
      </dsp:txBody>
      <dsp:txXfrm>
        <a:off x="3342332" y="1147212"/>
        <a:ext cx="2929235" cy="2024437"/>
      </dsp:txXfrm>
    </dsp:sp>
    <dsp:sp modelId="{5F7E5760-6CAD-400F-998C-718E1BF3A659}">
      <dsp:nvSpPr>
        <dsp:cNvPr id="0" name=""/>
        <dsp:cNvSpPr/>
      </dsp:nvSpPr>
      <dsp:spPr>
        <a:xfrm>
          <a:off x="6681660" y="427212"/>
          <a:ext cx="292923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删除</a:t>
          </a:r>
          <a:r>
            <a:rPr lang="en-US" altLang="zh-CN" sz="2500" kern="1200" dirty="0"/>
            <a:t>1</a:t>
          </a:r>
          <a:r>
            <a:rPr lang="zh-CN" altLang="en-US" sz="2500" kern="1200" dirty="0"/>
            <a:t>个用户</a:t>
          </a:r>
        </a:p>
      </dsp:txBody>
      <dsp:txXfrm>
        <a:off x="6681660" y="427212"/>
        <a:ext cx="2929235" cy="720000"/>
      </dsp:txXfrm>
    </dsp:sp>
    <dsp:sp modelId="{D6D2F873-1D55-4255-8619-8C84A3D08FF4}">
      <dsp:nvSpPr>
        <dsp:cNvPr id="0" name=""/>
        <dsp:cNvSpPr/>
      </dsp:nvSpPr>
      <dsp:spPr>
        <a:xfrm>
          <a:off x="6681660" y="1147212"/>
          <a:ext cx="2929235" cy="2024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Andy</a:t>
          </a:r>
          <a:endParaRPr lang="zh-CN" altLang="en-US" sz="2500" kern="1200" dirty="0"/>
        </a:p>
      </dsp:txBody>
      <dsp:txXfrm>
        <a:off x="6681660" y="1147212"/>
        <a:ext cx="2929235" cy="2024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158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417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680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64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41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965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74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3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8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前后端分离模式的</a:t>
            </a:r>
            <a:r>
              <a:rPr lang="en-US" altLang="zh-CN" sz="4400" dirty="0"/>
              <a:t>Web</a:t>
            </a:r>
            <a:r>
              <a:rPr lang="zh-CN" altLang="en-US" sz="4400" dirty="0"/>
              <a:t>应用系统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答辩人：张三 </a:t>
            </a:r>
            <a:r>
              <a:rPr lang="en-US" altLang="zh-CN" dirty="0"/>
              <a:t>202006014XXXX</a:t>
            </a:r>
          </a:p>
        </p:txBody>
      </p:sp>
    </p:spTree>
    <p:extLst>
      <p:ext uri="{BB962C8B-B14F-4D97-AF65-F5344CB8AC3E}">
        <p14:creationId xmlns:p14="http://schemas.microsoft.com/office/powerpoint/2010/main" val="35951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5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角色编辑</a:t>
            </a:r>
            <a:r>
              <a:rPr lang="en-US" altLang="zh-CN" dirty="0"/>
              <a:t>-UI</a:t>
            </a:r>
            <a:r>
              <a:rPr lang="zh-CN" altLang="en-US" dirty="0"/>
              <a:t>效果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86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角色编辑功能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UI</a:t>
            </a:r>
            <a:r>
              <a:rPr lang="zh-CN" altLang="en-US" dirty="0"/>
              <a:t>设计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前端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RESTful API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数据库访问</a:t>
            </a:r>
          </a:p>
        </p:txBody>
      </p:sp>
    </p:spTree>
    <p:extLst>
      <p:ext uri="{BB962C8B-B14F-4D97-AF65-F5344CB8AC3E}">
        <p14:creationId xmlns:p14="http://schemas.microsoft.com/office/powerpoint/2010/main" val="70027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3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角色删除</a:t>
            </a:r>
            <a:r>
              <a:rPr lang="en-US" altLang="zh-CN" dirty="0"/>
              <a:t>-UI</a:t>
            </a:r>
            <a:r>
              <a:rPr lang="zh-CN" altLang="en-US" dirty="0"/>
              <a:t>效果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82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角色删除功能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UI</a:t>
            </a:r>
            <a:r>
              <a:rPr lang="zh-CN" altLang="en-US" dirty="0"/>
              <a:t>设计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前端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RESTful API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数据库访问</a:t>
            </a:r>
          </a:p>
        </p:txBody>
      </p:sp>
    </p:spTree>
    <p:extLst>
      <p:ext uri="{BB962C8B-B14F-4D97-AF65-F5344CB8AC3E}">
        <p14:creationId xmlns:p14="http://schemas.microsoft.com/office/powerpoint/2010/main" val="38375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3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角色关系管理</a:t>
            </a:r>
            <a:r>
              <a:rPr lang="en-US" altLang="zh-CN" dirty="0"/>
              <a:t>-UI</a:t>
            </a:r>
            <a:r>
              <a:rPr lang="zh-CN" altLang="en-US" dirty="0"/>
              <a:t>效果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89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角色关系管理功能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UI</a:t>
            </a:r>
            <a:r>
              <a:rPr lang="zh-CN" altLang="en-US" dirty="0"/>
              <a:t>设计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前端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RESTful API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数据库访问</a:t>
            </a:r>
          </a:p>
        </p:txBody>
      </p:sp>
    </p:spTree>
    <p:extLst>
      <p:ext uri="{BB962C8B-B14F-4D97-AF65-F5344CB8AC3E}">
        <p14:creationId xmlns:p14="http://schemas.microsoft.com/office/powerpoint/2010/main" val="97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为了解决</a:t>
            </a:r>
            <a:r>
              <a:rPr lang="en-US" altLang="zh-CN" dirty="0"/>
              <a:t>XXXX</a:t>
            </a:r>
            <a:r>
              <a:rPr lang="zh-CN" altLang="en-US" dirty="0"/>
              <a:t>问题，设计</a:t>
            </a:r>
            <a:r>
              <a:rPr lang="en-US" altLang="zh-CN" dirty="0"/>
              <a:t>XXXX</a:t>
            </a:r>
            <a:r>
              <a:rPr lang="zh-CN" altLang="en-US" dirty="0"/>
              <a:t>系统，通过提供</a:t>
            </a:r>
            <a:r>
              <a:rPr lang="en-US" altLang="zh-CN" dirty="0"/>
              <a:t>XXX</a:t>
            </a:r>
            <a:r>
              <a:rPr lang="zh-CN" altLang="en-US" dirty="0"/>
              <a:t>服务，提高</a:t>
            </a:r>
            <a:r>
              <a:rPr lang="en-US" altLang="zh-CN" dirty="0"/>
              <a:t>XXXX</a:t>
            </a:r>
            <a:r>
              <a:rPr lang="zh-CN" altLang="en-US" dirty="0"/>
              <a:t>方面的效率或改善优化</a:t>
            </a:r>
            <a:r>
              <a:rPr lang="en-US" altLang="zh-CN" dirty="0"/>
              <a:t>XXXX</a:t>
            </a:r>
            <a:r>
              <a:rPr lang="zh-CN" altLang="en-US" dirty="0"/>
              <a:t>的工作流程。</a:t>
            </a:r>
            <a:endParaRPr lang="en-US" altLang="zh-CN" dirty="0"/>
          </a:p>
          <a:p>
            <a:r>
              <a:rPr lang="en-US" altLang="zh-CN" dirty="0"/>
              <a:t>XXXX</a:t>
            </a:r>
            <a:r>
              <a:rPr lang="zh-CN" altLang="en-US" dirty="0"/>
              <a:t>问题的主要核心问题的方案</a:t>
            </a:r>
            <a:endParaRPr lang="en-US" altLang="zh-CN" dirty="0"/>
          </a:p>
          <a:p>
            <a:pPr marL="845820" lvl="1" indent="-342900">
              <a:buFont typeface="+mj-lt"/>
              <a:buAutoNum type="arabicPeriod"/>
            </a:pPr>
            <a:r>
              <a:rPr lang="en-US" altLang="zh-CN" dirty="0"/>
              <a:t>XXXX</a:t>
            </a:r>
            <a:r>
              <a:rPr lang="zh-CN" altLang="en-US" dirty="0"/>
              <a:t>问题（方法或方案）</a:t>
            </a:r>
            <a:endParaRPr lang="en-US" altLang="zh-CN" dirty="0"/>
          </a:p>
          <a:p>
            <a:pPr marL="845820" lvl="1" indent="-342900">
              <a:buFont typeface="+mj-lt"/>
              <a:buAutoNum type="arabicPeriod"/>
            </a:pPr>
            <a:r>
              <a:rPr lang="en-US" altLang="zh-CN" dirty="0"/>
              <a:t>YYYY</a:t>
            </a:r>
            <a:r>
              <a:rPr lang="zh-CN" altLang="en-US" dirty="0"/>
              <a:t>问题（方法或方案）</a:t>
            </a:r>
            <a:endParaRPr lang="en-US" altLang="zh-CN" dirty="0"/>
          </a:p>
          <a:p>
            <a:pPr marL="845820" lvl="1" indent="-342900">
              <a:buFont typeface="+mj-lt"/>
              <a:buAutoNum type="arabicPeriod"/>
            </a:pPr>
            <a:r>
              <a:rPr lang="en-US" altLang="zh-CN" dirty="0"/>
              <a:t>ZZZZ</a:t>
            </a:r>
            <a:r>
              <a:rPr lang="zh-CN" altLang="en-US" dirty="0"/>
              <a:t>问题（方法或方案）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12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角色管理演示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44766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29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用户管理演示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1666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89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2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3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12CC90-F33C-4145-91D9-4B0D7CE43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69" b="5475"/>
          <a:stretch/>
        </p:blipFill>
        <p:spPr>
          <a:xfrm>
            <a:off x="2102266" y="2199289"/>
            <a:ext cx="6316519" cy="4210012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4962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用户信息管理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EAED0-2267-4E33-9941-8BFFC845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7" y="2286656"/>
            <a:ext cx="9091753" cy="4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4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角色列表</a:t>
            </a:r>
            <a:r>
              <a:rPr lang="en-US" altLang="zh-CN" dirty="0"/>
              <a:t>-UI</a:t>
            </a:r>
            <a:r>
              <a:rPr lang="zh-CN" altLang="en-US" dirty="0"/>
              <a:t>效果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78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角色列表功能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UI</a:t>
            </a:r>
            <a:r>
              <a:rPr lang="zh-CN" altLang="en-US" dirty="0"/>
              <a:t>设计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前端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RESTful API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数据库访问</a:t>
            </a:r>
          </a:p>
        </p:txBody>
      </p:sp>
    </p:spTree>
    <p:extLst>
      <p:ext uri="{BB962C8B-B14F-4D97-AF65-F5344CB8AC3E}">
        <p14:creationId xmlns:p14="http://schemas.microsoft.com/office/powerpoint/2010/main" val="12962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4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角色详情</a:t>
            </a:r>
            <a:r>
              <a:rPr lang="en-US" altLang="zh-CN" dirty="0"/>
              <a:t>-UI</a:t>
            </a:r>
            <a:r>
              <a:rPr lang="zh-CN" altLang="en-US" dirty="0"/>
              <a:t>效果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2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角色详情功能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UI</a:t>
            </a:r>
            <a:r>
              <a:rPr lang="zh-CN" altLang="en-US" dirty="0"/>
              <a:t>设计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前端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RESTful API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数据库访问</a:t>
            </a:r>
          </a:p>
        </p:txBody>
      </p:sp>
    </p:spTree>
    <p:extLst>
      <p:ext uri="{BB962C8B-B14F-4D97-AF65-F5344CB8AC3E}">
        <p14:creationId xmlns:p14="http://schemas.microsoft.com/office/powerpoint/2010/main" val="412786643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439</TotalTime>
  <Words>279</Words>
  <Application>Microsoft Office PowerPoint</Application>
  <PresentationFormat>宽屏</PresentationFormat>
  <Paragraphs>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Arial</vt:lpstr>
      <vt:lpstr>Trebuchet MS</vt:lpstr>
      <vt:lpstr>柏林</vt:lpstr>
      <vt:lpstr>前后端分离模式的Web应用系统</vt:lpstr>
      <vt:lpstr>系统简介</vt:lpstr>
      <vt:lpstr>系统架构</vt:lpstr>
      <vt:lpstr>用户信息管理</vt:lpstr>
      <vt:lpstr>用户&amp;角色列表-UI效果</vt:lpstr>
      <vt:lpstr>用户&amp;角色列表功能</vt:lpstr>
      <vt:lpstr>难点及解决方案</vt:lpstr>
      <vt:lpstr>用户&amp;角色详情-UI效果</vt:lpstr>
      <vt:lpstr>用户&amp;角色详情功能</vt:lpstr>
      <vt:lpstr>难点及解决方案</vt:lpstr>
      <vt:lpstr>用户&amp;角色编辑-UI效果</vt:lpstr>
      <vt:lpstr>用户&amp;角色编辑功能</vt:lpstr>
      <vt:lpstr>难点及解决方案</vt:lpstr>
      <vt:lpstr>用户&amp;角色删除-UI效果</vt:lpstr>
      <vt:lpstr>用户&amp;角色删除功能</vt:lpstr>
      <vt:lpstr>难点及解决方案</vt:lpstr>
      <vt:lpstr>用户&amp;角色关系管理-UI效果</vt:lpstr>
      <vt:lpstr>用户&amp;角色关系管理功能</vt:lpstr>
      <vt:lpstr>难点及解决方案</vt:lpstr>
      <vt:lpstr>角色管理演示</vt:lpstr>
      <vt:lpstr>用户管理演示</vt:lpstr>
      <vt:lpstr>难点及解决方案</vt:lpstr>
      <vt:lpstr>展望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商业应用架构及其实践</dc:title>
  <dc:creator>Wenhai He</dc:creator>
  <cp:lastModifiedBy>dh</cp:lastModifiedBy>
  <cp:revision>29</cp:revision>
  <dcterms:created xsi:type="dcterms:W3CDTF">2018-01-24T00:58:17Z</dcterms:created>
  <dcterms:modified xsi:type="dcterms:W3CDTF">2022-05-16T16:38:27Z</dcterms:modified>
</cp:coreProperties>
</file>