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router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  - network:router_interface_distributed </a:t>
            </a:r>
            <a:r>
              <a:rPr lang="zh-CN" altLang="en-US"/>
              <a:t>（</a:t>
            </a:r>
            <a:r>
              <a:rPr lang="en-US" altLang="zh-CN"/>
              <a:t>project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  - network:router_gateway    qrouter</a:t>
            </a:r>
            <a:r>
              <a:rPr lang="zh-CN" altLang="en-US"/>
              <a:t>下的</a:t>
            </a:r>
            <a:r>
              <a:rPr lang="en-US" altLang="zh-CN"/>
              <a:t>qg</a:t>
            </a:r>
            <a:r>
              <a:rPr lang="zh-CN" altLang="en-US"/>
              <a:t>口</a:t>
            </a:r>
            <a:endParaRPr lang="en-US" altLang="zh-CN"/>
          </a:p>
          <a:p>
            <a:r>
              <a:rPr lang="en-US" altLang="zh-CN"/>
              <a:t>  - network:router_centralized_snat  qrouter</a:t>
            </a:r>
            <a:r>
              <a:rPr lang="zh-CN" altLang="en-US"/>
              <a:t>下的</a:t>
            </a:r>
            <a:r>
              <a:rPr lang="en-US" altLang="zh-CN"/>
              <a:t>sg</a:t>
            </a:r>
            <a:r>
              <a:rPr lang="zh-CN" altLang="en-US"/>
              <a:t>口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server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- </a:t>
            </a:r>
            <a:r>
              <a:rPr lang="zh-CN" altLang="en-US"/>
              <a:t>类似compute:az-jinan-lab-1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109220" y="515620"/>
            <a:ext cx="13702665" cy="5875020"/>
            <a:chOff x="172" y="812"/>
            <a:chExt cx="21579" cy="925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15" y="4541"/>
              <a:ext cx="5840" cy="225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" y="7090"/>
              <a:ext cx="8588" cy="2628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" y="1071"/>
              <a:ext cx="8985" cy="349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9" y="4451"/>
              <a:ext cx="9144" cy="3186"/>
            </a:xfrm>
            <a:prstGeom prst="rect">
              <a:avLst/>
            </a:prstGeom>
          </p:spPr>
        </p:pic>
        <p:cxnSp>
          <p:nvCxnSpPr>
            <p:cNvPr id="7" name="曲线连接符 6"/>
            <p:cNvCxnSpPr/>
            <p:nvPr/>
          </p:nvCxnSpPr>
          <p:spPr>
            <a:xfrm>
              <a:off x="3240" y="2362"/>
              <a:ext cx="4516" cy="3280"/>
            </a:xfrm>
            <a:prstGeom prst="curvedConnector3">
              <a:avLst>
                <a:gd name="adj1" fmla="val 5001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曲线连接符 8"/>
            <p:cNvCxnSpPr/>
            <p:nvPr/>
          </p:nvCxnSpPr>
          <p:spPr>
            <a:xfrm rot="5400000">
              <a:off x="-657" y="5182"/>
              <a:ext cx="4030" cy="1594"/>
            </a:xfrm>
            <a:prstGeom prst="curvedConnector3">
              <a:avLst>
                <a:gd name="adj1" fmla="val -135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曲线连接符 9"/>
            <p:cNvCxnSpPr/>
            <p:nvPr/>
          </p:nvCxnSpPr>
          <p:spPr>
            <a:xfrm rot="10800000" flipV="1">
              <a:off x="1034" y="6912"/>
              <a:ext cx="6674" cy="1164"/>
            </a:xfrm>
            <a:prstGeom prst="curvedConnector3">
              <a:avLst>
                <a:gd name="adj1" fmla="val 49993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51" y="812"/>
              <a:ext cx="8972" cy="2070"/>
            </a:xfrm>
            <a:prstGeom prst="rect">
              <a:avLst/>
            </a:prstGeom>
          </p:spPr>
        </p:pic>
        <p:cxnSp>
          <p:nvCxnSpPr>
            <p:cNvPr id="12" name="曲线连接符 11"/>
            <p:cNvCxnSpPr/>
            <p:nvPr/>
          </p:nvCxnSpPr>
          <p:spPr>
            <a:xfrm rot="10800000" flipV="1">
              <a:off x="8010" y="2602"/>
              <a:ext cx="4043" cy="3027"/>
            </a:xfrm>
            <a:prstGeom prst="curvedConnector3">
              <a:avLst>
                <a:gd name="adj1" fmla="val 49989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曲线连接符 12"/>
            <p:cNvCxnSpPr/>
            <p:nvPr/>
          </p:nvCxnSpPr>
          <p:spPr>
            <a:xfrm rot="10800000" flipV="1">
              <a:off x="2490" y="1807"/>
              <a:ext cx="9562" cy="85"/>
            </a:xfrm>
            <a:prstGeom prst="curvedConnector3">
              <a:avLst>
                <a:gd name="adj1" fmla="val 49995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237" y="5380"/>
              <a:ext cx="9514" cy="4684"/>
            </a:xfrm>
            <a:prstGeom prst="rect">
              <a:avLst/>
            </a:prstGeom>
          </p:spPr>
        </p:pic>
        <p:cxnSp>
          <p:nvCxnSpPr>
            <p:cNvPr id="15" name="曲线连接符 14"/>
            <p:cNvCxnSpPr/>
            <p:nvPr/>
          </p:nvCxnSpPr>
          <p:spPr>
            <a:xfrm rot="5400000" flipV="1">
              <a:off x="10110" y="4305"/>
              <a:ext cx="4437" cy="551"/>
            </a:xfrm>
            <a:prstGeom prst="curvedConnector3">
              <a:avLst>
                <a:gd name="adj1" fmla="val 99744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/>
            <p:nvPr/>
          </p:nvCxnSpPr>
          <p:spPr>
            <a:xfrm rot="10800000">
              <a:off x="8068" y="5616"/>
              <a:ext cx="4442" cy="1700"/>
            </a:xfrm>
            <a:prstGeom prst="curvedConnector3">
              <a:avLst>
                <a:gd name="adj1" fmla="val 4999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曲线连接符 16"/>
            <p:cNvCxnSpPr/>
            <p:nvPr/>
          </p:nvCxnSpPr>
          <p:spPr>
            <a:xfrm rot="10800000">
              <a:off x="1085" y="8089"/>
              <a:ext cx="11507" cy="1277"/>
            </a:xfrm>
            <a:prstGeom prst="curvedConnector3">
              <a:avLst>
                <a:gd name="adj1" fmla="val 49992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曲线连接符 18"/>
            <p:cNvCxnSpPr/>
            <p:nvPr/>
          </p:nvCxnSpPr>
          <p:spPr>
            <a:xfrm>
              <a:off x="1682" y="5268"/>
              <a:ext cx="10863" cy="4365"/>
            </a:xfrm>
            <a:prstGeom prst="curvedConnector3">
              <a:avLst>
                <a:gd name="adj1" fmla="val 50008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曲线连接符 20"/>
            <p:cNvCxnSpPr/>
            <p:nvPr/>
          </p:nvCxnSpPr>
          <p:spPr>
            <a:xfrm>
              <a:off x="2101" y="5472"/>
              <a:ext cx="5655" cy="170"/>
            </a:xfrm>
            <a:prstGeom prst="curvedConnector3">
              <a:avLst>
                <a:gd name="adj1" fmla="val 50009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162" y="3202"/>
              <a:ext cx="694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device_id</a:t>
              </a:r>
              <a:r>
                <a:rPr lang="zh-CN" altLang="en-US" sz="1200"/>
                <a:t>对应各种</a:t>
              </a:r>
              <a:r>
                <a:rPr lang="en-US" altLang="zh-CN" sz="1200"/>
                <a:t>device</a:t>
              </a:r>
              <a:r>
                <a:rPr lang="zh-CN" altLang="en-US" sz="1200"/>
                <a:t>的</a:t>
              </a:r>
              <a:r>
                <a:rPr lang="en-US" altLang="zh-CN" sz="1200"/>
                <a:t>id</a:t>
              </a:r>
              <a:r>
                <a:rPr lang="zh-CN" altLang="en-US" sz="1200"/>
                <a:t>，例如</a:t>
              </a:r>
              <a:r>
                <a:rPr lang="en-US" altLang="zh-CN" sz="1200"/>
                <a:t>server</a:t>
              </a:r>
              <a:r>
                <a:rPr lang="zh-CN" altLang="en-US" sz="1200"/>
                <a:t>、</a:t>
              </a:r>
              <a:r>
                <a:rPr lang="en-US" altLang="zh-CN" sz="1200"/>
                <a:t>router</a:t>
              </a:r>
              <a:r>
                <a:rPr lang="zh-CN" altLang="en-US" sz="1200"/>
                <a:t>、</a:t>
              </a:r>
              <a:r>
                <a:rPr lang="en-US" altLang="zh-CN" sz="1200"/>
                <a:t>dhcp</a:t>
              </a:r>
              <a:r>
                <a:rPr lang="zh-CN" altLang="en-US" sz="1200"/>
                <a:t>、</a:t>
              </a:r>
              <a:r>
                <a:rPr lang="en-US" altLang="zh-CN" sz="1200"/>
                <a:t>fip</a:t>
              </a:r>
              <a:endParaRPr lang="en-US" altLang="zh-CN" sz="12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文字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微软雅黑</vt:lpstr>
      <vt:lpstr>汉仪旗黑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lijuzhang</dc:creator>
  <cp:lastModifiedBy>lijuzhang</cp:lastModifiedBy>
  <cp:revision>3</cp:revision>
  <dcterms:created xsi:type="dcterms:W3CDTF">2021-11-05T12:54:31Z</dcterms:created>
  <dcterms:modified xsi:type="dcterms:W3CDTF">2021-11-05T12:54:31Z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