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8" r:id="rId6"/>
    <p:sldId id="280" r:id="rId7"/>
    <p:sldId id="282" r:id="rId8"/>
    <p:sldId id="284" r:id="rId9"/>
    <p:sldId id="297" r:id="rId10"/>
    <p:sldId id="298" r:id="rId11"/>
    <p:sldId id="295" r:id="rId12"/>
    <p:sldId id="300" r:id="rId13"/>
    <p:sldId id="301" r:id="rId14"/>
    <p:sldId id="299" r:id="rId15"/>
    <p:sldId id="279" r:id="rId16"/>
    <p:sldId id="302" r:id="rId17"/>
    <p:sldId id="289" r:id="rId18"/>
  </p:sldIdLst>
  <p:sldSz cx="12192000" cy="6858000"/>
  <p:notesSz cx="6858000" cy="9144000"/>
  <p:defaultTextStyle>
    <a:defPPr rtl="0">
      <a:defRPr lang="sk-s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D1101-964B-4345-814A-EB8271F59CA4}" v="9" dt="2025-05-11T11:54:41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408" autoAdjust="0"/>
  </p:normalViewPr>
  <p:slideViewPr>
    <p:cSldViewPr snapToGrid="0">
      <p:cViewPr varScale="1">
        <p:scale>
          <a:sx n="45" d="100"/>
          <a:sy n="45" d="100"/>
        </p:scale>
        <p:origin x="7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 Korbeľová" userId="64c5499c86262cb6" providerId="LiveId" clId="{2C8D1101-964B-4345-814A-EB8271F59CA4}"/>
    <pc:docChg chg="undo custSel addSld modSld">
      <pc:chgData name="Lucia Korbeľová" userId="64c5499c86262cb6" providerId="LiveId" clId="{2C8D1101-964B-4345-814A-EB8271F59CA4}" dt="2025-05-11T12:59:16.082" v="1799" actId="14100"/>
      <pc:docMkLst>
        <pc:docMk/>
      </pc:docMkLst>
      <pc:sldChg chg="modSp mod">
        <pc:chgData name="Lucia Korbeľová" userId="64c5499c86262cb6" providerId="LiveId" clId="{2C8D1101-964B-4345-814A-EB8271F59CA4}" dt="2025-05-10T13:35:34.239" v="528" actId="1036"/>
        <pc:sldMkLst>
          <pc:docMk/>
          <pc:sldMk cId="2806257027" sldId="256"/>
        </pc:sldMkLst>
        <pc:picChg chg="mod">
          <ac:chgData name="Lucia Korbeľová" userId="64c5499c86262cb6" providerId="LiveId" clId="{2C8D1101-964B-4345-814A-EB8271F59CA4}" dt="2025-05-10T13:35:34.239" v="528" actId="1036"/>
          <ac:picMkLst>
            <pc:docMk/>
            <pc:sldMk cId="2806257027" sldId="256"/>
            <ac:picMk id="5" creationId="{230BD1B1-AA22-48F1-B3ED-579CD284605D}"/>
          </ac:picMkLst>
        </pc:picChg>
      </pc:sldChg>
      <pc:sldChg chg="modSp mod">
        <pc:chgData name="Lucia Korbeľová" userId="64c5499c86262cb6" providerId="LiveId" clId="{2C8D1101-964B-4345-814A-EB8271F59CA4}" dt="2025-05-04T08:14:48.205" v="8" actId="20577"/>
        <pc:sldMkLst>
          <pc:docMk/>
          <pc:sldMk cId="3225867049" sldId="278"/>
        </pc:sldMkLst>
        <pc:spChg chg="mod">
          <ac:chgData name="Lucia Korbeľová" userId="64c5499c86262cb6" providerId="LiveId" clId="{2C8D1101-964B-4345-814A-EB8271F59CA4}" dt="2025-05-04T08:14:48.205" v="8" actId="20577"/>
          <ac:spMkLst>
            <pc:docMk/>
            <pc:sldMk cId="3225867049" sldId="278"/>
            <ac:spMk id="3" creationId="{4FA08E5A-A36B-94CF-5B4C-AA72A4FEE19D}"/>
          </ac:spMkLst>
        </pc:spChg>
      </pc:sldChg>
      <pc:sldChg chg="modSp mod">
        <pc:chgData name="Lucia Korbeľová" userId="64c5499c86262cb6" providerId="LiveId" clId="{2C8D1101-964B-4345-814A-EB8271F59CA4}" dt="2025-05-07T15:08:05.942" v="510" actId="27636"/>
        <pc:sldMkLst>
          <pc:docMk/>
          <pc:sldMk cId="373967827" sldId="279"/>
        </pc:sldMkLst>
        <pc:spChg chg="mod">
          <ac:chgData name="Lucia Korbeľová" userId="64c5499c86262cb6" providerId="LiveId" clId="{2C8D1101-964B-4345-814A-EB8271F59CA4}" dt="2025-05-07T15:08:05.942" v="510" actId="27636"/>
          <ac:spMkLst>
            <pc:docMk/>
            <pc:sldMk cId="373967827" sldId="279"/>
            <ac:spMk id="3" creationId="{87FB7E65-1EBC-78D3-58A4-7C3EF0283586}"/>
          </ac:spMkLst>
        </pc:spChg>
      </pc:sldChg>
      <pc:sldChg chg="modSp mod">
        <pc:chgData name="Lucia Korbeľová" userId="64c5499c86262cb6" providerId="LiveId" clId="{2C8D1101-964B-4345-814A-EB8271F59CA4}" dt="2025-05-11T12:04:06.019" v="1743" actId="20577"/>
        <pc:sldMkLst>
          <pc:docMk/>
          <pc:sldMk cId="1404681435" sldId="280"/>
        </pc:sldMkLst>
        <pc:spChg chg="mod">
          <ac:chgData name="Lucia Korbeľová" userId="64c5499c86262cb6" providerId="LiveId" clId="{2C8D1101-964B-4345-814A-EB8271F59CA4}" dt="2025-05-11T12:04:06.019" v="1743" actId="20577"/>
          <ac:spMkLst>
            <pc:docMk/>
            <pc:sldMk cId="1404681435" sldId="280"/>
            <ac:spMk id="3" creationId="{E82AFF8F-3FEE-24E3-B0B9-B385815C1533}"/>
          </ac:spMkLst>
        </pc:spChg>
        <pc:graphicFrameChg chg="mod modGraphic">
          <ac:chgData name="Lucia Korbeľová" userId="64c5499c86262cb6" providerId="LiveId" clId="{2C8D1101-964B-4345-814A-EB8271F59CA4}" dt="2025-05-04T08:19:54.862" v="35" actId="1076"/>
          <ac:graphicFrameMkLst>
            <pc:docMk/>
            <pc:sldMk cId="1404681435" sldId="280"/>
            <ac:graphicFrameMk id="4" creationId="{79568324-A905-9C0E-3E86-2726DCA71DC7}"/>
          </ac:graphicFrameMkLst>
        </pc:graphicFrameChg>
      </pc:sldChg>
      <pc:sldChg chg="addSp modSp mod">
        <pc:chgData name="Lucia Korbeľová" userId="64c5499c86262cb6" providerId="LiveId" clId="{2C8D1101-964B-4345-814A-EB8271F59CA4}" dt="2025-05-11T12:00:36.962" v="1731" actId="20577"/>
        <pc:sldMkLst>
          <pc:docMk/>
          <pc:sldMk cId="1122617803" sldId="282"/>
        </pc:sldMkLst>
        <pc:spChg chg="mod">
          <ac:chgData name="Lucia Korbeľová" userId="64c5499c86262cb6" providerId="LiveId" clId="{2C8D1101-964B-4345-814A-EB8271F59CA4}" dt="2025-05-11T11:54:07.267" v="1498" actId="14100"/>
          <ac:spMkLst>
            <pc:docMk/>
            <pc:sldMk cId="1122617803" sldId="282"/>
            <ac:spMk id="2" creationId="{05C0432A-C0CA-CC46-DB4D-239246285EC0}"/>
          </ac:spMkLst>
        </pc:spChg>
        <pc:spChg chg="mod">
          <ac:chgData name="Lucia Korbeľová" userId="64c5499c86262cb6" providerId="LiveId" clId="{2C8D1101-964B-4345-814A-EB8271F59CA4}" dt="2025-05-11T12:00:36.962" v="1731" actId="20577"/>
          <ac:spMkLst>
            <pc:docMk/>
            <pc:sldMk cId="1122617803" sldId="282"/>
            <ac:spMk id="3" creationId="{DE2FE3B5-2081-4C36-38A9-8CE398B44E7C}"/>
          </ac:spMkLst>
        </pc:spChg>
        <pc:spChg chg="mod">
          <ac:chgData name="Lucia Korbeľová" userId="64c5499c86262cb6" providerId="LiveId" clId="{2C8D1101-964B-4345-814A-EB8271F59CA4}" dt="2025-05-04T08:25:29.905" v="100" actId="20577"/>
          <ac:spMkLst>
            <pc:docMk/>
            <pc:sldMk cId="1122617803" sldId="282"/>
            <ac:spMk id="23" creationId="{2EB8F78C-40A9-63BE-DE54-C48E83550C17}"/>
          </ac:spMkLst>
        </pc:spChg>
        <pc:spChg chg="mod">
          <ac:chgData name="Lucia Korbeľová" userId="64c5499c86262cb6" providerId="LiveId" clId="{2C8D1101-964B-4345-814A-EB8271F59CA4}" dt="2025-05-04T08:25:42.520" v="112" actId="20577"/>
          <ac:spMkLst>
            <pc:docMk/>
            <pc:sldMk cId="1122617803" sldId="282"/>
            <ac:spMk id="24" creationId="{4869A282-E7D7-5019-284D-7D40BC6B9C71}"/>
          </ac:spMkLst>
        </pc:spChg>
        <pc:spChg chg="mod">
          <ac:chgData name="Lucia Korbeľová" userId="64c5499c86262cb6" providerId="LiveId" clId="{2C8D1101-964B-4345-814A-EB8271F59CA4}" dt="2025-05-04T08:25:51.160" v="124" actId="20577"/>
          <ac:spMkLst>
            <pc:docMk/>
            <pc:sldMk cId="1122617803" sldId="282"/>
            <ac:spMk id="25" creationId="{AFAD3FEE-EEC3-F9FC-BF80-172B113C6C80}"/>
          </ac:spMkLst>
        </pc:spChg>
        <pc:spChg chg="mod">
          <ac:chgData name="Lucia Korbeľová" userId="64c5499c86262cb6" providerId="LiveId" clId="{2C8D1101-964B-4345-814A-EB8271F59CA4}" dt="2025-05-04T08:25:58.276" v="136" actId="20577"/>
          <ac:spMkLst>
            <pc:docMk/>
            <pc:sldMk cId="1122617803" sldId="282"/>
            <ac:spMk id="26" creationId="{DBCD6234-F7A1-7599-1FE4-EA8D9AB03F87}"/>
          </ac:spMkLst>
        </pc:spChg>
        <pc:grpChg chg="mod">
          <ac:chgData name="Lucia Korbeľová" userId="64c5499c86262cb6" providerId="LiveId" clId="{2C8D1101-964B-4345-814A-EB8271F59CA4}" dt="2025-05-11T11:54:41.088" v="1507" actId="164"/>
          <ac:grpSpMkLst>
            <pc:docMk/>
            <pc:sldMk cId="1122617803" sldId="282"/>
            <ac:grpSpMk id="4" creationId="{E3F6242C-7505-BE60-7C07-4D26855C81C9}"/>
          </ac:grpSpMkLst>
        </pc:grpChg>
        <pc:grpChg chg="mod">
          <ac:chgData name="Lucia Korbeľová" userId="64c5499c86262cb6" providerId="LiveId" clId="{2C8D1101-964B-4345-814A-EB8271F59CA4}" dt="2025-05-11T11:54:41.088" v="1507" actId="164"/>
          <ac:grpSpMkLst>
            <pc:docMk/>
            <pc:sldMk cId="1122617803" sldId="282"/>
            <ac:grpSpMk id="5" creationId="{A4ED7040-45FB-2F29-A354-478CD71B3D7C}"/>
          </ac:grpSpMkLst>
        </pc:grpChg>
        <pc:grpChg chg="mod">
          <ac:chgData name="Lucia Korbeľová" userId="64c5499c86262cb6" providerId="LiveId" clId="{2C8D1101-964B-4345-814A-EB8271F59CA4}" dt="2025-05-11T11:54:41.088" v="1507" actId="164"/>
          <ac:grpSpMkLst>
            <pc:docMk/>
            <pc:sldMk cId="1122617803" sldId="282"/>
            <ac:grpSpMk id="6" creationId="{13F4A35C-6630-1762-EA40-592A04A212E6}"/>
          </ac:grpSpMkLst>
        </pc:grpChg>
        <pc:grpChg chg="mod">
          <ac:chgData name="Lucia Korbeľová" userId="64c5499c86262cb6" providerId="LiveId" clId="{2C8D1101-964B-4345-814A-EB8271F59CA4}" dt="2025-05-11T11:54:41.088" v="1507" actId="164"/>
          <ac:grpSpMkLst>
            <pc:docMk/>
            <pc:sldMk cId="1122617803" sldId="282"/>
            <ac:grpSpMk id="7" creationId="{72609860-3BD0-F4F8-7F10-2D4D56EEE4A1}"/>
          </ac:grpSpMkLst>
        </pc:grpChg>
        <pc:grpChg chg="add mod">
          <ac:chgData name="Lucia Korbeľová" userId="64c5499c86262cb6" providerId="LiveId" clId="{2C8D1101-964B-4345-814A-EB8271F59CA4}" dt="2025-05-11T11:54:43.219" v="1508" actId="1076"/>
          <ac:grpSpMkLst>
            <pc:docMk/>
            <pc:sldMk cId="1122617803" sldId="282"/>
            <ac:grpSpMk id="8" creationId="{F9BBE690-B8B1-19E4-F47E-D4C922AFE9D3}"/>
          </ac:grpSpMkLst>
        </pc:grpChg>
      </pc:sldChg>
      <pc:sldChg chg="modSp mod">
        <pc:chgData name="Lucia Korbeľová" userId="64c5499c86262cb6" providerId="LiveId" clId="{2C8D1101-964B-4345-814A-EB8271F59CA4}" dt="2025-05-10T19:34:59.421" v="905" actId="20577"/>
        <pc:sldMkLst>
          <pc:docMk/>
          <pc:sldMk cId="2009226168" sldId="284"/>
        </pc:sldMkLst>
        <pc:spChg chg="mod">
          <ac:chgData name="Lucia Korbeľová" userId="64c5499c86262cb6" providerId="LiveId" clId="{2C8D1101-964B-4345-814A-EB8271F59CA4}" dt="2025-05-10T19:34:16.632" v="901" actId="403"/>
          <ac:spMkLst>
            <pc:docMk/>
            <pc:sldMk cId="2009226168" sldId="284"/>
            <ac:spMk id="3" creationId="{D0E04203-5119-E953-CA82-87117D187515}"/>
          </ac:spMkLst>
        </pc:spChg>
        <pc:spChg chg="mod">
          <ac:chgData name="Lucia Korbeľová" userId="64c5499c86262cb6" providerId="LiveId" clId="{2C8D1101-964B-4345-814A-EB8271F59CA4}" dt="2025-05-10T19:34:36.998" v="904" actId="1076"/>
          <ac:spMkLst>
            <pc:docMk/>
            <pc:sldMk cId="2009226168" sldId="284"/>
            <ac:spMk id="4" creationId="{99FD7AF4-BA35-BCEE-A8C4-EF2A96D50D4C}"/>
          </ac:spMkLst>
        </pc:spChg>
        <pc:spChg chg="mod">
          <ac:chgData name="Lucia Korbeľová" userId="64c5499c86262cb6" providerId="LiveId" clId="{2C8D1101-964B-4345-814A-EB8271F59CA4}" dt="2025-05-10T19:34:59.421" v="905" actId="20577"/>
          <ac:spMkLst>
            <pc:docMk/>
            <pc:sldMk cId="2009226168" sldId="284"/>
            <ac:spMk id="6" creationId="{4BA3F1DF-D476-CF0B-39C8-C9A6CBECC14B}"/>
          </ac:spMkLst>
        </pc:spChg>
      </pc:sldChg>
      <pc:sldChg chg="modSp mod">
        <pc:chgData name="Lucia Korbeľová" userId="64c5499c86262cb6" providerId="LiveId" clId="{2C8D1101-964B-4345-814A-EB8271F59CA4}" dt="2025-05-11T08:47:21.594" v="1107" actId="20577"/>
        <pc:sldMkLst>
          <pc:docMk/>
          <pc:sldMk cId="3061286298" sldId="295"/>
        </pc:sldMkLst>
        <pc:spChg chg="mod">
          <ac:chgData name="Lucia Korbeľová" userId="64c5499c86262cb6" providerId="LiveId" clId="{2C8D1101-964B-4345-814A-EB8271F59CA4}" dt="2025-05-11T08:18:41.670" v="960" actId="20577"/>
          <ac:spMkLst>
            <pc:docMk/>
            <pc:sldMk cId="3061286298" sldId="295"/>
            <ac:spMk id="2" creationId="{3BEA2326-D717-B5AB-A849-47A2774E61DC}"/>
          </ac:spMkLst>
        </pc:spChg>
        <pc:spChg chg="mod">
          <ac:chgData name="Lucia Korbeľová" userId="64c5499c86262cb6" providerId="LiveId" clId="{2C8D1101-964B-4345-814A-EB8271F59CA4}" dt="2025-05-11T08:47:21.594" v="1107" actId="20577"/>
          <ac:spMkLst>
            <pc:docMk/>
            <pc:sldMk cId="3061286298" sldId="295"/>
            <ac:spMk id="6" creationId="{5E61CA4F-1DE1-AA0E-DEAA-352B7CB42001}"/>
          </ac:spMkLst>
        </pc:spChg>
        <pc:graphicFrameChg chg="mod">
          <ac:chgData name="Lucia Korbeľová" userId="64c5499c86262cb6" providerId="LiveId" clId="{2C8D1101-964B-4345-814A-EB8271F59CA4}" dt="2025-05-11T08:40:13.105" v="962"/>
          <ac:graphicFrameMkLst>
            <pc:docMk/>
            <pc:sldMk cId="3061286298" sldId="295"/>
            <ac:graphicFrameMk id="3" creationId="{FE00A38E-20AB-25C9-8F2A-97C085DC25F7}"/>
          </ac:graphicFrameMkLst>
        </pc:graphicFrameChg>
      </pc:sldChg>
      <pc:sldChg chg="modSp mod">
        <pc:chgData name="Lucia Korbeľová" userId="64c5499c86262cb6" providerId="LiveId" clId="{2C8D1101-964B-4345-814A-EB8271F59CA4}" dt="2025-05-11T10:56:34.301" v="1252" actId="20577"/>
        <pc:sldMkLst>
          <pc:docMk/>
          <pc:sldMk cId="2657539139" sldId="299"/>
        </pc:sldMkLst>
        <pc:spChg chg="mod">
          <ac:chgData name="Lucia Korbeľová" userId="64c5499c86262cb6" providerId="LiveId" clId="{2C8D1101-964B-4345-814A-EB8271F59CA4}" dt="2025-05-04T09:19:48.168" v="375" actId="1076"/>
          <ac:spMkLst>
            <pc:docMk/>
            <pc:sldMk cId="2657539139" sldId="299"/>
            <ac:spMk id="2" creationId="{098C05E1-F19B-B5DE-9228-1AE0F753E46A}"/>
          </ac:spMkLst>
        </pc:spChg>
        <pc:spChg chg="mod">
          <ac:chgData name="Lucia Korbeľová" userId="64c5499c86262cb6" providerId="LiveId" clId="{2C8D1101-964B-4345-814A-EB8271F59CA4}" dt="2025-05-11T10:56:34.301" v="1252" actId="20577"/>
          <ac:spMkLst>
            <pc:docMk/>
            <pc:sldMk cId="2657539139" sldId="299"/>
            <ac:spMk id="3" creationId="{F600D82D-B99C-6D29-2786-DAB7D67BFF56}"/>
          </ac:spMkLst>
        </pc:spChg>
        <pc:picChg chg="mod">
          <ac:chgData name="Lucia Korbeľová" userId="64c5499c86262cb6" providerId="LiveId" clId="{2C8D1101-964B-4345-814A-EB8271F59CA4}" dt="2025-05-04T09:23:45.231" v="414" actId="1076"/>
          <ac:picMkLst>
            <pc:docMk/>
            <pc:sldMk cId="2657539139" sldId="299"/>
            <ac:picMk id="5" creationId="{2DFDE6F5-9E6C-E52D-E556-69F5412AD7B0}"/>
          </ac:picMkLst>
        </pc:picChg>
      </pc:sldChg>
      <pc:sldChg chg="addSp modSp mod">
        <pc:chgData name="Lucia Korbeľová" userId="64c5499c86262cb6" providerId="LiveId" clId="{2C8D1101-964B-4345-814A-EB8271F59CA4}" dt="2025-05-11T12:06:44.115" v="1792" actId="20577"/>
        <pc:sldMkLst>
          <pc:docMk/>
          <pc:sldMk cId="3616121765" sldId="300"/>
        </pc:sldMkLst>
        <pc:spChg chg="mod">
          <ac:chgData name="Lucia Korbeľová" userId="64c5499c86262cb6" providerId="LiveId" clId="{2C8D1101-964B-4345-814A-EB8271F59CA4}" dt="2025-05-11T12:06:44.115" v="1792" actId="20577"/>
          <ac:spMkLst>
            <pc:docMk/>
            <pc:sldMk cId="3616121765" sldId="300"/>
            <ac:spMk id="3" creationId="{490B2773-2F04-1CD1-7E5B-A8A807612D21}"/>
          </ac:spMkLst>
        </pc:spChg>
        <pc:picChg chg="add mod">
          <ac:chgData name="Lucia Korbeľová" userId="64c5499c86262cb6" providerId="LiveId" clId="{2C8D1101-964B-4345-814A-EB8271F59CA4}" dt="2025-05-07T15:09:27.951" v="524" actId="1076"/>
          <ac:picMkLst>
            <pc:docMk/>
            <pc:sldMk cId="3616121765" sldId="300"/>
            <ac:picMk id="5" creationId="{149CED90-1209-8513-0BD3-A49A11DC47B6}"/>
          </ac:picMkLst>
        </pc:picChg>
      </pc:sldChg>
      <pc:sldChg chg="modSp mod">
        <pc:chgData name="Lucia Korbeľová" userId="64c5499c86262cb6" providerId="LiveId" clId="{2C8D1101-964B-4345-814A-EB8271F59CA4}" dt="2025-05-11T12:59:16.082" v="1799" actId="14100"/>
        <pc:sldMkLst>
          <pc:docMk/>
          <pc:sldMk cId="516827992" sldId="301"/>
        </pc:sldMkLst>
        <pc:spChg chg="mod">
          <ac:chgData name="Lucia Korbeľová" userId="64c5499c86262cb6" providerId="LiveId" clId="{2C8D1101-964B-4345-814A-EB8271F59CA4}" dt="2025-05-04T09:19:19.429" v="372" actId="1076"/>
          <ac:spMkLst>
            <pc:docMk/>
            <pc:sldMk cId="516827992" sldId="301"/>
            <ac:spMk id="2" creationId="{4EA49AB9-D26F-6439-83A5-AE08FDB9F1D7}"/>
          </ac:spMkLst>
        </pc:spChg>
        <pc:spChg chg="mod">
          <ac:chgData name="Lucia Korbeľová" userId="64c5499c86262cb6" providerId="LiveId" clId="{2C8D1101-964B-4345-814A-EB8271F59CA4}" dt="2025-05-11T12:59:16.082" v="1799" actId="14100"/>
          <ac:spMkLst>
            <pc:docMk/>
            <pc:sldMk cId="516827992" sldId="301"/>
            <ac:spMk id="3" creationId="{3F6ACD91-2708-6389-AA06-AE99F510D210}"/>
          </ac:spMkLst>
        </pc:spChg>
      </pc:sldChg>
      <pc:sldChg chg="addSp delSp modSp new mod">
        <pc:chgData name="Lucia Korbeľová" userId="64c5499c86262cb6" providerId="LiveId" clId="{2C8D1101-964B-4345-814A-EB8271F59CA4}" dt="2025-05-11T11:18:48.584" v="1482" actId="26606"/>
        <pc:sldMkLst>
          <pc:docMk/>
          <pc:sldMk cId="165541852" sldId="302"/>
        </pc:sldMkLst>
        <pc:spChg chg="mod">
          <ac:chgData name="Lucia Korbeľová" userId="64c5499c86262cb6" providerId="LiveId" clId="{2C8D1101-964B-4345-814A-EB8271F59CA4}" dt="2025-05-11T11:18:48.584" v="1482" actId="26606"/>
          <ac:spMkLst>
            <pc:docMk/>
            <pc:sldMk cId="165541852" sldId="302"/>
            <ac:spMk id="2" creationId="{7102C682-D02D-4158-0A98-3B733D705CAF}"/>
          </ac:spMkLst>
        </pc:spChg>
        <pc:spChg chg="del mod">
          <ac:chgData name="Lucia Korbeľová" userId="64c5499c86262cb6" providerId="LiveId" clId="{2C8D1101-964B-4345-814A-EB8271F59CA4}" dt="2025-05-11T11:18:48.584" v="1482" actId="26606"/>
          <ac:spMkLst>
            <pc:docMk/>
            <pc:sldMk cId="165541852" sldId="302"/>
            <ac:spMk id="3" creationId="{2E1B4ED6-7AC3-3A29-D5F8-79F25A0BD034}"/>
          </ac:spMkLst>
        </pc:spChg>
        <pc:graphicFrameChg chg="add">
          <ac:chgData name="Lucia Korbeľová" userId="64c5499c86262cb6" providerId="LiveId" clId="{2C8D1101-964B-4345-814A-EB8271F59CA4}" dt="2025-05-11T11:18:48.584" v="1482" actId="26606"/>
          <ac:graphicFrameMkLst>
            <pc:docMk/>
            <pc:sldMk cId="165541852" sldId="302"/>
            <ac:graphicFrameMk id="5" creationId="{647DBB19-DFC4-1E25-C931-8AE803502D5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hyperlink" Target="https://github.com/lk0103/ROCF_score_classification/tree/main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5" Type="http://schemas.openxmlformats.org/officeDocument/2006/relationships/hyperlink" Target="https://github.com/lk0103/ROCF_score_classification/tree/main" TargetMode="External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C08E98-5B0E-4537-8DB8-A57BFF1EB7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AAE2C47-38C9-4D09-8049-F81CE947133D}">
      <dgm:prSet/>
      <dgm:spPr/>
      <dgm:t>
        <a:bodyPr/>
        <a:lstStyle/>
        <a:p>
          <a:r>
            <a:rPr lang="en-US"/>
            <a:t>Master’s Thesis web page: ----link------</a:t>
          </a:r>
        </a:p>
      </dgm:t>
    </dgm:pt>
    <dgm:pt modelId="{DFC7F932-E88F-48F9-AFAF-1606BB31CF2B}" type="parTrans" cxnId="{36F8B895-97F6-46BF-8520-25254B8DA988}">
      <dgm:prSet/>
      <dgm:spPr/>
      <dgm:t>
        <a:bodyPr/>
        <a:lstStyle/>
        <a:p>
          <a:endParaRPr lang="en-US"/>
        </a:p>
      </dgm:t>
    </dgm:pt>
    <dgm:pt modelId="{AB06E507-A45D-465E-8DB0-159F7BCF792D}" type="sibTrans" cxnId="{36F8B895-97F6-46BF-8520-25254B8DA988}">
      <dgm:prSet/>
      <dgm:spPr/>
      <dgm:t>
        <a:bodyPr/>
        <a:lstStyle/>
        <a:p>
          <a:endParaRPr lang="en-US"/>
        </a:p>
      </dgm:t>
    </dgm:pt>
    <dgm:pt modelId="{D4F2246E-296C-4A2A-82DB-40483B586A65}">
      <dgm:prSet/>
      <dgm:spPr/>
      <dgm:t>
        <a:bodyPr/>
        <a:lstStyle/>
        <a:p>
          <a:r>
            <a:rPr lang="en-US"/>
            <a:t>Prototype of Master’s Thesis on github: </a:t>
          </a:r>
          <a:r>
            <a:rPr lang="en-US">
              <a:hlinkClick xmlns:r="http://schemas.openxmlformats.org/officeDocument/2006/relationships" r:id="rId1"/>
            </a:rPr>
            <a:t>https://github.com/lk0103/ROCF_score_classification/tree/main</a:t>
          </a:r>
          <a:r>
            <a:rPr lang="en-US"/>
            <a:t> </a:t>
          </a:r>
        </a:p>
      </dgm:t>
    </dgm:pt>
    <dgm:pt modelId="{45C7A867-D139-46CF-8522-9058D1C18EC4}" type="parTrans" cxnId="{3D86A11E-AA9C-4A8C-9C9C-A54507A5AA35}">
      <dgm:prSet/>
      <dgm:spPr/>
      <dgm:t>
        <a:bodyPr/>
        <a:lstStyle/>
        <a:p>
          <a:endParaRPr lang="en-US"/>
        </a:p>
      </dgm:t>
    </dgm:pt>
    <dgm:pt modelId="{9DC17BE2-6601-4A17-82C6-6608ECB33FE2}" type="sibTrans" cxnId="{3D86A11E-AA9C-4A8C-9C9C-A54507A5AA35}">
      <dgm:prSet/>
      <dgm:spPr/>
      <dgm:t>
        <a:bodyPr/>
        <a:lstStyle/>
        <a:p>
          <a:endParaRPr lang="en-US"/>
        </a:p>
      </dgm:t>
    </dgm:pt>
    <dgm:pt modelId="{A05DABD0-85A0-492A-B9A5-6E0DECFEEFB8}" type="pres">
      <dgm:prSet presAssocID="{A2C08E98-5B0E-4537-8DB8-A57BFF1EB79E}" presName="root" presStyleCnt="0">
        <dgm:presLayoutVars>
          <dgm:dir/>
          <dgm:resizeHandles val="exact"/>
        </dgm:presLayoutVars>
      </dgm:prSet>
      <dgm:spPr/>
    </dgm:pt>
    <dgm:pt modelId="{7845712D-539D-456C-B514-BBC3E68432E9}" type="pres">
      <dgm:prSet presAssocID="{7AAE2C47-38C9-4D09-8049-F81CE947133D}" presName="compNode" presStyleCnt="0"/>
      <dgm:spPr/>
    </dgm:pt>
    <dgm:pt modelId="{92CB3635-973C-4FDB-9E90-47862C3B6DC1}" type="pres">
      <dgm:prSet presAssocID="{7AAE2C47-38C9-4D09-8049-F81CE947133D}" presName="bgRect" presStyleLbl="bgShp" presStyleIdx="0" presStyleCnt="2"/>
      <dgm:spPr/>
    </dgm:pt>
    <dgm:pt modelId="{07A30194-01F0-4FAE-A736-8C78DD80EFB3}" type="pres">
      <dgm:prSet presAssocID="{7AAE2C47-38C9-4D09-8049-F81CE947133D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pojenie"/>
        </a:ext>
      </dgm:extLst>
    </dgm:pt>
    <dgm:pt modelId="{E0EB4B9D-914E-47B8-946B-097FD7BA1F8F}" type="pres">
      <dgm:prSet presAssocID="{7AAE2C47-38C9-4D09-8049-F81CE947133D}" presName="spaceRect" presStyleCnt="0"/>
      <dgm:spPr/>
    </dgm:pt>
    <dgm:pt modelId="{F890DC17-8049-47DC-8A03-B059CF1EA13C}" type="pres">
      <dgm:prSet presAssocID="{7AAE2C47-38C9-4D09-8049-F81CE947133D}" presName="parTx" presStyleLbl="revTx" presStyleIdx="0" presStyleCnt="2">
        <dgm:presLayoutVars>
          <dgm:chMax val="0"/>
          <dgm:chPref val="0"/>
        </dgm:presLayoutVars>
      </dgm:prSet>
      <dgm:spPr/>
    </dgm:pt>
    <dgm:pt modelId="{263A9ABA-328B-46C7-A2DA-723CA80A4B02}" type="pres">
      <dgm:prSet presAssocID="{AB06E507-A45D-465E-8DB0-159F7BCF792D}" presName="sibTrans" presStyleCnt="0"/>
      <dgm:spPr/>
    </dgm:pt>
    <dgm:pt modelId="{A9BC7C61-0B1D-47DE-85C3-D4E94BBD961B}" type="pres">
      <dgm:prSet presAssocID="{D4F2246E-296C-4A2A-82DB-40483B586A65}" presName="compNode" presStyleCnt="0"/>
      <dgm:spPr/>
    </dgm:pt>
    <dgm:pt modelId="{8F33CC69-5442-46D8-843B-B65428C7E3F5}" type="pres">
      <dgm:prSet presAssocID="{D4F2246E-296C-4A2A-82DB-40483B586A65}" presName="bgRect" presStyleLbl="bgShp" presStyleIdx="1" presStyleCnt="2"/>
      <dgm:spPr/>
    </dgm:pt>
    <dgm:pt modelId="{CDCE7E28-F775-407D-B554-4F0F986540D7}" type="pres">
      <dgm:prSet presAssocID="{D4F2246E-296C-4A2A-82DB-40483B586A65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ýskum"/>
        </a:ext>
      </dgm:extLst>
    </dgm:pt>
    <dgm:pt modelId="{3E985D2A-DD5B-4559-B380-803E4805D00C}" type="pres">
      <dgm:prSet presAssocID="{D4F2246E-296C-4A2A-82DB-40483B586A65}" presName="spaceRect" presStyleCnt="0"/>
      <dgm:spPr/>
    </dgm:pt>
    <dgm:pt modelId="{68E11183-045B-40E1-A7D0-4D5E0D4A486B}" type="pres">
      <dgm:prSet presAssocID="{D4F2246E-296C-4A2A-82DB-40483B586A6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0B5020E-0788-421C-9F15-D68518AA5E88}" type="presOf" srcId="{7AAE2C47-38C9-4D09-8049-F81CE947133D}" destId="{F890DC17-8049-47DC-8A03-B059CF1EA13C}" srcOrd="0" destOrd="0" presId="urn:microsoft.com/office/officeart/2018/2/layout/IconVerticalSolidList"/>
    <dgm:cxn modelId="{3D86A11E-AA9C-4A8C-9C9C-A54507A5AA35}" srcId="{A2C08E98-5B0E-4537-8DB8-A57BFF1EB79E}" destId="{D4F2246E-296C-4A2A-82DB-40483B586A65}" srcOrd="1" destOrd="0" parTransId="{45C7A867-D139-46CF-8522-9058D1C18EC4}" sibTransId="{9DC17BE2-6601-4A17-82C6-6608ECB33FE2}"/>
    <dgm:cxn modelId="{2BFE2466-8926-416F-B533-3B98941C818B}" type="presOf" srcId="{A2C08E98-5B0E-4537-8DB8-A57BFF1EB79E}" destId="{A05DABD0-85A0-492A-B9A5-6E0DECFEEFB8}" srcOrd="0" destOrd="0" presId="urn:microsoft.com/office/officeart/2018/2/layout/IconVerticalSolidList"/>
    <dgm:cxn modelId="{36F8B895-97F6-46BF-8520-25254B8DA988}" srcId="{A2C08E98-5B0E-4537-8DB8-A57BFF1EB79E}" destId="{7AAE2C47-38C9-4D09-8049-F81CE947133D}" srcOrd="0" destOrd="0" parTransId="{DFC7F932-E88F-48F9-AFAF-1606BB31CF2B}" sibTransId="{AB06E507-A45D-465E-8DB0-159F7BCF792D}"/>
    <dgm:cxn modelId="{F91A8BFF-8EB5-4C53-9541-E80AD881A384}" type="presOf" srcId="{D4F2246E-296C-4A2A-82DB-40483B586A65}" destId="{68E11183-045B-40E1-A7D0-4D5E0D4A486B}" srcOrd="0" destOrd="0" presId="urn:microsoft.com/office/officeart/2018/2/layout/IconVerticalSolidList"/>
    <dgm:cxn modelId="{9472133C-A646-410B-8247-B51D54175444}" type="presParOf" srcId="{A05DABD0-85A0-492A-B9A5-6E0DECFEEFB8}" destId="{7845712D-539D-456C-B514-BBC3E68432E9}" srcOrd="0" destOrd="0" presId="urn:microsoft.com/office/officeart/2018/2/layout/IconVerticalSolidList"/>
    <dgm:cxn modelId="{4DDF1E9C-6015-42C1-82F7-D8D4593993D7}" type="presParOf" srcId="{7845712D-539D-456C-B514-BBC3E68432E9}" destId="{92CB3635-973C-4FDB-9E90-47862C3B6DC1}" srcOrd="0" destOrd="0" presId="urn:microsoft.com/office/officeart/2018/2/layout/IconVerticalSolidList"/>
    <dgm:cxn modelId="{407D54B1-F349-49E3-9986-DD50220669D5}" type="presParOf" srcId="{7845712D-539D-456C-B514-BBC3E68432E9}" destId="{07A30194-01F0-4FAE-A736-8C78DD80EFB3}" srcOrd="1" destOrd="0" presId="urn:microsoft.com/office/officeart/2018/2/layout/IconVerticalSolidList"/>
    <dgm:cxn modelId="{A3C0C6D2-D5A2-4674-AB74-E705D2B7E1F2}" type="presParOf" srcId="{7845712D-539D-456C-B514-BBC3E68432E9}" destId="{E0EB4B9D-914E-47B8-946B-097FD7BA1F8F}" srcOrd="2" destOrd="0" presId="urn:microsoft.com/office/officeart/2018/2/layout/IconVerticalSolidList"/>
    <dgm:cxn modelId="{0A3848FB-C0EA-4D08-AE6B-C62D43A91938}" type="presParOf" srcId="{7845712D-539D-456C-B514-BBC3E68432E9}" destId="{F890DC17-8049-47DC-8A03-B059CF1EA13C}" srcOrd="3" destOrd="0" presId="urn:microsoft.com/office/officeart/2018/2/layout/IconVerticalSolidList"/>
    <dgm:cxn modelId="{51C7E574-30BD-4334-9E1E-363AA0238ADF}" type="presParOf" srcId="{A05DABD0-85A0-492A-B9A5-6E0DECFEEFB8}" destId="{263A9ABA-328B-46C7-A2DA-723CA80A4B02}" srcOrd="1" destOrd="0" presId="urn:microsoft.com/office/officeart/2018/2/layout/IconVerticalSolidList"/>
    <dgm:cxn modelId="{CEFA1C06-A649-4409-997A-B261C68BFD49}" type="presParOf" srcId="{A05DABD0-85A0-492A-B9A5-6E0DECFEEFB8}" destId="{A9BC7C61-0B1D-47DE-85C3-D4E94BBD961B}" srcOrd="2" destOrd="0" presId="urn:microsoft.com/office/officeart/2018/2/layout/IconVerticalSolidList"/>
    <dgm:cxn modelId="{8EC712A9-5B80-4503-B2A4-974BD72DFC6A}" type="presParOf" srcId="{A9BC7C61-0B1D-47DE-85C3-D4E94BBD961B}" destId="{8F33CC69-5442-46D8-843B-B65428C7E3F5}" srcOrd="0" destOrd="0" presId="urn:microsoft.com/office/officeart/2018/2/layout/IconVerticalSolidList"/>
    <dgm:cxn modelId="{D8FDE769-B700-4F06-92CA-52474B9D9BF5}" type="presParOf" srcId="{A9BC7C61-0B1D-47DE-85C3-D4E94BBD961B}" destId="{CDCE7E28-F775-407D-B554-4F0F986540D7}" srcOrd="1" destOrd="0" presId="urn:microsoft.com/office/officeart/2018/2/layout/IconVerticalSolidList"/>
    <dgm:cxn modelId="{A427EED4-F4E2-4DDB-9ACB-C4C99D025D1E}" type="presParOf" srcId="{A9BC7C61-0B1D-47DE-85C3-D4E94BBD961B}" destId="{3E985D2A-DD5B-4559-B380-803E4805D00C}" srcOrd="2" destOrd="0" presId="urn:microsoft.com/office/officeart/2018/2/layout/IconVerticalSolidList"/>
    <dgm:cxn modelId="{59D542EE-5146-4B6E-82AD-FB5B92DE8CE3}" type="presParOf" srcId="{A9BC7C61-0B1D-47DE-85C3-D4E94BBD961B}" destId="{68E11183-045B-40E1-A7D0-4D5E0D4A48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B3635-973C-4FDB-9E90-47862C3B6DC1}">
      <dsp:nvSpPr>
        <dsp:cNvPr id="0" name=""/>
        <dsp:cNvSpPr/>
      </dsp:nvSpPr>
      <dsp:spPr>
        <a:xfrm>
          <a:off x="0" y="653795"/>
          <a:ext cx="9720072" cy="12070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30194-01F0-4FAE-A736-8C78DD80EFB3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0DC17-8049-47DC-8A03-B059CF1EA13C}">
      <dsp:nvSpPr>
        <dsp:cNvPr id="0" name=""/>
        <dsp:cNvSpPr/>
      </dsp:nvSpPr>
      <dsp:spPr>
        <a:xfrm>
          <a:off x="1394094" y="653795"/>
          <a:ext cx="8325978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Master’s Thesis web page: ----link------</a:t>
          </a:r>
        </a:p>
      </dsp:txBody>
      <dsp:txXfrm>
        <a:off x="1394094" y="653795"/>
        <a:ext cx="8325978" cy="1207008"/>
      </dsp:txXfrm>
    </dsp:sp>
    <dsp:sp modelId="{8F33CC69-5442-46D8-843B-B65428C7E3F5}">
      <dsp:nvSpPr>
        <dsp:cNvPr id="0" name=""/>
        <dsp:cNvSpPr/>
      </dsp:nvSpPr>
      <dsp:spPr>
        <a:xfrm>
          <a:off x="0" y="2162556"/>
          <a:ext cx="9720072" cy="12070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E7E28-F775-407D-B554-4F0F986540D7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11183-045B-40E1-A7D0-4D5E0D4A486B}">
      <dsp:nvSpPr>
        <dsp:cNvPr id="0" name=""/>
        <dsp:cNvSpPr/>
      </dsp:nvSpPr>
      <dsp:spPr>
        <a:xfrm>
          <a:off x="1394094" y="2162556"/>
          <a:ext cx="8325978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Prototype of Master’s Thesis on github: </a:t>
          </a:r>
          <a:r>
            <a:rPr lang="en-US" sz="2400" kern="1200">
              <a:hlinkClick xmlns:r="http://schemas.openxmlformats.org/officeDocument/2006/relationships" r:id="rId5"/>
            </a:rPr>
            <a:t>https://github.com/lk0103/ROCF_score_classification/tree/main</a:t>
          </a:r>
          <a:r>
            <a:rPr lang="en-US" sz="2400" kern="1200"/>
            <a:t> </a:t>
          </a:r>
        </a:p>
      </dsp:txBody>
      <dsp:txXfrm>
        <a:off x="1394094" y="2162556"/>
        <a:ext cx="8325978" cy="1207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5D84E-F192-4F2B-B593-180A83D41618}" type="datetime1">
              <a:rPr lang="sk-SK" smtClean="0"/>
              <a:t>11. 5. 2025</a:t>
            </a:fld>
            <a:endParaRPr lang="sk-SK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3CF208-1976-478C-ACF2-425B24589165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4" name="Zástupný symbol obrázka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b 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725628-3A68-42F4-BA86-981817953149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a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é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sk-SK" smtClean="0"/>
              <a:t>14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98370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á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4E604044-D29F-4D7A-9713-E726076CB499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  <p:cxnSp>
        <p:nvCxnSpPr>
          <p:cNvPr id="8" name="Priama spojnica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 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813FB-4906-4072-AE2C-D7CDC77B1570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zvislého textu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36CB1-57AC-4290-807A-6BD740544ABE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  <p:cxnSp>
        <p:nvCxnSpPr>
          <p:cNvPr id="7" name="Priama spojnica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 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D8A465-F0C6-413C-A3F4-5D0F2183BAAD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á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EA79D-7A3C-4B2A-816F-0A27A55151F2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  <p:cxnSp>
        <p:nvCxnSpPr>
          <p:cNvPr id="8" name="Priama spojnica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typy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A8BD11-8FFD-4A47-B3E5-035DCEF9C1F9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Nadpis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jekt textu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sk-SK" noProof="0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4F9127-0702-4A06-8F23-8391AF575B9E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9D81FF-7B82-49BE-8D4F-B16B27C293CD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67031B-0F6C-4519-A426-78B36F3AD51B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  <a:p>
            <a:pPr lvl="1" rtl="0"/>
            <a:r>
              <a:rPr lang="sk-SK" noProof="0"/>
              <a:t>Druhá úroveň</a:t>
            </a:r>
          </a:p>
          <a:p>
            <a:pPr lvl="2" rtl="0"/>
            <a:r>
              <a:rPr lang="sk-SK" noProof="0"/>
              <a:t>Tretia úroveň</a:t>
            </a:r>
          </a:p>
          <a:p>
            <a:pPr lvl="3" rtl="0"/>
            <a:r>
              <a:rPr lang="sk-SK" noProof="0"/>
              <a:t>Štvrtá úroveň</a:t>
            </a:r>
          </a:p>
          <a:p>
            <a:pPr lvl="4" rtl="0"/>
            <a:r>
              <a:rPr lang="sk-SK" noProof="0"/>
              <a:t>Piata úroveň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DA8DD9-B3AA-493E-B103-E4D2FC1F43B6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sk-SK" noProof="0" smtClean="0"/>
              <a:t>‹#›</a:t>
            </a:fld>
            <a:endParaRPr lang="sk-SK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Zástupný symbol obrázka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 noProof="0"/>
              <a:t>Kliknutím na ikonu pridáte obrázok</a:t>
            </a:r>
            <a:endParaRPr lang="sk-SK" noProof="0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 noProof="0"/>
              <a:t>Kliknite sem a upravte štýly predlohy textu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52DF92-EFA5-4B8B-A6EB-4A48D741CE70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sk-SK" noProof="0" smtClean="0"/>
              <a:t>‹#›</a:t>
            </a:fld>
            <a:endParaRPr lang="sk-SK" noProof="0" dirty="0"/>
          </a:p>
        </p:txBody>
      </p:sp>
      <p:cxnSp>
        <p:nvCxnSpPr>
          <p:cNvPr id="8" name="Priama spojnica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sk-SK" noProof="0" dirty="0"/>
              <a:t>Kliknutím upravíte štýly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111A7163-FC26-4F62-B021-77D6C3A110C6}" type="datetime1">
              <a:rPr lang="sk-SK" noProof="0" smtClean="0"/>
              <a:t>11. 5. 2025</a:t>
            </a:fld>
            <a:endParaRPr lang="sk-SK" noProof="0" dirty="0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sk-SK" noProof="0" smtClean="0"/>
              <a:pPr/>
              <a:t>‹#›</a:t>
            </a:fld>
            <a:endParaRPr lang="sk-SK" noProof="0" dirty="0"/>
          </a:p>
        </p:txBody>
      </p:sp>
      <p:cxnSp>
        <p:nvCxnSpPr>
          <p:cNvPr id="7" name="Priama spojnica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ohamedchetoui/grad-cam-gradient-weighted-class-activation-mapping-ffd72742243a" TargetMode="External"/><Relationship Id="rId2" Type="http://schemas.openxmlformats.org/officeDocument/2006/relationships/hyperlink" Target="https://www.researchgate.net/publication/360370646_Modeling_Users'_Cognitive_Performance_Using_Digital_Pen_Featur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20025"/>
            <a:ext cx="12191980" cy="6858000"/>
          </a:xfrm>
          <a:prstGeom prst="rect">
            <a:avLst/>
          </a:prstGeom>
        </p:spPr>
      </p:pic>
      <p:sp>
        <p:nvSpPr>
          <p:cNvPr id="21" name="Obdĺžni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AUTOMATED EVALUATION OF THE REY-OSTERRIETH COMPLEX IMAGE TEST</a:t>
            </a:r>
            <a:endParaRPr lang="sk-SK" dirty="0">
              <a:solidFill>
                <a:schemeClr val="bg1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rtlCol="0" anchor="t">
            <a:normAutofit/>
          </a:bodyPr>
          <a:lstStyle/>
          <a:p>
            <a:pPr rtl="0"/>
            <a:r>
              <a:rPr lang="en-US" sz="2400" dirty="0">
                <a:solidFill>
                  <a:srgbClr val="FFFFFF"/>
                </a:solidFill>
              </a:rPr>
              <a:t>Lucia </a:t>
            </a:r>
            <a:r>
              <a:rPr lang="en-US" sz="2400" dirty="0" err="1">
                <a:solidFill>
                  <a:srgbClr val="FFFFFF"/>
                </a:solidFill>
              </a:rPr>
              <a:t>Korbe</a:t>
            </a:r>
            <a:r>
              <a:rPr lang="sk-SK" sz="2400" dirty="0" err="1">
                <a:solidFill>
                  <a:srgbClr val="FFFFFF"/>
                </a:solidFill>
              </a:rPr>
              <a:t>ľová</a:t>
            </a:r>
            <a:endParaRPr lang="sk-SK" sz="2400" dirty="0">
              <a:solidFill>
                <a:srgbClr val="FFFFFF"/>
              </a:solidFill>
            </a:endParaRPr>
          </a:p>
        </p:txBody>
      </p:sp>
      <p:cxnSp>
        <p:nvCxnSpPr>
          <p:cNvPr id="23" name="Priama spojnica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A49AB9-D26F-6439-83A5-AE08FDB9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692" y="430784"/>
            <a:ext cx="7296912" cy="1499616"/>
          </a:xfrm>
        </p:spPr>
        <p:txBody>
          <a:bodyPr>
            <a:normAutofit/>
          </a:bodyPr>
          <a:lstStyle/>
          <a:p>
            <a:r>
              <a:rPr lang="en-US" sz="3600" dirty="0"/>
              <a:t>A decision support system for </a:t>
            </a:r>
            <a:r>
              <a:rPr lang="en-US" sz="3600" dirty="0" err="1"/>
              <a:t>rey</a:t>
            </a:r>
            <a:r>
              <a:rPr lang="en-US" sz="3600" dirty="0"/>
              <a:t>–</a:t>
            </a:r>
            <a:r>
              <a:rPr lang="en-US" sz="3600" dirty="0" err="1"/>
              <a:t>osterrieth</a:t>
            </a:r>
            <a:r>
              <a:rPr lang="en-US" sz="3600" dirty="0"/>
              <a:t> complex figure evaluation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F6ACD91-2708-6389-AA06-AE99F510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377" y="1930399"/>
            <a:ext cx="7404227" cy="472757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18 ROCF elements - qualitative labels</a:t>
            </a: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omitted, distorted, misplaced,  correct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 Simple patterns (lines, rectangles) classified using Computer Vision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 C</a:t>
            </a:r>
            <a:r>
              <a:rPr lang="en-US" dirty="0"/>
              <a:t>omplex patterns classified using Deep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Two SVM classifiers determine presence/absence and distinguish between correct and distorted elements.</a:t>
            </a:r>
            <a:endParaRPr lang="en-US" sz="20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redicting </a:t>
            </a:r>
            <a:r>
              <a:rPr lang="en-US" kern="100" dirty="0">
                <a:ea typeface="Calibri" panose="020F0502020204030204" pitchFamily="34" charset="0"/>
                <a:cs typeface="Arial" panose="020B0604020202020204" pitchFamily="34" charset="0"/>
              </a:rPr>
              <a:t>the </a:t>
            </a:r>
            <a:r>
              <a:rPr lang="en-US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diagnosis (healthy, MCI, or dementia)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kern="100" dirty="0">
                <a:effectLst/>
                <a:ea typeface="Calibri" panose="020F0502020204030204" pitchFamily="34" charset="0"/>
              </a:rPr>
              <a:t>Labels from all 18 patterns - features for a </a:t>
            </a:r>
            <a:r>
              <a:rPr lang="en-US" sz="2200" kern="100" dirty="0" err="1">
                <a:effectLst/>
                <a:ea typeface="Calibri" panose="020F0502020204030204" pitchFamily="34" charset="0"/>
              </a:rPr>
              <a:t>CatBoost</a:t>
            </a:r>
            <a:r>
              <a:rPr lang="en-US" sz="2200" kern="100" dirty="0">
                <a:effectLst/>
                <a:ea typeface="Calibri" panose="020F0502020204030204" pitchFamily="34" charset="0"/>
              </a:rPr>
              <a:t>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kern="100" dirty="0">
                <a:ea typeface="Calibri" panose="020F0502020204030204" pitchFamily="34" charset="0"/>
              </a:rPr>
              <a:t> E</a:t>
            </a:r>
            <a:r>
              <a:rPr lang="en-US" dirty="0">
                <a:effectLst/>
                <a:ea typeface="Calibri" panose="020F0502020204030204" pitchFamily="34" charset="0"/>
              </a:rPr>
              <a:t>x</a:t>
            </a:r>
            <a:r>
              <a:rPr lang="en-US" dirty="0"/>
              <a:t>plainable AI (SHAP) - which patterns most influenced the diagnosis prediction.</a:t>
            </a:r>
          </a:p>
        </p:txBody>
      </p:sp>
      <p:pic>
        <p:nvPicPr>
          <p:cNvPr id="5" name="Obrázok 4" descr="Obrázok, na ktorom je diagram, náčrt, kresba, technický výkres&#10;&#10;Obsah vygenerovaný umelou inteligenciou môže byť nesprávny.">
            <a:extLst>
              <a:ext uri="{FF2B5EF4-FFF2-40B4-BE49-F238E27FC236}">
                <a16:creationId xmlns:a16="http://schemas.microsoft.com/office/drawing/2014/main" id="{3327A8FB-67FA-9715-7CBF-79C8B1FB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302" y="0"/>
            <a:ext cx="4021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2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8C05E1-F19B-B5DE-9228-1AE0F753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90" y="350520"/>
            <a:ext cx="10659872" cy="1499616"/>
          </a:xfrm>
        </p:spPr>
        <p:txBody>
          <a:bodyPr anchor="ctr">
            <a:normAutofit/>
          </a:bodyPr>
          <a:lstStyle/>
          <a:p>
            <a:r>
              <a:rPr lang="en-US" sz="3500" dirty="0"/>
              <a:t>Automating Rey Complex Figure Test scoring using a deep learning-based approach: a potential large-scale screening tool for cognitive decline</a:t>
            </a:r>
            <a:endParaRPr lang="sk-SK" sz="35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00D82D-B99C-6D29-2786-DAB7D67BF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2510" y="2033397"/>
            <a:ext cx="6216130" cy="458114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Large dataset: 20 040 ROCF images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DenseNet</a:t>
            </a:r>
            <a:r>
              <a:rPr lang="en-US" dirty="0"/>
              <a:t>-based convolutional neural network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quality enhancement: manual review and correction of scoring errors of images with prediction errors </a:t>
            </a:r>
            <a:r>
              <a:rPr lang="sk-SK" dirty="0"/>
              <a:t>≥5</a:t>
            </a:r>
            <a:r>
              <a:rPr lang="en-US" dirty="0"/>
              <a:t> points before final 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Internal validation: 5-fold cross-validation – Mean Absolute Error = 0.95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External validation: comparing prediction of model and 5 human experts with testing set annotations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AI matched performance of human experts</a:t>
            </a:r>
            <a:endParaRPr lang="sk-SK" dirty="0"/>
          </a:p>
        </p:txBody>
      </p:sp>
      <p:pic>
        <p:nvPicPr>
          <p:cNvPr id="5" name="Obrázok 4" descr="Obrázok, na ktorom je text, rad, diagram, vývoj&#10;&#10;Obsah vygenerovaný umelou inteligenciou môže byť nesprávny.">
            <a:extLst>
              <a:ext uri="{FF2B5EF4-FFF2-40B4-BE49-F238E27FC236}">
                <a16:creationId xmlns:a16="http://schemas.microsoft.com/office/drawing/2014/main" id="{2DFDE6F5-9E6C-E52D-E556-69F5412A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40" y="1430070"/>
            <a:ext cx="5155886" cy="5001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5753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24285B-0D9C-81CC-0C2C-5578563A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7FB7E65-1EBC-78D3-58A4-7C3EF028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8000"/>
            <a:ext cx="10212832" cy="453136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https://www.researchgate.net/publication/360370646_Modeling_Users'_Cognitive_Performance_Using_Digital_Pen_Features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https://medium.com/@mohamedchetoui/grad-cam-gradient-weighted-class-activation-mapping-ffd72742243a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b="0" i="0" dirty="0">
                <a:solidFill>
                  <a:srgbClr val="000000"/>
                </a:solidFill>
                <a:effectLst/>
              </a:rPr>
              <a:t>Peter </a:t>
            </a:r>
            <a:r>
              <a:rPr lang="sk-SK" b="0" i="0" dirty="0" err="1">
                <a:solidFill>
                  <a:srgbClr val="000000"/>
                </a:solidFill>
                <a:effectLst/>
              </a:rPr>
              <a:t>Iványi</a:t>
            </a:r>
            <a:r>
              <a:rPr lang="sk-SK" b="0" i="0" dirty="0">
                <a:solidFill>
                  <a:srgbClr val="000000"/>
                </a:solidFill>
                <a:effectLst/>
              </a:rPr>
              <a:t>. Automatizované hodnotenie </a:t>
            </a:r>
            <a:r>
              <a:rPr lang="sk-SK" b="0" i="0" dirty="0" err="1">
                <a:solidFill>
                  <a:srgbClr val="000000"/>
                </a:solidFill>
                <a:effectLst/>
              </a:rPr>
              <a:t>neuropsychologického</a:t>
            </a:r>
            <a:r>
              <a:rPr lang="sk-SK" b="0" i="0" dirty="0">
                <a:solidFill>
                  <a:srgbClr val="000000"/>
                </a:solidFill>
                <a:effectLst/>
              </a:rPr>
              <a:t> testu. Diplomová práca, Slovenská technická univerzita v Bratislave, Fakulta elektrotechniky a informatiky, Bratislava, 2023.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b="0" i="0" dirty="0">
                <a:solidFill>
                  <a:srgbClr val="000000"/>
                </a:solidFill>
                <a:effectLst/>
              </a:rPr>
              <a:t>Miroslav </a:t>
            </a:r>
            <a:r>
              <a:rPr lang="sk-SK" b="0" i="0" dirty="0" err="1">
                <a:solidFill>
                  <a:srgbClr val="000000"/>
                </a:solidFill>
                <a:effectLst/>
              </a:rPr>
              <a:t>Čobrda</a:t>
            </a:r>
            <a:r>
              <a:rPr lang="sk-SK" b="0" i="0" dirty="0">
                <a:solidFill>
                  <a:srgbClr val="000000"/>
                </a:solidFill>
                <a:effectLst/>
              </a:rPr>
              <a:t>. Klasifikácia na základe </a:t>
            </a:r>
            <a:r>
              <a:rPr lang="sk-SK" b="0" i="0" dirty="0" err="1">
                <a:solidFill>
                  <a:srgbClr val="000000"/>
                </a:solidFill>
                <a:effectLst/>
              </a:rPr>
              <a:t>reyových</a:t>
            </a:r>
            <a:r>
              <a:rPr lang="sk-SK" b="0" i="0" dirty="0">
                <a:solidFill>
                  <a:srgbClr val="000000"/>
                </a:solidFill>
                <a:effectLst/>
              </a:rPr>
              <a:t> figúr. Diplomová práca, Slovenská technická univerzita v Bratislave, Fakulta elektrotechniky a informatiky, Bratislava, 2024</a:t>
            </a:r>
            <a:r>
              <a:rPr lang="sk-SK" b="0" i="0" dirty="0">
                <a:solidFill>
                  <a:srgbClr val="000000"/>
                </a:solidFill>
                <a:effectLst/>
                <a:latin typeface="Noto Sans Mono"/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Davide</a:t>
            </a:r>
            <a:r>
              <a:rPr lang="sk-SK" dirty="0"/>
              <a:t> </a:t>
            </a:r>
            <a:r>
              <a:rPr lang="sk-SK" dirty="0" err="1"/>
              <a:t>Di</a:t>
            </a:r>
            <a:r>
              <a:rPr lang="sk-SK" dirty="0"/>
              <a:t> </a:t>
            </a:r>
            <a:r>
              <a:rPr lang="sk-SK" dirty="0" err="1"/>
              <a:t>Febbo</a:t>
            </a:r>
            <a:r>
              <a:rPr lang="sk-SK" dirty="0"/>
              <a:t>, Simona </a:t>
            </a:r>
            <a:r>
              <a:rPr lang="sk-SK" dirty="0" err="1"/>
              <a:t>Ferrante</a:t>
            </a:r>
            <a:r>
              <a:rPr lang="sk-SK" dirty="0"/>
              <a:t>, </a:t>
            </a:r>
            <a:r>
              <a:rPr lang="sk-SK" dirty="0" err="1"/>
              <a:t>Marco</a:t>
            </a:r>
            <a:r>
              <a:rPr lang="sk-SK" dirty="0"/>
              <a:t> </a:t>
            </a:r>
            <a:r>
              <a:rPr lang="sk-SK" dirty="0" err="1"/>
              <a:t>Baratta</a:t>
            </a:r>
            <a:r>
              <a:rPr lang="sk-SK" dirty="0"/>
              <a:t>, </a:t>
            </a:r>
            <a:r>
              <a:rPr lang="sk-SK" dirty="0" err="1"/>
              <a:t>Matteo</a:t>
            </a:r>
            <a:r>
              <a:rPr lang="sk-SK" dirty="0"/>
              <a:t> </a:t>
            </a:r>
            <a:r>
              <a:rPr lang="sk-SK" dirty="0" err="1"/>
              <a:t>Luperto</a:t>
            </a:r>
            <a:r>
              <a:rPr lang="sk-SK" dirty="0"/>
              <a:t>, Carlo Ab </a:t>
            </a:r>
            <a:r>
              <a:rPr lang="sk-SK" dirty="0" err="1"/>
              <a:t>bate</a:t>
            </a:r>
            <a:r>
              <a:rPr lang="sk-SK" dirty="0"/>
              <a:t>, </a:t>
            </a:r>
            <a:r>
              <a:rPr lang="sk-SK" dirty="0" err="1"/>
              <a:t>Pietro</a:t>
            </a:r>
            <a:r>
              <a:rPr lang="sk-SK" dirty="0"/>
              <a:t> </a:t>
            </a:r>
            <a:r>
              <a:rPr lang="sk-SK" dirty="0" err="1"/>
              <a:t>Davide</a:t>
            </a:r>
            <a:r>
              <a:rPr lang="sk-SK" dirty="0"/>
              <a:t> </a:t>
            </a:r>
            <a:r>
              <a:rPr lang="sk-SK" dirty="0" err="1"/>
              <a:t>Trimarchi</a:t>
            </a:r>
            <a:r>
              <a:rPr lang="sk-SK" dirty="0"/>
              <a:t>, </a:t>
            </a:r>
            <a:r>
              <a:rPr lang="sk-SK" dirty="0" err="1"/>
              <a:t>Fabrizio</a:t>
            </a:r>
            <a:r>
              <a:rPr lang="sk-SK" dirty="0"/>
              <a:t> </a:t>
            </a:r>
            <a:r>
              <a:rPr lang="sk-SK" dirty="0" err="1"/>
              <a:t>Giunco</a:t>
            </a:r>
            <a:r>
              <a:rPr lang="sk-SK" dirty="0"/>
              <a:t>, and </a:t>
            </a:r>
            <a:r>
              <a:rPr lang="sk-SK" dirty="0" err="1"/>
              <a:t>Matteo</a:t>
            </a:r>
            <a:r>
              <a:rPr lang="sk-SK" dirty="0"/>
              <a:t> </a:t>
            </a:r>
            <a:r>
              <a:rPr lang="sk-SK" dirty="0" err="1"/>
              <a:t>Matteucci</a:t>
            </a:r>
            <a:r>
              <a:rPr lang="sk-SK" dirty="0"/>
              <a:t>. A decision support </a:t>
            </a:r>
            <a:r>
              <a:rPr lang="sk-SK" dirty="0" err="1"/>
              <a:t>system</a:t>
            </a:r>
            <a:r>
              <a:rPr lang="sk-SK" dirty="0"/>
              <a:t> for </a:t>
            </a:r>
            <a:r>
              <a:rPr lang="sk-SK" dirty="0" err="1"/>
              <a:t>rey</a:t>
            </a:r>
            <a:r>
              <a:rPr lang="sk-SK" dirty="0"/>
              <a:t>–</a:t>
            </a:r>
            <a:r>
              <a:rPr lang="sk-SK" dirty="0" err="1"/>
              <a:t>osterrieth</a:t>
            </a:r>
            <a:r>
              <a:rPr lang="sk-SK" dirty="0"/>
              <a:t> </a:t>
            </a:r>
            <a:r>
              <a:rPr lang="sk-SK" dirty="0" err="1"/>
              <a:t>complex</a:t>
            </a:r>
            <a:r>
              <a:rPr lang="sk-SK" dirty="0"/>
              <a:t> </a:t>
            </a:r>
            <a:r>
              <a:rPr lang="sk-SK" dirty="0" err="1"/>
              <a:t>figure</a:t>
            </a:r>
            <a:r>
              <a:rPr lang="sk-SK" dirty="0"/>
              <a:t> </a:t>
            </a:r>
            <a:r>
              <a:rPr lang="sk-SK" dirty="0" err="1"/>
              <a:t>evaluation</a:t>
            </a:r>
            <a:r>
              <a:rPr lang="sk-SK" dirty="0"/>
              <a:t>. Expert Systems </a:t>
            </a:r>
            <a:r>
              <a:rPr lang="sk-SK" dirty="0" err="1"/>
              <a:t>with</a:t>
            </a:r>
            <a:r>
              <a:rPr lang="sk-SK" dirty="0"/>
              <a:t> </a:t>
            </a:r>
            <a:r>
              <a:rPr lang="sk-SK" dirty="0" err="1"/>
              <a:t>Applications</a:t>
            </a:r>
            <a:r>
              <a:rPr lang="sk-SK" dirty="0"/>
              <a:t>, 213:119226, 2023.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J. Y. Park, E. H. Seo, H. J. Yoon, and et al. Automating Rey Complex Figure Test scoring using a deep learning-based approach: a potential large-scale screening tool for cognitive decline. Alzheimer’s Research &amp; Therapy, 15:145, 2023.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396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02C682-D02D-4158-0A98-3B733D7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anchor="ctr">
            <a:normAutofit/>
          </a:bodyPr>
          <a:lstStyle/>
          <a:p>
            <a:r>
              <a:rPr lang="en-US" dirty="0"/>
              <a:t>Master’s Thesis sources</a:t>
            </a:r>
            <a:endParaRPr lang="sk-SK" dirty="0"/>
          </a:p>
        </p:txBody>
      </p:sp>
      <p:graphicFrame>
        <p:nvGraphicFramePr>
          <p:cNvPr id="5" name="Zástupný objekt pre obsah 2">
            <a:extLst>
              <a:ext uri="{FF2B5EF4-FFF2-40B4-BE49-F238E27FC236}">
                <a16:creationId xmlns:a16="http://schemas.microsoft.com/office/drawing/2014/main" id="{647DBB19-DFC4-1E25-C931-8AE803502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39449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4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dĺžnik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Obdĺžnik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rtlCol="0"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Thank you for your attention</a:t>
            </a:r>
            <a:endParaRPr lang="sk-SK" dirty="0">
              <a:solidFill>
                <a:srgbClr val="FFFFFF"/>
              </a:solidFill>
            </a:endParaRPr>
          </a:p>
        </p:txBody>
      </p:sp>
      <p:cxnSp>
        <p:nvCxnSpPr>
          <p:cNvPr id="23" name="Priama spojnica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47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8BD74-7CD6-916B-705C-C9DF2B36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1509"/>
            <a:ext cx="10151872" cy="1737360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REY-OSTERRIETH COMPLEX Figure (ROCF) TEST</a:t>
            </a:r>
            <a:endParaRPr lang="sk-SK" sz="5000" dirty="0">
              <a:solidFill>
                <a:schemeClr val="tx1"/>
              </a:solidFill>
            </a:endParaRPr>
          </a:p>
        </p:txBody>
      </p:sp>
      <p:pic>
        <p:nvPicPr>
          <p:cNvPr id="5" name="Obrázok 4" descr="Obrázok, na ktorom je diagram, rad, náčrt, technický výkres&#10;&#10;Automaticky generovaný popis">
            <a:extLst>
              <a:ext uri="{FF2B5EF4-FFF2-40B4-BE49-F238E27FC236}">
                <a16:creationId xmlns:a16="http://schemas.microsoft.com/office/drawing/2014/main" id="{56D77C5C-2929-08DC-221D-14FCE432D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016" y="2208869"/>
            <a:ext cx="5758984" cy="3515914"/>
          </a:xfrm>
          <a:prstGeom prst="rect">
            <a:avLst/>
          </a:prstGeom>
          <a:noFill/>
        </p:spPr>
      </p:pic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FA08E5A-A36B-94CF-5B4C-AA72A4FEE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8576" y="2033986"/>
            <a:ext cx="5983224" cy="44430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Visuospatial abilities and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patient draws a copy of the ROCF figure either from a template or from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Consists of 18 geometrical elements, each scored from 0 to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Total score - from 0 to 36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Scoring is based on accuracy of the drawn elements and correctness of their placement</a:t>
            </a:r>
          </a:p>
        </p:txBody>
      </p:sp>
    </p:spTree>
    <p:extLst>
      <p:ext uri="{BB962C8B-B14F-4D97-AF65-F5344CB8AC3E}">
        <p14:creationId xmlns:p14="http://schemas.microsoft.com/office/powerpoint/2010/main" val="3225867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E25AC6-1056-BDCF-2949-F36AEECD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thesis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2AFF8F-3FEE-24E3-B0B9-B385815C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49119"/>
            <a:ext cx="6833997" cy="459454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Automated system to approximate ROCF drawing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Computer vision and artificial intelligence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Getting closer to annotations done by experts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Based on a dataset used in two master’s theses from FEI STU: Iv</a:t>
            </a:r>
            <a:r>
              <a:rPr lang="sk-SK" sz="2400" dirty="0"/>
              <a:t>á</a:t>
            </a:r>
            <a:r>
              <a:rPr lang="en-US" sz="2400" dirty="0" err="1"/>
              <a:t>nyi</a:t>
            </a:r>
            <a:r>
              <a:rPr lang="en-US" sz="2400" dirty="0"/>
              <a:t> (2023) and </a:t>
            </a:r>
            <a:r>
              <a:rPr lang="sk-SK" sz="2400" dirty="0" err="1"/>
              <a:t>Čobrda</a:t>
            </a:r>
            <a:r>
              <a:rPr lang="en-US" sz="2400" dirty="0"/>
              <a:t> (2024)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First goal: replicating their results with more modern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Simplified scoring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Scores were divided into four classes (Iv</a:t>
            </a:r>
            <a:r>
              <a:rPr lang="sk-SK" sz="2400" dirty="0"/>
              <a:t>á</a:t>
            </a:r>
            <a:r>
              <a:rPr lang="en-US" sz="2400" dirty="0" err="1"/>
              <a:t>nyi</a:t>
            </a:r>
            <a:r>
              <a:rPr lang="en-US" sz="2400" dirty="0"/>
              <a:t>, 2023)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Each class: interval of score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Purpose: balanced class distribution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79568324-A905-9C0E-3E86-2726DCA71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73265"/>
              </p:ext>
            </p:extLst>
          </p:nvPr>
        </p:nvGraphicFramePr>
        <p:xfrm>
          <a:off x="8090409" y="2906522"/>
          <a:ext cx="3847590" cy="2398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902">
                  <a:extLst>
                    <a:ext uri="{9D8B030D-6E8A-4147-A177-3AD203B41FA5}">
                      <a16:colId xmlns:a16="http://schemas.microsoft.com/office/drawing/2014/main" val="1581232138"/>
                    </a:ext>
                  </a:extLst>
                </a:gridCol>
                <a:gridCol w="1543513">
                  <a:extLst>
                    <a:ext uri="{9D8B030D-6E8A-4147-A177-3AD203B41FA5}">
                      <a16:colId xmlns:a16="http://schemas.microsoft.com/office/drawing/2014/main" val="2388314347"/>
                    </a:ext>
                  </a:extLst>
                </a:gridCol>
                <a:gridCol w="1500175">
                  <a:extLst>
                    <a:ext uri="{9D8B030D-6E8A-4147-A177-3AD203B41FA5}">
                      <a16:colId xmlns:a16="http://schemas.microsoft.com/office/drawing/2014/main" val="3758681171"/>
                    </a:ext>
                  </a:extLst>
                </a:gridCol>
              </a:tblGrid>
              <a:tr h="8138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Class 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Minimal total score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Maximal total score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047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14.5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22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630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22.5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4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30.5</a:t>
                      </a:r>
                      <a:endParaRPr lang="sk-SK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36</a:t>
                      </a:r>
                      <a:endParaRPr lang="sk-SK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872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68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C0432A-C0CA-CC46-DB4D-23924628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433697" cy="1499616"/>
          </a:xfrm>
        </p:spPr>
        <p:txBody>
          <a:bodyPr/>
          <a:lstStyle/>
          <a:p>
            <a:r>
              <a:rPr lang="en-US" dirty="0"/>
              <a:t>Dataset and libraries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E2FE3B5-2081-4C36-38A9-8CE398B4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99" y="2084831"/>
            <a:ext cx="4707259" cy="444296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1041 images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Training dataset: 842, Validation dataset: 94, Testing dataset: 105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Greyscale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Augmentations: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Color jittering – random change of brightness, contrast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Random translation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Random crop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Libraries: </a:t>
            </a:r>
            <a:r>
              <a:rPr lang="en-US" sz="2400" dirty="0" err="1"/>
              <a:t>PyTorch</a:t>
            </a:r>
            <a:r>
              <a:rPr lang="en-US" sz="2400" dirty="0"/>
              <a:t> (AI and ML), Matplotlib (graphs), NumPy (vectorized computation), OpenCV (image processing)</a:t>
            </a:r>
          </a:p>
        </p:txBody>
      </p:sp>
      <p:grpSp>
        <p:nvGrpSpPr>
          <p:cNvPr id="8" name="Skupina 7">
            <a:extLst>
              <a:ext uri="{FF2B5EF4-FFF2-40B4-BE49-F238E27FC236}">
                <a16:creationId xmlns:a16="http://schemas.microsoft.com/office/drawing/2014/main" id="{F9BBE690-B8B1-19E4-F47E-D4C922AFE9D3}"/>
              </a:ext>
            </a:extLst>
          </p:cNvPr>
          <p:cNvGrpSpPr/>
          <p:nvPr/>
        </p:nvGrpSpPr>
        <p:grpSpPr>
          <a:xfrm>
            <a:off x="5694553" y="427466"/>
            <a:ext cx="6203679" cy="6430534"/>
            <a:chOff x="4551940" y="341626"/>
            <a:chExt cx="6203679" cy="6430534"/>
          </a:xfrm>
        </p:grpSpPr>
        <p:grpSp>
          <p:nvGrpSpPr>
            <p:cNvPr id="7" name="Skupina 6">
              <a:extLst>
                <a:ext uri="{FF2B5EF4-FFF2-40B4-BE49-F238E27FC236}">
                  <a16:creationId xmlns:a16="http://schemas.microsoft.com/office/drawing/2014/main" id="{72609860-3BD0-F4F8-7F10-2D4D56EEE4A1}"/>
                </a:ext>
              </a:extLst>
            </p:cNvPr>
            <p:cNvGrpSpPr/>
            <p:nvPr/>
          </p:nvGrpSpPr>
          <p:grpSpPr>
            <a:xfrm>
              <a:off x="4551940" y="341626"/>
              <a:ext cx="3003803" cy="3150364"/>
              <a:chOff x="4246881" y="341626"/>
              <a:chExt cx="3003803" cy="3150364"/>
            </a:xfrm>
          </p:grpSpPr>
          <p:pic>
            <p:nvPicPr>
              <p:cNvPr id="19" name="Obrázok 18" descr="Obrázok, na ktorom je náčrt, kresba, diagram, rad&#10;&#10;Automaticky generovaný popis">
                <a:extLst>
                  <a:ext uri="{FF2B5EF4-FFF2-40B4-BE49-F238E27FC236}">
                    <a16:creationId xmlns:a16="http://schemas.microsoft.com/office/drawing/2014/main" id="{B19EC9FB-001F-15B9-9756-8CCA8DCB79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46881" y="341626"/>
                <a:ext cx="2769613" cy="27696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3" name="BlokTextu 22">
                <a:extLst>
                  <a:ext uri="{FF2B5EF4-FFF2-40B4-BE49-F238E27FC236}">
                    <a16:creationId xmlns:a16="http://schemas.microsoft.com/office/drawing/2014/main" id="{2EB8F78C-40A9-63BE-DE54-C48E83550C17}"/>
                  </a:ext>
                </a:extLst>
              </p:cNvPr>
              <p:cNvSpPr txBox="1"/>
              <p:nvPr/>
            </p:nvSpPr>
            <p:spPr>
              <a:xfrm>
                <a:off x="4761484" y="3122658"/>
                <a:ext cx="248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score 3 = class 1</a:t>
                </a:r>
                <a:endParaRPr lang="sk-SK" dirty="0"/>
              </a:p>
            </p:txBody>
          </p:sp>
        </p:grpSp>
        <p:grpSp>
          <p:nvGrpSpPr>
            <p:cNvPr id="6" name="Skupina 5">
              <a:extLst>
                <a:ext uri="{FF2B5EF4-FFF2-40B4-BE49-F238E27FC236}">
                  <a16:creationId xmlns:a16="http://schemas.microsoft.com/office/drawing/2014/main" id="{13F4A35C-6630-1762-EA40-592A04A212E6}"/>
                </a:ext>
              </a:extLst>
            </p:cNvPr>
            <p:cNvGrpSpPr/>
            <p:nvPr/>
          </p:nvGrpSpPr>
          <p:grpSpPr>
            <a:xfrm>
              <a:off x="7974587" y="341626"/>
              <a:ext cx="2781032" cy="3138945"/>
              <a:chOff x="7974587" y="341626"/>
              <a:chExt cx="2781032" cy="3138945"/>
            </a:xfrm>
          </p:grpSpPr>
          <p:pic>
            <p:nvPicPr>
              <p:cNvPr id="20" name="Obrázok 19" descr="Obrázok, na ktorom je náčrt, kresba, diagram, rad&#10;&#10;Automaticky generovaný popis">
                <a:extLst>
                  <a:ext uri="{FF2B5EF4-FFF2-40B4-BE49-F238E27FC236}">
                    <a16:creationId xmlns:a16="http://schemas.microsoft.com/office/drawing/2014/main" id="{0894E50E-4132-6A38-F5D1-C9CE9F510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74587" y="341626"/>
                <a:ext cx="2781032" cy="27810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4" name="BlokTextu 23">
                <a:extLst>
                  <a:ext uri="{FF2B5EF4-FFF2-40B4-BE49-F238E27FC236}">
                    <a16:creationId xmlns:a16="http://schemas.microsoft.com/office/drawing/2014/main" id="{4869A282-E7D7-5019-284D-7D40BC6B9C71}"/>
                  </a:ext>
                </a:extLst>
              </p:cNvPr>
              <p:cNvSpPr txBox="1"/>
              <p:nvPr/>
            </p:nvSpPr>
            <p:spPr>
              <a:xfrm>
                <a:off x="8270240" y="3111239"/>
                <a:ext cx="2371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score 15.5 = class 2</a:t>
                </a:r>
                <a:endParaRPr lang="sk-SK" dirty="0"/>
              </a:p>
            </p:txBody>
          </p:sp>
        </p:grpSp>
        <p:grpSp>
          <p:nvGrpSpPr>
            <p:cNvPr id="4" name="Skupina 3">
              <a:extLst>
                <a:ext uri="{FF2B5EF4-FFF2-40B4-BE49-F238E27FC236}">
                  <a16:creationId xmlns:a16="http://schemas.microsoft.com/office/drawing/2014/main" id="{E3F6242C-7505-BE60-7C07-4D26855C81C9}"/>
                </a:ext>
              </a:extLst>
            </p:cNvPr>
            <p:cNvGrpSpPr/>
            <p:nvPr/>
          </p:nvGrpSpPr>
          <p:grpSpPr>
            <a:xfrm>
              <a:off x="4551940" y="3592574"/>
              <a:ext cx="2769613" cy="3179586"/>
              <a:chOff x="4246881" y="3592574"/>
              <a:chExt cx="2769613" cy="3179586"/>
            </a:xfrm>
          </p:grpSpPr>
          <p:pic>
            <p:nvPicPr>
              <p:cNvPr id="22" name="Obrázok 21" descr="Obrázok, na ktorom je náčrt, kresba, diagram, obrysy&#10;&#10;Automaticky generovaný popis">
                <a:extLst>
                  <a:ext uri="{FF2B5EF4-FFF2-40B4-BE49-F238E27FC236}">
                    <a16:creationId xmlns:a16="http://schemas.microsoft.com/office/drawing/2014/main" id="{5ABDB6F6-CACB-5EF6-FB3B-A0D471052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6881" y="3592574"/>
                <a:ext cx="2769613" cy="27696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5" name="BlokTextu 24">
                <a:extLst>
                  <a:ext uri="{FF2B5EF4-FFF2-40B4-BE49-F238E27FC236}">
                    <a16:creationId xmlns:a16="http://schemas.microsoft.com/office/drawing/2014/main" id="{AFAD3FEE-EEC3-F9FC-BF80-172B113C6C80}"/>
                  </a:ext>
                </a:extLst>
              </p:cNvPr>
              <p:cNvSpPr txBox="1"/>
              <p:nvPr/>
            </p:nvSpPr>
            <p:spPr>
              <a:xfrm>
                <a:off x="4761484" y="6402828"/>
                <a:ext cx="2245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score 25 = class 3</a:t>
                </a:r>
                <a:endParaRPr lang="sk-SK" dirty="0"/>
              </a:p>
            </p:txBody>
          </p:sp>
        </p:grpSp>
        <p:grpSp>
          <p:nvGrpSpPr>
            <p:cNvPr id="5" name="Skupina 4">
              <a:extLst>
                <a:ext uri="{FF2B5EF4-FFF2-40B4-BE49-F238E27FC236}">
                  <a16:creationId xmlns:a16="http://schemas.microsoft.com/office/drawing/2014/main" id="{A4ED7040-45FB-2F29-A354-478CD71B3D7C}"/>
                </a:ext>
              </a:extLst>
            </p:cNvPr>
            <p:cNvGrpSpPr/>
            <p:nvPr/>
          </p:nvGrpSpPr>
          <p:grpSpPr>
            <a:xfrm>
              <a:off x="7974587" y="3592574"/>
              <a:ext cx="2769613" cy="3179586"/>
              <a:chOff x="7974587" y="3592574"/>
              <a:chExt cx="2769613" cy="3179586"/>
            </a:xfrm>
          </p:grpSpPr>
          <p:pic>
            <p:nvPicPr>
              <p:cNvPr id="18" name="Obrázok 17" descr="32 points">
                <a:extLst>
                  <a:ext uri="{FF2B5EF4-FFF2-40B4-BE49-F238E27FC236}">
                    <a16:creationId xmlns:a16="http://schemas.microsoft.com/office/drawing/2014/main" id="{5BB1F8B1-A01C-1539-B90C-D34921FAA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74587" y="3592574"/>
                <a:ext cx="2769613" cy="276961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6" name="BlokTextu 25">
                <a:extLst>
                  <a:ext uri="{FF2B5EF4-FFF2-40B4-BE49-F238E27FC236}">
                    <a16:creationId xmlns:a16="http://schemas.microsoft.com/office/drawing/2014/main" id="{DBCD6234-F7A1-7599-1FE4-EA8D9AB03F87}"/>
                  </a:ext>
                </a:extLst>
              </p:cNvPr>
              <p:cNvSpPr txBox="1"/>
              <p:nvPr/>
            </p:nvSpPr>
            <p:spPr>
              <a:xfrm>
                <a:off x="8401555" y="6402828"/>
                <a:ext cx="2240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score 32 = class 4</a:t>
                </a:r>
                <a:endParaRPr lang="sk-SK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261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90A6E1-986A-7299-0602-6F663E49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885172" cy="1499616"/>
          </a:xfrm>
        </p:spPr>
        <p:txBody>
          <a:bodyPr/>
          <a:lstStyle/>
          <a:p>
            <a:r>
              <a:rPr lang="en-US" dirty="0"/>
              <a:t>resnet-18 vs. </a:t>
            </a:r>
            <a:r>
              <a:rPr lang="en-US" dirty="0" err="1"/>
              <a:t>swin</a:t>
            </a:r>
            <a:r>
              <a:rPr lang="en-US" dirty="0"/>
              <a:t> transformer: model experiments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E04203-5119-E953-CA82-87117D18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788" y="2219960"/>
            <a:ext cx="3634232" cy="417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ResNet-18 Configuration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types of pooling layers between the final convolution and FCL: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Global average pooling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Average pooling with kernel size (2, 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learning rates: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0.001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0.0001</a:t>
            </a:r>
          </a:p>
        </p:txBody>
      </p:sp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99FD7AF4-BA35-BCEE-A8C4-EF2A96D50D4C}"/>
              </a:ext>
            </a:extLst>
          </p:cNvPr>
          <p:cNvSpPr txBox="1">
            <a:spLocks/>
          </p:cNvSpPr>
          <p:nvPr/>
        </p:nvSpPr>
        <p:spPr>
          <a:xfrm>
            <a:off x="8437372" y="2247392"/>
            <a:ext cx="3226308" cy="388874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Common Settings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ImageNet-pretrained weights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Four data augmentation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</a:t>
            </a:r>
            <a:r>
              <a:rPr lang="en-US" dirty="0"/>
              <a:t>Adam optimizer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L2 regularization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Batch size: 16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Learning rate scheduler</a:t>
            </a:r>
            <a:endParaRPr lang="sk-SK" dirty="0"/>
          </a:p>
        </p:txBody>
      </p:sp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4BA3F1DF-D476-CF0B-39C8-C9A6CBECC14B}"/>
              </a:ext>
            </a:extLst>
          </p:cNvPr>
          <p:cNvSpPr txBox="1">
            <a:spLocks/>
          </p:cNvSpPr>
          <p:nvPr/>
        </p:nvSpPr>
        <p:spPr>
          <a:xfrm>
            <a:off x="4439920" y="2219960"/>
            <a:ext cx="3776980" cy="41732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Swin</a:t>
            </a:r>
            <a:r>
              <a:rPr lang="en-US" sz="2400" b="1" dirty="0"/>
              <a:t> Transformer Configuration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types of input 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 pixel position embeddings: three channels – pixel intensities, pixel coordinates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Without pixel position embeddings: one channel – </a:t>
            </a:r>
            <a:r>
              <a:rPr lang="en-US" sz="2000"/>
              <a:t>pixel intensities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Learning rate: 0.0001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26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D8956B-8F2E-4DC4-3BC2-6B7D85CF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accuracy of model predictions</a:t>
            </a:r>
            <a:endParaRPr lang="sk-SK" dirty="0"/>
          </a:p>
        </p:txBody>
      </p:sp>
      <p:graphicFrame>
        <p:nvGraphicFramePr>
          <p:cNvPr id="4" name="Zástupný objekt pre obsah 3">
            <a:extLst>
              <a:ext uri="{FF2B5EF4-FFF2-40B4-BE49-F238E27FC236}">
                <a16:creationId xmlns:a16="http://schemas.microsoft.com/office/drawing/2014/main" id="{52B87A4A-0959-D783-D6AF-1CAE0CCE9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022549"/>
              </p:ext>
            </p:extLst>
          </p:nvPr>
        </p:nvGraphicFramePr>
        <p:xfrm>
          <a:off x="1115568" y="2298193"/>
          <a:ext cx="10143743" cy="3834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6003">
                  <a:extLst>
                    <a:ext uri="{9D8B030D-6E8A-4147-A177-3AD203B41FA5}">
                      <a16:colId xmlns:a16="http://schemas.microsoft.com/office/drawing/2014/main" val="357716315"/>
                    </a:ext>
                  </a:extLst>
                </a:gridCol>
                <a:gridCol w="1145393">
                  <a:extLst>
                    <a:ext uri="{9D8B030D-6E8A-4147-A177-3AD203B41FA5}">
                      <a16:colId xmlns:a16="http://schemas.microsoft.com/office/drawing/2014/main" val="2552218669"/>
                    </a:ext>
                  </a:extLst>
                </a:gridCol>
                <a:gridCol w="1145393">
                  <a:extLst>
                    <a:ext uri="{9D8B030D-6E8A-4147-A177-3AD203B41FA5}">
                      <a16:colId xmlns:a16="http://schemas.microsoft.com/office/drawing/2014/main" val="1857255581"/>
                    </a:ext>
                  </a:extLst>
                </a:gridCol>
                <a:gridCol w="1535459">
                  <a:extLst>
                    <a:ext uri="{9D8B030D-6E8A-4147-A177-3AD203B41FA5}">
                      <a16:colId xmlns:a16="http://schemas.microsoft.com/office/drawing/2014/main" val="2383449952"/>
                    </a:ext>
                  </a:extLst>
                </a:gridCol>
                <a:gridCol w="1116742">
                  <a:extLst>
                    <a:ext uri="{9D8B030D-6E8A-4147-A177-3AD203B41FA5}">
                      <a16:colId xmlns:a16="http://schemas.microsoft.com/office/drawing/2014/main" val="3608334907"/>
                    </a:ext>
                  </a:extLst>
                </a:gridCol>
                <a:gridCol w="1203478">
                  <a:extLst>
                    <a:ext uri="{9D8B030D-6E8A-4147-A177-3AD203B41FA5}">
                      <a16:colId xmlns:a16="http://schemas.microsoft.com/office/drawing/2014/main" val="2859235707"/>
                    </a:ext>
                  </a:extLst>
                </a:gridCol>
                <a:gridCol w="1376953">
                  <a:extLst>
                    <a:ext uri="{9D8B030D-6E8A-4147-A177-3AD203B41FA5}">
                      <a16:colId xmlns:a16="http://schemas.microsoft.com/office/drawing/2014/main" val="1722476795"/>
                    </a:ext>
                  </a:extLst>
                </a:gridCol>
                <a:gridCol w="1214322">
                  <a:extLst>
                    <a:ext uri="{9D8B030D-6E8A-4147-A177-3AD203B41FA5}">
                      <a16:colId xmlns:a16="http://schemas.microsoft.com/office/drawing/2014/main" val="1369193163"/>
                    </a:ext>
                  </a:extLst>
                </a:gridCol>
              </a:tblGrid>
              <a:tr h="785714">
                <a:tc>
                  <a:txBody>
                    <a:bodyPr/>
                    <a:lstStyle/>
                    <a:p>
                      <a:pPr algn="ctr"/>
                      <a:endParaRPr lang="sk-SK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Pool layer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Learning rate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Pixel position embedding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Color jittering</a:t>
                      </a:r>
                      <a:endParaRPr lang="sk-SK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Translation </a:t>
                      </a:r>
                      <a:endParaRPr lang="sk-SK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Resized crop</a:t>
                      </a:r>
                      <a:endParaRPr lang="sk-SK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415754"/>
                  </a:ext>
                </a:extLst>
              </a:tr>
              <a:tr h="442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ResNet-18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2x2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sk-SK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73.4%</a:t>
                      </a:r>
                    </a:p>
                  </a:txBody>
                  <a:tcPr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54.3%</a:t>
                      </a:r>
                    </a:p>
                  </a:txBody>
                  <a:tcPr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81.9%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75.5%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1039222"/>
                  </a:ext>
                </a:extLst>
              </a:tr>
              <a:tr h="442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ResNet-18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2x2</a:t>
                      </a:r>
                      <a:endParaRPr lang="sk-SK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96.8%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87875125"/>
                  </a:ext>
                </a:extLst>
              </a:tr>
              <a:tr h="442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ResNet-18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sk-SK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98.9%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93.6%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95.7%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83652472"/>
                  </a:ext>
                </a:extLst>
              </a:tr>
              <a:tr h="442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ResNet-18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global</a:t>
                      </a:r>
                      <a:endParaRPr lang="sk-SK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0.0001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100.0%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97.9%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96.8%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98.9%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77955505"/>
                  </a:ext>
                </a:extLst>
              </a:tr>
              <a:tr h="6317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Swin</a:t>
                      </a:r>
                      <a:r>
                        <a:rPr lang="en-US" dirty="0"/>
                        <a:t> transformer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0.0001</a:t>
                      </a:r>
                      <a:endParaRPr lang="sk-SK" dirty="0"/>
                    </a:p>
                    <a:p>
                      <a:pPr algn="ctr"/>
                      <a:endParaRPr lang="sk-SK" dirty="0"/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without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95.74%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91.49%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89.36%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9420808"/>
                  </a:ext>
                </a:extLst>
              </a:tr>
              <a:tr h="63175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Swin</a:t>
                      </a:r>
                      <a:r>
                        <a:rPr lang="en-US" dirty="0"/>
                        <a:t> transformer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0.0001</a:t>
                      </a:r>
                      <a:endParaRPr lang="sk-SK" dirty="0"/>
                    </a:p>
                    <a:p>
                      <a:pPr algn="ctr"/>
                      <a:endParaRPr lang="sk-SK" dirty="0"/>
                    </a:p>
                  </a:txBody>
                  <a:tcPr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</a:t>
                      </a:r>
                      <a:endParaRPr lang="sk-SK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98.94%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93.62%</a:t>
                      </a:r>
                    </a:p>
                  </a:txBody>
                  <a:tcPr>
                    <a:lnL w="1905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85.11%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100%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5652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88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FF1B1D-63E2-E9F4-EEC2-0A7EDC67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73437"/>
            <a:ext cx="10739120" cy="1499616"/>
          </a:xfrm>
        </p:spPr>
        <p:txBody>
          <a:bodyPr>
            <a:normAutofit/>
          </a:bodyPr>
          <a:lstStyle/>
          <a:p>
            <a:r>
              <a:rPr lang="en-US" sz="3600" dirty="0"/>
              <a:t>Validation Accuracy Curves of Selected Models Trained with Optimal Augmentation</a:t>
            </a:r>
            <a:endParaRPr lang="sk-SK" sz="3600" dirty="0"/>
          </a:p>
        </p:txBody>
      </p:sp>
      <p:grpSp>
        <p:nvGrpSpPr>
          <p:cNvPr id="40" name="Skupina 39">
            <a:extLst>
              <a:ext uri="{FF2B5EF4-FFF2-40B4-BE49-F238E27FC236}">
                <a16:creationId xmlns:a16="http://schemas.microsoft.com/office/drawing/2014/main" id="{6F7BDA73-5DA0-6CE4-5051-686074AE61C8}"/>
              </a:ext>
            </a:extLst>
          </p:cNvPr>
          <p:cNvGrpSpPr/>
          <p:nvPr/>
        </p:nvGrpSpPr>
        <p:grpSpPr>
          <a:xfrm>
            <a:off x="7638459" y="1252554"/>
            <a:ext cx="3414312" cy="2672442"/>
            <a:chOff x="7667888" y="1217330"/>
            <a:chExt cx="3460060" cy="2623677"/>
          </a:xfrm>
        </p:grpSpPr>
        <p:grpSp>
          <p:nvGrpSpPr>
            <p:cNvPr id="37" name="Skupina 36">
              <a:extLst>
                <a:ext uri="{FF2B5EF4-FFF2-40B4-BE49-F238E27FC236}">
                  <a16:creationId xmlns:a16="http://schemas.microsoft.com/office/drawing/2014/main" id="{B9D80756-DFD4-DFA8-70C6-EC0A101E1386}"/>
                </a:ext>
              </a:extLst>
            </p:cNvPr>
            <p:cNvGrpSpPr/>
            <p:nvPr/>
          </p:nvGrpSpPr>
          <p:grpSpPr>
            <a:xfrm>
              <a:off x="7667888" y="1217330"/>
              <a:ext cx="3460059" cy="2344216"/>
              <a:chOff x="4354174" y="1616258"/>
              <a:chExt cx="3436456" cy="2496458"/>
            </a:xfrm>
          </p:grpSpPr>
          <p:pic>
            <p:nvPicPr>
              <p:cNvPr id="38" name="Obrázok 37" descr="Obrázok, na ktorom je diagram, text, vývoj, rad&#10;&#10;Automaticky generovaný popis">
                <a:extLst>
                  <a:ext uri="{FF2B5EF4-FFF2-40B4-BE49-F238E27FC236}">
                    <a16:creationId xmlns:a16="http://schemas.microsoft.com/office/drawing/2014/main" id="{6779B744-7FD5-8F3B-B206-87C9B8CAB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323" t="6379" r="5561" b="6334"/>
              <a:stretch/>
            </p:blipFill>
            <p:spPr>
              <a:xfrm>
                <a:off x="4354174" y="1616258"/>
                <a:ext cx="3436456" cy="2496458"/>
              </a:xfrm>
              <a:prstGeom prst="rect">
                <a:avLst/>
              </a:prstGeom>
            </p:spPr>
          </p:pic>
          <p:sp>
            <p:nvSpPr>
              <p:cNvPr id="39" name="BlokTextu 38">
                <a:extLst>
                  <a:ext uri="{FF2B5EF4-FFF2-40B4-BE49-F238E27FC236}">
                    <a16:creationId xmlns:a16="http://schemas.microsoft.com/office/drawing/2014/main" id="{1FA8323D-789B-F2BC-0F3A-A5FC6BFD5C4F}"/>
                  </a:ext>
                </a:extLst>
              </p:cNvPr>
              <p:cNvSpPr txBox="1"/>
              <p:nvPr/>
            </p:nvSpPr>
            <p:spPr>
              <a:xfrm>
                <a:off x="6255277" y="3428243"/>
                <a:ext cx="13895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Color jittering</a:t>
                </a:r>
                <a:endParaRPr lang="sk-SK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6" name="BlokTextu 15">
              <a:extLst>
                <a:ext uri="{FF2B5EF4-FFF2-40B4-BE49-F238E27FC236}">
                  <a16:creationId xmlns:a16="http://schemas.microsoft.com/office/drawing/2014/main" id="{4EBF0C0D-1E3A-D0B8-065C-1CB43AAE6005}"/>
                </a:ext>
              </a:extLst>
            </p:cNvPr>
            <p:cNvSpPr txBox="1"/>
            <p:nvPr/>
          </p:nvSpPr>
          <p:spPr>
            <a:xfrm>
              <a:off x="7854045" y="3561546"/>
              <a:ext cx="3273903" cy="279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ResNet-18, global pool layer, LR=0.001</a:t>
              </a:r>
              <a:endParaRPr lang="sk-SK" sz="1400" dirty="0"/>
            </a:p>
          </p:txBody>
        </p:sp>
      </p:grp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C3BADB14-1E29-FF7B-2B76-7BDB9A44C39E}"/>
              </a:ext>
            </a:extLst>
          </p:cNvPr>
          <p:cNvGrpSpPr/>
          <p:nvPr/>
        </p:nvGrpSpPr>
        <p:grpSpPr>
          <a:xfrm>
            <a:off x="626702" y="4026177"/>
            <a:ext cx="3479995" cy="2674644"/>
            <a:chOff x="626702" y="4026177"/>
            <a:chExt cx="3479995" cy="2674644"/>
          </a:xfrm>
        </p:grpSpPr>
        <p:grpSp>
          <p:nvGrpSpPr>
            <p:cNvPr id="18" name="Skupina 17">
              <a:extLst>
                <a:ext uri="{FF2B5EF4-FFF2-40B4-BE49-F238E27FC236}">
                  <a16:creationId xmlns:a16="http://schemas.microsoft.com/office/drawing/2014/main" id="{A0D2BEE0-CBB8-67BD-D237-DCA6FE15309A}"/>
                </a:ext>
              </a:extLst>
            </p:cNvPr>
            <p:cNvGrpSpPr/>
            <p:nvPr/>
          </p:nvGrpSpPr>
          <p:grpSpPr>
            <a:xfrm>
              <a:off x="626702" y="4026177"/>
              <a:ext cx="3479995" cy="2390324"/>
              <a:chOff x="721226" y="1391932"/>
              <a:chExt cx="3774142" cy="2807851"/>
            </a:xfrm>
          </p:grpSpPr>
          <p:pic>
            <p:nvPicPr>
              <p:cNvPr id="19" name="Obrázok 18" descr="Obrázok, na ktorom je text, diagram, vývoj, rad&#10;&#10;Obsah vygenerovaný umelou inteligenciou môže byť nesprávny.">
                <a:extLst>
                  <a:ext uri="{FF2B5EF4-FFF2-40B4-BE49-F238E27FC236}">
                    <a16:creationId xmlns:a16="http://schemas.microsoft.com/office/drawing/2014/main" id="{51EDE919-08E1-05EA-1C75-9CA948FD3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814" t="5815" r="4990" b="5706"/>
              <a:stretch/>
            </p:blipFill>
            <p:spPr>
              <a:xfrm>
                <a:off x="721226" y="1391932"/>
                <a:ext cx="3774142" cy="2807851"/>
              </a:xfrm>
              <a:prstGeom prst="rect">
                <a:avLst/>
              </a:prstGeom>
            </p:spPr>
          </p:pic>
          <p:sp>
            <p:nvSpPr>
              <p:cNvPr id="20" name="BlokTextu 19">
                <a:extLst>
                  <a:ext uri="{FF2B5EF4-FFF2-40B4-BE49-F238E27FC236}">
                    <a16:creationId xmlns:a16="http://schemas.microsoft.com/office/drawing/2014/main" id="{3A3F1854-2E55-1FCB-570D-C33EF6A05D4E}"/>
                  </a:ext>
                </a:extLst>
              </p:cNvPr>
              <p:cNvSpPr txBox="1"/>
              <p:nvPr/>
            </p:nvSpPr>
            <p:spPr>
              <a:xfrm>
                <a:off x="2443735" y="3428243"/>
                <a:ext cx="180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No augmentation</a:t>
                </a:r>
                <a:endParaRPr lang="sk-SK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3" name="BlokTextu 22">
              <a:extLst>
                <a:ext uri="{FF2B5EF4-FFF2-40B4-BE49-F238E27FC236}">
                  <a16:creationId xmlns:a16="http://schemas.microsoft.com/office/drawing/2014/main" id="{67CD18A8-B184-C140-87E4-3E4A99C6871E}"/>
                </a:ext>
              </a:extLst>
            </p:cNvPr>
            <p:cNvSpPr txBox="1"/>
            <p:nvPr/>
          </p:nvSpPr>
          <p:spPr>
            <a:xfrm>
              <a:off x="850530" y="6393044"/>
              <a:ext cx="3149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ResNet-18, global pool layer, LR=0.0001</a:t>
              </a:r>
              <a:endParaRPr lang="sk-SK" sz="1400" dirty="0"/>
            </a:p>
          </p:txBody>
        </p:sp>
      </p:grpSp>
      <p:grpSp>
        <p:nvGrpSpPr>
          <p:cNvPr id="29" name="Skupina 28">
            <a:extLst>
              <a:ext uri="{FF2B5EF4-FFF2-40B4-BE49-F238E27FC236}">
                <a16:creationId xmlns:a16="http://schemas.microsoft.com/office/drawing/2014/main" id="{F4DDDEA8-78BF-D720-A232-10000FE6D02B}"/>
              </a:ext>
            </a:extLst>
          </p:cNvPr>
          <p:cNvGrpSpPr/>
          <p:nvPr/>
        </p:nvGrpSpPr>
        <p:grpSpPr>
          <a:xfrm>
            <a:off x="4106697" y="3972414"/>
            <a:ext cx="3458790" cy="2751864"/>
            <a:chOff x="4106697" y="3972414"/>
            <a:chExt cx="3458790" cy="2751864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63B03205-6B94-A01E-278C-845153848C84}"/>
                </a:ext>
              </a:extLst>
            </p:cNvPr>
            <p:cNvGrpSpPr/>
            <p:nvPr/>
          </p:nvGrpSpPr>
          <p:grpSpPr>
            <a:xfrm>
              <a:off x="4106697" y="3972414"/>
              <a:ext cx="3352073" cy="2444087"/>
              <a:chOff x="709421" y="1312570"/>
              <a:chExt cx="3473108" cy="2715264"/>
            </a:xfrm>
          </p:grpSpPr>
          <p:pic>
            <p:nvPicPr>
              <p:cNvPr id="26" name="Obrázok 25" descr="Obrázok, na ktorom je text, diagram, vývoj, rad&#10;&#10;Automaticky generovaný popis">
                <a:extLst>
                  <a:ext uri="{FF2B5EF4-FFF2-40B4-BE49-F238E27FC236}">
                    <a16:creationId xmlns:a16="http://schemas.microsoft.com/office/drawing/2014/main" id="{20E87848-8FAC-3450-7783-4200DA9928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6903" t="5164" r="7522" b="5632"/>
              <a:stretch/>
            </p:blipFill>
            <p:spPr>
              <a:xfrm>
                <a:off x="709421" y="1312570"/>
                <a:ext cx="3473108" cy="2715264"/>
              </a:xfrm>
              <a:prstGeom prst="rect">
                <a:avLst/>
              </a:prstGeom>
            </p:spPr>
          </p:pic>
          <p:sp>
            <p:nvSpPr>
              <p:cNvPr id="27" name="BlokTextu 26">
                <a:extLst>
                  <a:ext uri="{FF2B5EF4-FFF2-40B4-BE49-F238E27FC236}">
                    <a16:creationId xmlns:a16="http://schemas.microsoft.com/office/drawing/2014/main" id="{0A9C3341-77CB-4ECF-90BB-7B590034ED10}"/>
                  </a:ext>
                </a:extLst>
              </p:cNvPr>
              <p:cNvSpPr txBox="1"/>
              <p:nvPr/>
            </p:nvSpPr>
            <p:spPr>
              <a:xfrm>
                <a:off x="2282550" y="3365759"/>
                <a:ext cx="180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No augmentation</a:t>
                </a:r>
                <a:endParaRPr lang="sk-SK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" name="BlokTextu 27">
              <a:extLst>
                <a:ext uri="{FF2B5EF4-FFF2-40B4-BE49-F238E27FC236}">
                  <a16:creationId xmlns:a16="http://schemas.microsoft.com/office/drawing/2014/main" id="{A542BE36-DCF4-664B-AC16-124DA9D355AF}"/>
                </a:ext>
              </a:extLst>
            </p:cNvPr>
            <p:cNvSpPr txBox="1"/>
            <p:nvPr/>
          </p:nvSpPr>
          <p:spPr>
            <a:xfrm>
              <a:off x="4137141" y="6416501"/>
              <a:ext cx="3428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Swin</a:t>
              </a:r>
              <a:r>
                <a:rPr lang="en-US" sz="1400" dirty="0"/>
                <a:t> transformer without pix. pos. embedding</a:t>
              </a:r>
              <a:endParaRPr lang="sk-SK" sz="1400" dirty="0"/>
            </a:p>
          </p:txBody>
        </p:sp>
      </p:grpSp>
      <p:grpSp>
        <p:nvGrpSpPr>
          <p:cNvPr id="42" name="Skupina 41">
            <a:extLst>
              <a:ext uri="{FF2B5EF4-FFF2-40B4-BE49-F238E27FC236}">
                <a16:creationId xmlns:a16="http://schemas.microsoft.com/office/drawing/2014/main" id="{A0B4530F-2C64-D7CA-562E-7A665B155033}"/>
              </a:ext>
            </a:extLst>
          </p:cNvPr>
          <p:cNvGrpSpPr/>
          <p:nvPr/>
        </p:nvGrpSpPr>
        <p:grpSpPr>
          <a:xfrm>
            <a:off x="701040" y="1312271"/>
            <a:ext cx="3456213" cy="2612725"/>
            <a:chOff x="701040" y="1254451"/>
            <a:chExt cx="3456213" cy="2612725"/>
          </a:xfrm>
        </p:grpSpPr>
        <p:sp>
          <p:nvSpPr>
            <p:cNvPr id="8" name="BlokTextu 7">
              <a:extLst>
                <a:ext uri="{FF2B5EF4-FFF2-40B4-BE49-F238E27FC236}">
                  <a16:creationId xmlns:a16="http://schemas.microsoft.com/office/drawing/2014/main" id="{34707146-2D6C-9D45-3FFB-291B0FE5EDDC}"/>
                </a:ext>
              </a:extLst>
            </p:cNvPr>
            <p:cNvSpPr txBox="1"/>
            <p:nvPr/>
          </p:nvSpPr>
          <p:spPr>
            <a:xfrm>
              <a:off x="850530" y="3582676"/>
              <a:ext cx="3256168" cy="284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ResNet-18, pool layer (2x2), LR=0.001</a:t>
              </a:r>
              <a:endParaRPr lang="sk-SK" sz="1400" dirty="0"/>
            </a:p>
          </p:txBody>
        </p:sp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10010693-579D-E2AA-B2C1-3B4B4E0001E7}"/>
                </a:ext>
              </a:extLst>
            </p:cNvPr>
            <p:cNvGrpSpPr/>
            <p:nvPr/>
          </p:nvGrpSpPr>
          <p:grpSpPr>
            <a:xfrm>
              <a:off x="701040" y="1254451"/>
              <a:ext cx="3456213" cy="2390324"/>
              <a:chOff x="7600397" y="1517493"/>
              <a:chExt cx="3478070" cy="2618498"/>
            </a:xfrm>
          </p:grpSpPr>
          <p:pic>
            <p:nvPicPr>
              <p:cNvPr id="34" name="Obrázok 33" descr="Obrázok, na ktorom je text, diagram, vývoj, rad&#10;&#10;Automaticky generovaný popis">
                <a:extLst>
                  <a:ext uri="{FF2B5EF4-FFF2-40B4-BE49-F238E27FC236}">
                    <a16:creationId xmlns:a16="http://schemas.microsoft.com/office/drawing/2014/main" id="{C6B0C9E6-4FC3-6F8A-6ED1-FE75B436F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426" t="6946" r="6125" b="4268"/>
              <a:stretch/>
            </p:blipFill>
            <p:spPr>
              <a:xfrm>
                <a:off x="7600397" y="1517493"/>
                <a:ext cx="3478070" cy="2618498"/>
              </a:xfrm>
              <a:prstGeom prst="rect">
                <a:avLst/>
              </a:prstGeom>
            </p:spPr>
          </p:pic>
          <p:sp>
            <p:nvSpPr>
              <p:cNvPr id="35" name="BlokTextu 34">
                <a:extLst>
                  <a:ext uri="{FF2B5EF4-FFF2-40B4-BE49-F238E27FC236}">
                    <a16:creationId xmlns:a16="http://schemas.microsoft.com/office/drawing/2014/main" id="{010C5D14-FB4E-69F6-2C36-8C3DEC3C8664}"/>
                  </a:ext>
                </a:extLst>
              </p:cNvPr>
              <p:cNvSpPr txBox="1"/>
              <p:nvPr/>
            </p:nvSpPr>
            <p:spPr>
              <a:xfrm>
                <a:off x="9731082" y="3429000"/>
                <a:ext cx="1126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50000"/>
                      </a:schemeClr>
                    </a:solidFill>
                  </a:rPr>
                  <a:t>Translation</a:t>
                </a:r>
                <a:endParaRPr lang="sk-SK" sz="16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5" name="Skupina 44">
            <a:extLst>
              <a:ext uri="{FF2B5EF4-FFF2-40B4-BE49-F238E27FC236}">
                <a16:creationId xmlns:a16="http://schemas.microsoft.com/office/drawing/2014/main" id="{3D2DB3A6-A0CB-69E9-DBB1-6E91747668AB}"/>
              </a:ext>
            </a:extLst>
          </p:cNvPr>
          <p:cNvGrpSpPr/>
          <p:nvPr/>
        </p:nvGrpSpPr>
        <p:grpSpPr>
          <a:xfrm>
            <a:off x="4031691" y="1211937"/>
            <a:ext cx="3502083" cy="2760477"/>
            <a:chOff x="4031691" y="1211937"/>
            <a:chExt cx="3502083" cy="2760477"/>
          </a:xfrm>
        </p:grpSpPr>
        <p:grpSp>
          <p:nvGrpSpPr>
            <p:cNvPr id="43" name="Skupina 42">
              <a:extLst>
                <a:ext uri="{FF2B5EF4-FFF2-40B4-BE49-F238E27FC236}">
                  <a16:creationId xmlns:a16="http://schemas.microsoft.com/office/drawing/2014/main" id="{EEEBF1A3-1BB7-E6AC-2714-8B3D37F4FF72}"/>
                </a:ext>
              </a:extLst>
            </p:cNvPr>
            <p:cNvGrpSpPr/>
            <p:nvPr/>
          </p:nvGrpSpPr>
          <p:grpSpPr>
            <a:xfrm>
              <a:off x="4031691" y="1211937"/>
              <a:ext cx="3502083" cy="2760477"/>
              <a:chOff x="4050088" y="1158174"/>
              <a:chExt cx="3502083" cy="2760477"/>
            </a:xfrm>
          </p:grpSpPr>
          <p:sp>
            <p:nvSpPr>
              <p:cNvPr id="11" name="BlokTextu 10">
                <a:extLst>
                  <a:ext uri="{FF2B5EF4-FFF2-40B4-BE49-F238E27FC236}">
                    <a16:creationId xmlns:a16="http://schemas.microsoft.com/office/drawing/2014/main" id="{A08E3676-1412-8434-3643-67A289CAC2D7}"/>
                  </a:ext>
                </a:extLst>
              </p:cNvPr>
              <p:cNvSpPr txBox="1"/>
              <p:nvPr/>
            </p:nvSpPr>
            <p:spPr>
              <a:xfrm>
                <a:off x="4296002" y="3610874"/>
                <a:ext cx="32561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ResNet-18, pool layer (2x2), LR=0.0001</a:t>
                </a:r>
                <a:endParaRPr lang="sk-SK" sz="1400" dirty="0"/>
              </a:p>
            </p:txBody>
          </p:sp>
          <p:pic>
            <p:nvPicPr>
              <p:cNvPr id="41" name="Obrázok 40" descr="Obrázok, na ktorom je text, snímka obrazovky, diagram, rad&#10;&#10;Obsah vygenerovaný umelou inteligenciou môže byť nesprávny.">
                <a:extLst>
                  <a:ext uri="{FF2B5EF4-FFF2-40B4-BE49-F238E27FC236}">
                    <a16:creationId xmlns:a16="http://schemas.microsoft.com/office/drawing/2014/main" id="{7EFE0D59-B51A-EA60-CD37-AE9789F97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049" t="3341" r="6378" b="4928"/>
              <a:stretch/>
            </p:blipFill>
            <p:spPr>
              <a:xfrm>
                <a:off x="4050088" y="1158174"/>
                <a:ext cx="3465290" cy="2506039"/>
              </a:xfrm>
              <a:prstGeom prst="rect">
                <a:avLst/>
              </a:prstGeom>
            </p:spPr>
          </p:pic>
        </p:grpSp>
        <p:sp>
          <p:nvSpPr>
            <p:cNvPr id="44" name="BlokTextu 43">
              <a:extLst>
                <a:ext uri="{FF2B5EF4-FFF2-40B4-BE49-F238E27FC236}">
                  <a16:creationId xmlns:a16="http://schemas.microsoft.com/office/drawing/2014/main" id="{4A7F02D0-35BB-67BF-B6D4-B8E55C6C1403}"/>
                </a:ext>
              </a:extLst>
            </p:cNvPr>
            <p:cNvSpPr txBox="1"/>
            <p:nvPr/>
          </p:nvSpPr>
          <p:spPr>
            <a:xfrm>
              <a:off x="5691648" y="3040992"/>
              <a:ext cx="1745456" cy="30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No augmentation</a:t>
              </a:r>
              <a:endParaRPr lang="sk-SK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D5262F9-00B8-F020-DDDF-05306F234625}"/>
              </a:ext>
            </a:extLst>
          </p:cNvPr>
          <p:cNvGrpSpPr/>
          <p:nvPr/>
        </p:nvGrpSpPr>
        <p:grpSpPr>
          <a:xfrm>
            <a:off x="7586692" y="3972414"/>
            <a:ext cx="3643709" cy="2751864"/>
            <a:chOff x="7654679" y="3895973"/>
            <a:chExt cx="3576275" cy="2779930"/>
          </a:xfrm>
        </p:grpSpPr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96BA7103-00B3-332D-6AB4-6AFD0B40834F}"/>
                </a:ext>
              </a:extLst>
            </p:cNvPr>
            <p:cNvGrpSpPr/>
            <p:nvPr/>
          </p:nvGrpSpPr>
          <p:grpSpPr>
            <a:xfrm>
              <a:off x="7654679" y="3895973"/>
              <a:ext cx="3576275" cy="2779930"/>
              <a:chOff x="7682972" y="3916272"/>
              <a:chExt cx="3576275" cy="2779930"/>
            </a:xfrm>
          </p:grpSpPr>
          <p:pic>
            <p:nvPicPr>
              <p:cNvPr id="30" name="Obrázok 29" descr="Obrázok, na ktorom je diagram, text, vývoj, rad&#10;&#10;Automaticky generovaný popis">
                <a:extLst>
                  <a:ext uri="{FF2B5EF4-FFF2-40B4-BE49-F238E27FC236}">
                    <a16:creationId xmlns:a16="http://schemas.microsoft.com/office/drawing/2014/main" id="{E62A9502-5159-3F08-2593-FA906A2B16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4644" t="5398" r="6383" b="5619"/>
              <a:stretch/>
            </p:blipFill>
            <p:spPr>
              <a:xfrm>
                <a:off x="7682972" y="3916272"/>
                <a:ext cx="3352073" cy="2514315"/>
              </a:xfrm>
              <a:prstGeom prst="rect">
                <a:avLst/>
              </a:prstGeom>
            </p:spPr>
          </p:pic>
          <p:sp>
            <p:nvSpPr>
              <p:cNvPr id="31" name="BlokTextu 30">
                <a:extLst>
                  <a:ext uri="{FF2B5EF4-FFF2-40B4-BE49-F238E27FC236}">
                    <a16:creationId xmlns:a16="http://schemas.microsoft.com/office/drawing/2014/main" id="{B04F2F32-B4A3-4C96-F94C-F6E07AB808F8}"/>
                  </a:ext>
                </a:extLst>
              </p:cNvPr>
              <p:cNvSpPr txBox="1"/>
              <p:nvPr/>
            </p:nvSpPr>
            <p:spPr>
              <a:xfrm>
                <a:off x="7830901" y="6388425"/>
                <a:ext cx="3428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Swin</a:t>
                </a:r>
                <a:r>
                  <a:rPr lang="en-US" sz="1400" dirty="0"/>
                  <a:t> transformer with pix. pos. embedding</a:t>
                </a:r>
                <a:endParaRPr lang="sk-SK" sz="1400" dirty="0"/>
              </a:p>
            </p:txBody>
          </p:sp>
        </p:grpSp>
        <p:sp>
          <p:nvSpPr>
            <p:cNvPr id="46" name="BlokTextu 45">
              <a:extLst>
                <a:ext uri="{FF2B5EF4-FFF2-40B4-BE49-F238E27FC236}">
                  <a16:creationId xmlns:a16="http://schemas.microsoft.com/office/drawing/2014/main" id="{8A736647-B615-E642-0CB4-93176DA46C66}"/>
                </a:ext>
              </a:extLst>
            </p:cNvPr>
            <p:cNvSpPr txBox="1"/>
            <p:nvPr/>
          </p:nvSpPr>
          <p:spPr>
            <a:xfrm>
              <a:off x="9193309" y="5797769"/>
              <a:ext cx="1745456" cy="304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50000"/>
                    </a:schemeClr>
                  </a:solidFill>
                </a:rPr>
                <a:t>No augmentation</a:t>
              </a:r>
              <a:endParaRPr lang="sk-SK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696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EA2326-D717-B5AB-A849-47A2774E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090912" cy="1499616"/>
          </a:xfrm>
        </p:spPr>
        <p:txBody>
          <a:bodyPr/>
          <a:lstStyle/>
          <a:p>
            <a:r>
              <a:rPr lang="en-US" dirty="0"/>
              <a:t>Analysis of number of dark pixels</a:t>
            </a:r>
            <a:endParaRPr lang="sk-SK" dirty="0"/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FE00A38E-20AB-25C9-8F2A-97C085DC2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78873"/>
              </p:ext>
            </p:extLst>
          </p:nvPr>
        </p:nvGraphicFramePr>
        <p:xfrm>
          <a:off x="6154482" y="1834894"/>
          <a:ext cx="5598159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440">
                  <a:extLst>
                    <a:ext uri="{9D8B030D-6E8A-4147-A177-3AD203B41FA5}">
                      <a16:colId xmlns:a16="http://schemas.microsoft.com/office/drawing/2014/main" val="25455693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648090431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444663647"/>
                    </a:ext>
                  </a:extLst>
                </a:gridCol>
                <a:gridCol w="1107440">
                  <a:extLst>
                    <a:ext uri="{9D8B030D-6E8A-4147-A177-3AD203B41FA5}">
                      <a16:colId xmlns:a16="http://schemas.microsoft.com/office/drawing/2014/main" val="3411546450"/>
                    </a:ext>
                  </a:extLst>
                </a:gridCol>
                <a:gridCol w="1137919">
                  <a:extLst>
                    <a:ext uri="{9D8B030D-6E8A-4147-A177-3AD203B41FA5}">
                      <a16:colId xmlns:a16="http://schemas.microsoft.com/office/drawing/2014/main" val="1402026699"/>
                    </a:ext>
                  </a:extLst>
                </a:gridCol>
              </a:tblGrid>
              <a:tr h="647566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1 (0-14.5)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2 (15-22)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3 (22.5-30)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4 (30.5-36)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410591"/>
                  </a:ext>
                </a:extLst>
              </a:tr>
              <a:tr h="370038"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9171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10817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12049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12728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62991"/>
                  </a:ext>
                </a:extLst>
              </a:tr>
              <a:tr h="370038">
                <a:tc>
                  <a:txBody>
                    <a:bodyPr/>
                    <a:lstStyle/>
                    <a:p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9326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10799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11977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12688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60682"/>
                  </a:ext>
                </a:extLst>
              </a:tr>
              <a:tr h="370038">
                <a:tc>
                  <a:txBody>
                    <a:bodyPr/>
                    <a:lstStyle/>
                    <a:p>
                      <a:r>
                        <a:rPr lang="en-US" dirty="0"/>
                        <a:t>Std 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1593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1537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1376</a:t>
                      </a:r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228751"/>
                  </a:ext>
                </a:extLst>
              </a:tr>
            </a:tbl>
          </a:graphicData>
        </a:graphic>
      </p:graphicFrame>
      <p:sp>
        <p:nvSpPr>
          <p:cNvPr id="6" name="Zástupný objekt pre obsah 2">
            <a:extLst>
              <a:ext uri="{FF2B5EF4-FFF2-40B4-BE49-F238E27FC236}">
                <a16:creationId xmlns:a16="http://schemas.microsoft.com/office/drawing/2014/main" id="{5E61CA4F-1DE1-AA0E-DEAA-352B7CB42001}"/>
              </a:ext>
            </a:extLst>
          </p:cNvPr>
          <p:cNvSpPr txBox="1">
            <a:spLocks/>
          </p:cNvSpPr>
          <p:nvPr/>
        </p:nvSpPr>
        <p:spPr>
          <a:xfrm>
            <a:off x="798068" y="1945639"/>
            <a:ext cx="5297932" cy="472320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Nearly perfect accuracy on testing set – suspected overfitting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Explored correlation between number of dark pixels and four ROCF score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Computed various metrics based on the number of pixels corresponding to the drawing in binarized images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Founding: higher-scoring drawings tend to have more dark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Model might rely on simple visual cues (density of dark pixels) rather than deeper understanding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13302911-5126-73C8-F093-B173C7A05ECA}"/>
              </a:ext>
            </a:extLst>
          </p:cNvPr>
          <p:cNvGrpSpPr/>
          <p:nvPr/>
        </p:nvGrpSpPr>
        <p:grpSpPr>
          <a:xfrm>
            <a:off x="6096000" y="3899232"/>
            <a:ext cx="2908492" cy="2769613"/>
            <a:chOff x="4246881" y="341626"/>
            <a:chExt cx="3003803" cy="3150364"/>
          </a:xfrm>
        </p:grpSpPr>
        <p:pic>
          <p:nvPicPr>
            <p:cNvPr id="5" name="Obrázok 4" descr="Obrázok, na ktorom je náčrt, kresba, diagram, rad&#10;&#10;Automaticky generovaný popis">
              <a:extLst>
                <a:ext uri="{FF2B5EF4-FFF2-40B4-BE49-F238E27FC236}">
                  <a16:creationId xmlns:a16="http://schemas.microsoft.com/office/drawing/2014/main" id="{BB9BBE7E-40E3-2B73-2711-33F26777F2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6881" y="341626"/>
              <a:ext cx="2769613" cy="27696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BlokTextu 6">
              <a:extLst>
                <a:ext uri="{FF2B5EF4-FFF2-40B4-BE49-F238E27FC236}">
                  <a16:creationId xmlns:a16="http://schemas.microsoft.com/office/drawing/2014/main" id="{0369ED67-70AF-3EAE-A09B-1447875D8548}"/>
                </a:ext>
              </a:extLst>
            </p:cNvPr>
            <p:cNvSpPr txBox="1"/>
            <p:nvPr/>
          </p:nvSpPr>
          <p:spPr>
            <a:xfrm>
              <a:off x="4761484" y="3122658"/>
              <a:ext cx="248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points – class 1</a:t>
              </a:r>
              <a:endParaRPr lang="sk-SK" dirty="0"/>
            </a:p>
          </p:txBody>
        </p:sp>
      </p:grpSp>
      <p:grpSp>
        <p:nvGrpSpPr>
          <p:cNvPr id="8" name="Skupina 7">
            <a:extLst>
              <a:ext uri="{FF2B5EF4-FFF2-40B4-BE49-F238E27FC236}">
                <a16:creationId xmlns:a16="http://schemas.microsoft.com/office/drawing/2014/main" id="{4C621C61-C9ED-714A-438C-54C00B24A877}"/>
              </a:ext>
            </a:extLst>
          </p:cNvPr>
          <p:cNvGrpSpPr/>
          <p:nvPr/>
        </p:nvGrpSpPr>
        <p:grpSpPr>
          <a:xfrm>
            <a:off x="9268778" y="3899232"/>
            <a:ext cx="2483863" cy="2769613"/>
            <a:chOff x="7974587" y="3592574"/>
            <a:chExt cx="2769613" cy="3179586"/>
          </a:xfrm>
        </p:grpSpPr>
        <p:pic>
          <p:nvPicPr>
            <p:cNvPr id="9" name="Obrázok 8" descr="32 points">
              <a:extLst>
                <a:ext uri="{FF2B5EF4-FFF2-40B4-BE49-F238E27FC236}">
                  <a16:creationId xmlns:a16="http://schemas.microsoft.com/office/drawing/2014/main" id="{42B62559-6568-E066-2EE1-48011D471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74587" y="3592574"/>
              <a:ext cx="2769613" cy="276961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BlokTextu 9">
              <a:extLst>
                <a:ext uri="{FF2B5EF4-FFF2-40B4-BE49-F238E27FC236}">
                  <a16:creationId xmlns:a16="http://schemas.microsoft.com/office/drawing/2014/main" id="{712D512E-B5F4-92FC-23A9-0434EA456734}"/>
                </a:ext>
              </a:extLst>
            </p:cNvPr>
            <p:cNvSpPr txBox="1"/>
            <p:nvPr/>
          </p:nvSpPr>
          <p:spPr>
            <a:xfrm>
              <a:off x="8401555" y="6402828"/>
              <a:ext cx="2240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32 points – class 4</a:t>
              </a:r>
              <a:endParaRPr lang="sk-SK" dirty="0"/>
            </a:p>
          </p:txBody>
        </p:sp>
      </p:grpSp>
    </p:spTree>
    <p:extLst>
      <p:ext uri="{BB962C8B-B14F-4D97-AF65-F5344CB8AC3E}">
        <p14:creationId xmlns:p14="http://schemas.microsoft.com/office/powerpoint/2010/main" val="306128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1EB2C3-30D1-41FF-F1AA-298C7F4E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plans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0B2773-2F04-1CD1-7E5B-A8A80761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612572"/>
            <a:ext cx="9959557" cy="39867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Shift from </a:t>
            </a:r>
            <a:r>
              <a:rPr lang="sk-SK" sz="2400" dirty="0"/>
              <a:t>4-class classification</a:t>
            </a:r>
            <a:r>
              <a:rPr lang="en-US" sz="2400" dirty="0"/>
              <a:t> to more precise prediction of total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sk-SK" sz="2400" dirty="0"/>
              <a:t>Train </a:t>
            </a:r>
            <a:r>
              <a:rPr lang="en-US" sz="2400" dirty="0"/>
              <a:t>individual ResNet-18 models to estimate scores for each of the 18 ROCF elements separately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Focus the model’s attention on the expected location of each element using Gaussian weights on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 explainable AI techniques (e.g., Grad-CAM) to validate whether the model attends to relevant image areas during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More interpretable and clinically useful automated scoring system</a:t>
            </a:r>
            <a:endParaRPr lang="sk-SK" sz="2400" dirty="0"/>
          </a:p>
        </p:txBody>
      </p:sp>
      <p:pic>
        <p:nvPicPr>
          <p:cNvPr id="5" name="Obrázok 4" descr="Obrázok, na ktorom je snímka obrazovky, animák, animácia&#10;&#10;Obsah vygenerovaný umelou inteligenciou môže byť nesprávny.">
            <a:extLst>
              <a:ext uri="{FF2B5EF4-FFF2-40B4-BE49-F238E27FC236}">
                <a16:creationId xmlns:a16="http://schemas.microsoft.com/office/drawing/2014/main" id="{149CED90-1209-8513-0BD3-A49A11DC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01" y="258644"/>
            <a:ext cx="6498771" cy="21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21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álny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779_TF22378848.potx" id="{35991936-50A3-4ABA-ADE4-70946498CD53}" vid="{05B68BCB-93A0-41E9-9DA6-37B539C060D1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Návrh Integrál</Template>
  <TotalTime>2624</TotalTime>
  <Words>1172</Words>
  <Application>Microsoft Office PowerPoint</Application>
  <PresentationFormat>Širokouhlá</PresentationFormat>
  <Paragraphs>196</Paragraphs>
  <Slides>14</Slides>
  <Notes>2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21" baseType="lpstr">
      <vt:lpstr>Arial</vt:lpstr>
      <vt:lpstr>Calibri</vt:lpstr>
      <vt:lpstr>Noto Sans Mono</vt:lpstr>
      <vt:lpstr>Tw Cen MT</vt:lpstr>
      <vt:lpstr>Tw Cen MT Condensed</vt:lpstr>
      <vt:lpstr>Wingdings 3</vt:lpstr>
      <vt:lpstr>Integrálny</vt:lpstr>
      <vt:lpstr>AUTOMATED EVALUATION OF THE REY-OSTERRIETH COMPLEX IMAGE TEST</vt:lpstr>
      <vt:lpstr>REY-OSTERRIETH COMPLEX Figure (ROCF) TEST</vt:lpstr>
      <vt:lpstr>Objective of the thesis</vt:lpstr>
      <vt:lpstr>Dataset and libraries</vt:lpstr>
      <vt:lpstr>resnet-18 vs. swin transformer: model experiments</vt:lpstr>
      <vt:lpstr>Validation accuracy of model predictions</vt:lpstr>
      <vt:lpstr>Validation Accuracy Curves of Selected Models Trained with Optimal Augmentation</vt:lpstr>
      <vt:lpstr>Analysis of number of dark pixels</vt:lpstr>
      <vt:lpstr>Future plans</vt:lpstr>
      <vt:lpstr>A decision support system for rey–osterrieth complex figure evaluation</vt:lpstr>
      <vt:lpstr>Automating Rey Complex Figure Test scoring using a deep learning-based approach: a potential large-scale screening tool for cognitive decline</vt:lpstr>
      <vt:lpstr>references</vt:lpstr>
      <vt:lpstr>Master’s Thesis sources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Lucia Korbeľová</dc:creator>
  <cp:lastModifiedBy>Lucia Korbeľová</cp:lastModifiedBy>
  <cp:revision>3</cp:revision>
  <dcterms:created xsi:type="dcterms:W3CDTF">2025-02-03T19:02:28Z</dcterms:created>
  <dcterms:modified xsi:type="dcterms:W3CDTF">2025-05-11T19:54:07Z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