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6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169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082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9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31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08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34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70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283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725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4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A1353B-2D58-4D3F-89AE-BDA97FE6CB5C}" type="datetimeFigureOut">
              <a:rPr lang="sk-SK" smtClean="0"/>
              <a:t>17.12.2019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3258D35-0F61-4D1D-8788-4C2827E04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173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F0C5F-1E82-442A-8D6D-2AFBAE3C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Počítačové videnie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78ED56-566D-4A3F-8675-77C9049E0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Anizotropná segmentácia obrazu pomocou </a:t>
            </a:r>
            <a:r>
              <a:rPr lang="sk-SK" sz="3200" dirty="0" err="1">
                <a:latin typeface="Arial" panose="020B0604020202020204" pitchFamily="34" charset="0"/>
                <a:cs typeface="Arial" panose="020B0604020202020204" pitchFamily="34" charset="0"/>
              </a:rPr>
              <a:t>tenzora</a:t>
            </a:r>
            <a:r>
              <a:rPr lang="sk-SK" sz="3200" dirty="0">
                <a:latin typeface="Arial" panose="020B0604020202020204" pitchFamily="34" charset="0"/>
                <a:cs typeface="Arial" panose="020B0604020202020204" pitchFamily="34" charset="0"/>
              </a:rPr>
              <a:t> gradientovej štruktúry</a:t>
            </a: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Lukáš Kladný, Ľubomír Rusnák, Michaela Pekárová</a:t>
            </a:r>
          </a:p>
        </p:txBody>
      </p:sp>
    </p:spTree>
    <p:extLst>
      <p:ext uri="{BB962C8B-B14F-4D97-AF65-F5344CB8AC3E}">
        <p14:creationId xmlns:p14="http://schemas.microsoft.com/office/powerpoint/2010/main" val="276933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D20BB-3A3D-4B00-BC7F-B10E2E82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415602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B3FF32-14B9-4746-B7A5-03048E4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Tenzor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gradientovej štruktúry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068D48-AFD9-4C81-9B8B-7F0AD4DB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Matica odvodená z gradientu funkcie</a:t>
            </a: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Používa sa:</a:t>
            </a:r>
          </a:p>
          <a:p>
            <a:pPr lvl="1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Segmentácia 2D / 3D obrazu</a:t>
            </a:r>
          </a:p>
          <a:p>
            <a:pPr lvl="1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Detekcia pohybu</a:t>
            </a:r>
          </a:p>
          <a:p>
            <a:pPr lvl="1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Adaptívna filtrácia</a:t>
            </a:r>
          </a:p>
          <a:p>
            <a:pPr lvl="1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Lokálna detekcia obrazových prvkov</a:t>
            </a: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36CA40-0572-4578-9DC7-EDA3148E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87" y="2600127"/>
            <a:ext cx="2217447" cy="13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1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884E9C-0D7C-4F24-83F0-57BAD21E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>
                <a:latin typeface="Arial" panose="020B0604020202020204" pitchFamily="34" charset="0"/>
                <a:cs typeface="Arial" panose="020B0604020202020204" pitchFamily="34" charset="0"/>
              </a:rPr>
              <a:t>Tenzor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 gradientovej štruktúry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8622F6-C119-40DE-BF79-ADED21CB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Vlastné hodnoty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tenzora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Orientácia anizotropného obrazu</a:t>
            </a: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Kohorencia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2197AE-603E-4A55-86C4-09862A1B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81" y="2535665"/>
            <a:ext cx="3983346" cy="83033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442F3EC-9DED-4EEE-AFDF-B002EC06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81" y="3794877"/>
            <a:ext cx="2941060" cy="91360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F7B3F6A-61A5-4B04-8043-FEB06F69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60" y="5186807"/>
            <a:ext cx="1683822" cy="10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338889A2-E410-433D-B25E-D16E71AC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837"/>
            <a:ext cx="11049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9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A9DC2A2C-A04D-4619-BEB9-86935BB7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357187"/>
            <a:ext cx="111347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3C0CAB90-1C45-48C4-BB0F-6A76180E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047750"/>
            <a:ext cx="10877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64111A5-B21F-4735-A441-3F3DD9A0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" y="0"/>
            <a:ext cx="12074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2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D04EA5B-F77C-4011-BE19-6E8FA110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6381"/>
            <a:ext cx="5157787" cy="542609"/>
          </a:xfrm>
        </p:spPr>
        <p:txBody>
          <a:bodyPr/>
          <a:lstStyle/>
          <a:p>
            <a:pPr algn="ctr"/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PseudoKód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Zástupný objekt pre obsah 7" descr="Obrázok, na ktorom je text&#10;&#10;Automaticky generovaný popis">
            <a:extLst>
              <a:ext uri="{FF2B5EF4-FFF2-40B4-BE49-F238E27FC236}">
                <a16:creationId xmlns:a16="http://schemas.microsoft.com/office/drawing/2014/main" id="{DF1130BA-4002-41E3-A54B-FC73C278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9" y="1260629"/>
            <a:ext cx="4596782" cy="5004782"/>
          </a:xfrm>
        </p:spPr>
      </p:pic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BD0C77CC-C6C4-4AD3-A42A-54145A53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6381"/>
            <a:ext cx="5183188" cy="542609"/>
          </a:xfrm>
        </p:spPr>
        <p:txBody>
          <a:bodyPr/>
          <a:lstStyle/>
          <a:p>
            <a:pPr algn="ctr"/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Zástupný objekt pre obsah 9">
            <a:extLst>
              <a:ext uri="{FF2B5EF4-FFF2-40B4-BE49-F238E27FC236}">
                <a16:creationId xmlns:a16="http://schemas.microsoft.com/office/drawing/2014/main" id="{D0552171-665A-41DE-8AB7-3AAAA69DD1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60" y="1309378"/>
            <a:ext cx="4596781" cy="4980408"/>
          </a:xfrm>
        </p:spPr>
      </p:pic>
    </p:spTree>
    <p:extLst>
      <p:ext uri="{BB962C8B-B14F-4D97-AF65-F5344CB8AC3E}">
        <p14:creationId xmlns:p14="http://schemas.microsoft.com/office/powerpoint/2010/main" val="93944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EB86988-E98F-4D95-9423-8262DBD7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247504"/>
            <a:ext cx="5157787" cy="578119"/>
          </a:xfrm>
        </p:spPr>
        <p:txBody>
          <a:bodyPr/>
          <a:lstStyle/>
          <a:p>
            <a:pPr algn="ctr"/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PseudoKód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použitím </a:t>
            </a:r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gausian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Zástupný objekt pre obsah 7" descr="Obrázok, na ktorom je text, fotografia&#10;&#10;Automaticky generovaný popis">
            <a:extLst>
              <a:ext uri="{FF2B5EF4-FFF2-40B4-BE49-F238E27FC236}">
                <a16:creationId xmlns:a16="http://schemas.microsoft.com/office/drawing/2014/main" id="{D9933FCA-D419-4EDC-AB87-6D163916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05" y="1251751"/>
            <a:ext cx="4826589" cy="5225246"/>
          </a:xfrm>
        </p:spPr>
      </p:pic>
    </p:spTree>
    <p:extLst>
      <p:ext uri="{BB962C8B-B14F-4D97-AF65-F5344CB8AC3E}">
        <p14:creationId xmlns:p14="http://schemas.microsoft.com/office/powerpoint/2010/main" val="3484628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Typ dre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 drev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 drev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64</TotalTime>
  <Words>61</Words>
  <Application>Microsoft Office PowerPoint</Application>
  <PresentationFormat>Širokouhlá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Typ dreva</vt:lpstr>
      <vt:lpstr>Počítačové videnie</vt:lpstr>
      <vt:lpstr>Tenzor gradientovej štruktúry</vt:lpstr>
      <vt:lpstr>Tenzor gradientovej štruktúry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videnie</dc:title>
  <dc:creator>Michaela Pekárová</dc:creator>
  <cp:lastModifiedBy>Michaela Pekárová</cp:lastModifiedBy>
  <cp:revision>7</cp:revision>
  <dcterms:created xsi:type="dcterms:W3CDTF">2019-12-17T18:51:09Z</dcterms:created>
  <dcterms:modified xsi:type="dcterms:W3CDTF">2019-12-17T19:55:32Z</dcterms:modified>
</cp:coreProperties>
</file>