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sldIdLst>
    <p:sldId id="278" r:id="rId5"/>
    <p:sldId id="279" r:id="rId6"/>
    <p:sldId id="280" r:id="rId7"/>
    <p:sldId id="293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80" d="100"/>
          <a:sy n="80" d="100"/>
        </p:scale>
        <p:origin x="782" y="11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Trendor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8890" y="4777273"/>
            <a:ext cx="3813110" cy="208072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Team Members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Sahil</a:t>
            </a:r>
          </a:p>
          <a:p>
            <a:r>
              <a:rPr lang="en-US" dirty="0">
                <a:solidFill>
                  <a:srgbClr val="FFFF00"/>
                </a:solidFill>
              </a:rPr>
              <a:t>Lalit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E18D4-C147-23C5-92BF-1F1602A31D14}"/>
              </a:ext>
            </a:extLst>
          </p:cNvPr>
          <p:cNvSpPr txBox="1"/>
          <p:nvPr/>
        </p:nvSpPr>
        <p:spPr>
          <a:xfrm>
            <a:off x="3403092" y="2967334"/>
            <a:ext cx="5544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 front end application that shows trending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cryptocurrencies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35" y="287756"/>
            <a:ext cx="5693664" cy="768096"/>
          </a:xfrm>
        </p:spPr>
        <p:txBody>
          <a:bodyPr/>
          <a:lstStyle/>
          <a:p>
            <a:r>
              <a:rPr lang="en-US" dirty="0"/>
              <a:t>APP 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931" y="1867915"/>
            <a:ext cx="5693664" cy="43089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Buyers can like or dislike cryptos</a:t>
            </a:r>
          </a:p>
          <a:p>
            <a:pPr marL="342900" indent="-342900">
              <a:buAutoNum type="arabicPeriod"/>
            </a:pPr>
            <a:r>
              <a:rPr lang="en-US" dirty="0"/>
              <a:t>Survey that ask which coin more preferably they will buy</a:t>
            </a:r>
          </a:p>
          <a:p>
            <a:pPr marL="342900" indent="-342900">
              <a:buAutoNum type="arabicPeriod"/>
            </a:pPr>
            <a:r>
              <a:rPr lang="en-US" dirty="0"/>
              <a:t>Short 30 sec. Videos for crypto tips from assured people's</a:t>
            </a:r>
          </a:p>
          <a:p>
            <a:pPr marL="342900" indent="-342900">
              <a:buAutoNum type="arabicPeriod"/>
            </a:pPr>
            <a:r>
              <a:rPr lang="en-US" dirty="0"/>
              <a:t>Realtime crypto prices</a:t>
            </a:r>
          </a:p>
          <a:p>
            <a:pPr marL="342900" indent="-342900">
              <a:buAutoNum type="arabicPeriod"/>
            </a:pPr>
            <a:r>
              <a:rPr lang="en-US" dirty="0"/>
              <a:t>Referral bonuses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Survey answers only for premium users (1 week free for new users)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Tie up from trading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Eventually integrate them on our app so that users can trade directly on our app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1168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{E4DEA521-3EC8-4EBB-BA69-EC0B4CBB3D17}tf78438558_win32</Template>
  <TotalTime>35</TotalTime>
  <Words>86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Trendor</vt:lpstr>
      <vt:lpstr>APP FEATURES</vt:lpstr>
      <vt:lpstr>PROFIT FROM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Trendor</dc:title>
  <dc:subject/>
  <dc:creator>Lalit kumar</dc:creator>
  <cp:lastModifiedBy>Lalit kumar</cp:lastModifiedBy>
  <cp:revision>1</cp:revision>
  <dcterms:created xsi:type="dcterms:W3CDTF">2024-01-24T05:22:55Z</dcterms:created>
  <dcterms:modified xsi:type="dcterms:W3CDTF">2024-01-24T05:58:36Z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