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4" r:id="rId1"/>
  </p:sldMasterIdLst>
  <p:notesMasterIdLst>
    <p:notesMasterId r:id="rId4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5" r:id="rId27"/>
    <p:sldId id="286" r:id="rId28"/>
    <p:sldId id="283" r:id="rId29"/>
    <p:sldId id="298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300" r:id="rId41"/>
    <p:sldId id="296" r:id="rId42"/>
    <p:sldId id="299" r:id="rId43"/>
    <p:sldId id="301" r:id="rId44"/>
    <p:sldId id="302" r:id="rId45"/>
  </p:sldIdLst>
  <p:sldSz cx="12192000" cy="6858000"/>
  <p:notesSz cx="6858000" cy="9144000"/>
  <p:embeddedFontLst>
    <p:embeddedFont>
      <p:font typeface="Montserrat Light" panose="020B0604020202020204" charset="-18"/>
      <p:regular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Montserrat SemiBold" panose="020B0604020202020204" charset="-18"/>
      <p:bold r:id="rId52"/>
    </p:embeddedFont>
    <p:embeddedFont>
      <p:font typeface="Montserrat" panose="020B0604020202020204" charset="-18"/>
      <p:regular r:id="rId53"/>
      <p:bold r:id="rId54"/>
    </p:embeddedFont>
    <p:embeddedFont>
      <p:font typeface="Consolas" panose="020B0609020204030204" pitchFamily="49" charset="0"/>
      <p:regular r:id="rId55"/>
      <p:bold r:id="rId56"/>
      <p:italic r:id="rId57"/>
      <p:boldItalic r:id="rId58"/>
    </p:embeddedFont>
  </p:embeddedFont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BB234B4-35D0-4127-84EE-96B2441A29E6}">
          <p14:sldIdLst>
            <p14:sldId id="256"/>
            <p14:sldId id="257"/>
          </p14:sldIdLst>
        </p14:section>
        <p14:section name="Definicje" id="{8CBF4B32-7CA2-49F3-8770-B88498215751}">
          <p14:sldIdLst>
            <p14:sldId id="258"/>
            <p14:sldId id="260"/>
            <p14:sldId id="259"/>
            <p14:sldId id="261"/>
            <p14:sldId id="262"/>
            <p14:sldId id="263"/>
            <p14:sldId id="265"/>
            <p14:sldId id="264"/>
            <p14:sldId id="266"/>
          </p14:sldIdLst>
        </p14:section>
        <p14:section name="Dobre praktyki" id="{A37269BF-CCD3-4049-980C-7D08D78B4F85}">
          <p14:sldIdLst>
            <p14:sldId id="267"/>
            <p14:sldId id="268"/>
            <p14:sldId id="269"/>
            <p14:sldId id="270"/>
            <p14:sldId id="273"/>
            <p14:sldId id="271"/>
            <p14:sldId id="274"/>
            <p14:sldId id="275"/>
          </p14:sldIdLst>
        </p14:section>
        <p14:section name="Narzędzia i frameworki .NET" id="{96FDCBB9-E6CE-420E-8718-BA95C0CED166}">
          <p14:sldIdLst>
            <p14:sldId id="276"/>
            <p14:sldId id="277"/>
            <p14:sldId id="278"/>
            <p14:sldId id="279"/>
            <p14:sldId id="280"/>
            <p14:sldId id="281"/>
            <p14:sldId id="285"/>
            <p14:sldId id="286"/>
            <p14:sldId id="283"/>
            <p14:sldId id="298"/>
          </p14:sldIdLst>
        </p14:section>
        <p14:section name="Techniki testowania" id="{0BDC5D09-B180-4710-BD7C-3F4A794EBF11}">
          <p14:sldIdLst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7"/>
            <p14:sldId id="300"/>
            <p14:sldId id="296"/>
            <p14:sldId id="299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4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988" autoAdjust="0"/>
  </p:normalViewPr>
  <p:slideViewPr>
    <p:cSldViewPr snapToGrid="0">
      <p:cViewPr varScale="1">
        <p:scale>
          <a:sx n="95" d="100"/>
          <a:sy n="95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267FFF-66C9-4845-B745-B04AF6C2B130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5F8924BE-F875-4DCF-A48E-FD09A07AE4CB}">
      <dgm:prSet phldrT="[Text]"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pl-PL" dirty="0"/>
            <a:t>Integracyjne</a:t>
          </a:r>
          <a:endParaRPr lang="en-US" dirty="0"/>
        </a:p>
      </dgm:t>
    </dgm:pt>
    <dgm:pt modelId="{BBE45AA7-A115-4241-AD4A-7E41852A10C2}" type="parTrans" cxnId="{068F4FC3-E709-4C4F-BE3D-3569D93D8922}">
      <dgm:prSet/>
      <dgm:spPr/>
      <dgm:t>
        <a:bodyPr/>
        <a:lstStyle/>
        <a:p>
          <a:endParaRPr lang="en-US"/>
        </a:p>
      </dgm:t>
    </dgm:pt>
    <dgm:pt modelId="{B89EDA14-7E6A-40B6-B210-63943B8D59C7}" type="sibTrans" cxnId="{068F4FC3-E709-4C4F-BE3D-3569D93D8922}">
      <dgm:prSet/>
      <dgm:spPr/>
      <dgm:t>
        <a:bodyPr/>
        <a:lstStyle/>
        <a:p>
          <a:endParaRPr lang="en-US"/>
        </a:p>
      </dgm:t>
    </dgm:pt>
    <dgm:pt modelId="{D6AD6EA2-5FE4-4EAC-8290-AF1FB6C6AFA1}">
      <dgm:prSet phldrT="[Text]"/>
      <dgm:spPr>
        <a:solidFill>
          <a:schemeClr val="accent1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pl-PL" dirty="0"/>
            <a:t>Systemowe</a:t>
          </a:r>
          <a:endParaRPr lang="en-US" dirty="0"/>
        </a:p>
      </dgm:t>
    </dgm:pt>
    <dgm:pt modelId="{189F5C9C-8D6C-47BF-B58C-9008AD6094D0}" type="parTrans" cxnId="{879FC2A2-29FD-4F32-BC8D-32AC497ACE0E}">
      <dgm:prSet/>
      <dgm:spPr/>
      <dgm:t>
        <a:bodyPr/>
        <a:lstStyle/>
        <a:p>
          <a:endParaRPr lang="en-US"/>
        </a:p>
      </dgm:t>
    </dgm:pt>
    <dgm:pt modelId="{7A872BE8-F479-420F-997E-0AF3D015B49D}" type="sibTrans" cxnId="{879FC2A2-29FD-4F32-BC8D-32AC497ACE0E}">
      <dgm:prSet/>
      <dgm:spPr/>
      <dgm:t>
        <a:bodyPr/>
        <a:lstStyle/>
        <a:p>
          <a:endParaRPr lang="en-US"/>
        </a:p>
      </dgm:t>
    </dgm:pt>
    <dgm:pt modelId="{C2CDF692-A43B-4F24-9AC3-FE40E5F7473C}">
      <dgm:prSet phldrT="[Text]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pl-PL" dirty="0"/>
            <a:t>Akceptacyjne</a:t>
          </a:r>
          <a:endParaRPr lang="en-US" dirty="0"/>
        </a:p>
      </dgm:t>
    </dgm:pt>
    <dgm:pt modelId="{9DC2490C-E2D1-4C8B-A0C5-1F576887978B}" type="parTrans" cxnId="{330C2388-4CA0-4882-B95A-672D33E0CA0D}">
      <dgm:prSet/>
      <dgm:spPr/>
      <dgm:t>
        <a:bodyPr/>
        <a:lstStyle/>
        <a:p>
          <a:endParaRPr lang="en-US"/>
        </a:p>
      </dgm:t>
    </dgm:pt>
    <dgm:pt modelId="{FDC343C9-9FCC-4D03-ACD5-9DBA1E61459B}" type="sibTrans" cxnId="{330C2388-4CA0-4882-B95A-672D33E0CA0D}">
      <dgm:prSet/>
      <dgm:spPr/>
      <dgm:t>
        <a:bodyPr/>
        <a:lstStyle/>
        <a:p>
          <a:endParaRPr lang="en-US"/>
        </a:p>
      </dgm:t>
    </dgm:pt>
    <dgm:pt modelId="{31BC75D1-482F-42F7-83F1-B707D508EE0B}">
      <dgm:prSet phldrT="[Text]" custT="1"/>
      <dgm:spPr>
        <a:solidFill>
          <a:schemeClr val="accent1">
            <a:lumMod val="20000"/>
            <a:lumOff val="80000"/>
          </a:schemeClr>
        </a:solidFill>
        <a:ln>
          <a:noFill/>
        </a:ln>
      </dgm:spPr>
      <dgm:t>
        <a:bodyPr/>
        <a:lstStyle/>
        <a:p>
          <a:endParaRPr lang="pl-PL" sz="1400" dirty="0">
            <a:solidFill>
              <a:srgbClr val="FFC000"/>
            </a:solidFill>
          </a:endParaRPr>
        </a:p>
        <a:p>
          <a:r>
            <a:rPr lang="pl-PL" sz="2900" dirty="0">
              <a:solidFill>
                <a:srgbClr val="FFC000"/>
              </a:solidFill>
            </a:rPr>
            <a:t>Unit</a:t>
          </a:r>
          <a:endParaRPr lang="en-US" sz="2900" dirty="0">
            <a:solidFill>
              <a:srgbClr val="FFC000"/>
            </a:solidFill>
          </a:endParaRPr>
        </a:p>
      </dgm:t>
    </dgm:pt>
    <dgm:pt modelId="{C33BBDE2-4C38-4766-B332-18C96EE5CD2F}" type="parTrans" cxnId="{7E09507B-350A-499D-AD6D-10FB75DBE966}">
      <dgm:prSet/>
      <dgm:spPr/>
      <dgm:t>
        <a:bodyPr/>
        <a:lstStyle/>
        <a:p>
          <a:endParaRPr lang="en-US"/>
        </a:p>
      </dgm:t>
    </dgm:pt>
    <dgm:pt modelId="{1ED7D7C6-3844-43C7-A8E7-E9D2259C8CFF}" type="sibTrans" cxnId="{7E09507B-350A-499D-AD6D-10FB75DBE966}">
      <dgm:prSet/>
      <dgm:spPr/>
      <dgm:t>
        <a:bodyPr/>
        <a:lstStyle/>
        <a:p>
          <a:endParaRPr lang="en-US"/>
        </a:p>
      </dgm:t>
    </dgm:pt>
    <dgm:pt modelId="{6D1ADE58-1B64-4559-BB0D-D10EB9E6DA59}" type="pres">
      <dgm:prSet presAssocID="{4C267FFF-66C9-4845-B745-B04AF6C2B130}" presName="Name0" presStyleCnt="0">
        <dgm:presLayoutVars>
          <dgm:dir/>
          <dgm:animLvl val="lvl"/>
          <dgm:resizeHandles val="exact"/>
        </dgm:presLayoutVars>
      </dgm:prSet>
      <dgm:spPr/>
    </dgm:pt>
    <dgm:pt modelId="{99DFE287-3A19-44E9-9C1B-5A4CE7AEE07D}" type="pres">
      <dgm:prSet presAssocID="{31BC75D1-482F-42F7-83F1-B707D508EE0B}" presName="Name8" presStyleCnt="0"/>
      <dgm:spPr/>
    </dgm:pt>
    <dgm:pt modelId="{D41A9A7C-85E5-4BB0-8708-0D203E8DDBA7}" type="pres">
      <dgm:prSet presAssocID="{31BC75D1-482F-42F7-83F1-B707D508EE0B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2C16BB2-263D-4D42-980A-9E20983D696B}" type="pres">
      <dgm:prSet presAssocID="{31BC75D1-482F-42F7-83F1-B707D508EE0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7462BAA5-5A67-4485-81C8-7B89021881E4}" type="pres">
      <dgm:prSet presAssocID="{5F8924BE-F875-4DCF-A48E-FD09A07AE4CB}" presName="Name8" presStyleCnt="0"/>
      <dgm:spPr/>
    </dgm:pt>
    <dgm:pt modelId="{5858C49A-2A0B-4B7F-BA62-2A2D2589D7B0}" type="pres">
      <dgm:prSet presAssocID="{5F8924BE-F875-4DCF-A48E-FD09A07AE4CB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E3FB81B-EB32-4CC0-9521-E182B8A79BE4}" type="pres">
      <dgm:prSet presAssocID="{5F8924BE-F875-4DCF-A48E-FD09A07AE4C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36C866A-5135-4B1E-86A3-BF36D0F94285}" type="pres">
      <dgm:prSet presAssocID="{D6AD6EA2-5FE4-4EAC-8290-AF1FB6C6AFA1}" presName="Name8" presStyleCnt="0"/>
      <dgm:spPr/>
    </dgm:pt>
    <dgm:pt modelId="{09750C5F-D695-4769-A77E-7D28A89E39E2}" type="pres">
      <dgm:prSet presAssocID="{D6AD6EA2-5FE4-4EAC-8290-AF1FB6C6AFA1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8DC1280B-779C-4740-9A6D-6986BC46996D}" type="pres">
      <dgm:prSet presAssocID="{D6AD6EA2-5FE4-4EAC-8290-AF1FB6C6AFA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29B0BC0-957B-4137-9AFC-EFCCD8DFCDD0}" type="pres">
      <dgm:prSet presAssocID="{C2CDF692-A43B-4F24-9AC3-FE40E5F7473C}" presName="Name8" presStyleCnt="0"/>
      <dgm:spPr/>
    </dgm:pt>
    <dgm:pt modelId="{8F6788A9-61A9-459D-9CE1-F067C67D468E}" type="pres">
      <dgm:prSet presAssocID="{C2CDF692-A43B-4F24-9AC3-FE40E5F7473C}" presName="level" presStyleLbl="node1" presStyleIdx="3" presStyleCnt="4" custLinFactY="20292" custLinFactNeighborX="10168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89B7DCB7-84E6-4788-B510-DEC76A6E2A1E}" type="pres">
      <dgm:prSet presAssocID="{C2CDF692-A43B-4F24-9AC3-FE40E5F7473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068F4FC3-E709-4C4F-BE3D-3569D93D8922}" srcId="{4C267FFF-66C9-4845-B745-B04AF6C2B130}" destId="{5F8924BE-F875-4DCF-A48E-FD09A07AE4CB}" srcOrd="1" destOrd="0" parTransId="{BBE45AA7-A115-4241-AD4A-7E41852A10C2}" sibTransId="{B89EDA14-7E6A-40B6-B210-63943B8D59C7}"/>
    <dgm:cxn modelId="{330C2388-4CA0-4882-B95A-672D33E0CA0D}" srcId="{4C267FFF-66C9-4845-B745-B04AF6C2B130}" destId="{C2CDF692-A43B-4F24-9AC3-FE40E5F7473C}" srcOrd="3" destOrd="0" parTransId="{9DC2490C-E2D1-4C8B-A0C5-1F576887978B}" sibTransId="{FDC343C9-9FCC-4D03-ACD5-9DBA1E61459B}"/>
    <dgm:cxn modelId="{8E079BDD-F460-4B29-BC24-EC4EB5FE417B}" type="presOf" srcId="{D6AD6EA2-5FE4-4EAC-8290-AF1FB6C6AFA1}" destId="{8DC1280B-779C-4740-9A6D-6986BC46996D}" srcOrd="1" destOrd="0" presId="urn:microsoft.com/office/officeart/2005/8/layout/pyramid1"/>
    <dgm:cxn modelId="{3AB39308-3231-42C5-8D54-4FE79E135DF7}" type="presOf" srcId="{5F8924BE-F875-4DCF-A48E-FD09A07AE4CB}" destId="{1E3FB81B-EB32-4CC0-9521-E182B8A79BE4}" srcOrd="1" destOrd="0" presId="urn:microsoft.com/office/officeart/2005/8/layout/pyramid1"/>
    <dgm:cxn modelId="{B837311B-4B90-4900-8312-2420EEEB1021}" type="presOf" srcId="{C2CDF692-A43B-4F24-9AC3-FE40E5F7473C}" destId="{89B7DCB7-84E6-4788-B510-DEC76A6E2A1E}" srcOrd="1" destOrd="0" presId="urn:microsoft.com/office/officeart/2005/8/layout/pyramid1"/>
    <dgm:cxn modelId="{879FC2A2-29FD-4F32-BC8D-32AC497ACE0E}" srcId="{4C267FFF-66C9-4845-B745-B04AF6C2B130}" destId="{D6AD6EA2-5FE4-4EAC-8290-AF1FB6C6AFA1}" srcOrd="2" destOrd="0" parTransId="{189F5C9C-8D6C-47BF-B58C-9008AD6094D0}" sibTransId="{7A872BE8-F479-420F-997E-0AF3D015B49D}"/>
    <dgm:cxn modelId="{AE5C3724-68AA-44F1-99E7-E043A82AC9D0}" type="presOf" srcId="{4C267FFF-66C9-4845-B745-B04AF6C2B130}" destId="{6D1ADE58-1B64-4559-BB0D-D10EB9E6DA59}" srcOrd="0" destOrd="0" presId="urn:microsoft.com/office/officeart/2005/8/layout/pyramid1"/>
    <dgm:cxn modelId="{7E09507B-350A-499D-AD6D-10FB75DBE966}" srcId="{4C267FFF-66C9-4845-B745-B04AF6C2B130}" destId="{31BC75D1-482F-42F7-83F1-B707D508EE0B}" srcOrd="0" destOrd="0" parTransId="{C33BBDE2-4C38-4766-B332-18C96EE5CD2F}" sibTransId="{1ED7D7C6-3844-43C7-A8E7-E9D2259C8CFF}"/>
    <dgm:cxn modelId="{7FE79069-B30F-492B-9989-DDD27C8C4F8E}" type="presOf" srcId="{31BC75D1-482F-42F7-83F1-B707D508EE0B}" destId="{A2C16BB2-263D-4D42-980A-9E20983D696B}" srcOrd="1" destOrd="0" presId="urn:microsoft.com/office/officeart/2005/8/layout/pyramid1"/>
    <dgm:cxn modelId="{BBBE92C6-B64A-4FB7-9224-1E798A611931}" type="presOf" srcId="{31BC75D1-482F-42F7-83F1-B707D508EE0B}" destId="{D41A9A7C-85E5-4BB0-8708-0D203E8DDBA7}" srcOrd="0" destOrd="0" presId="urn:microsoft.com/office/officeart/2005/8/layout/pyramid1"/>
    <dgm:cxn modelId="{096F9CBB-F8CC-424A-AA63-4817CA68B67E}" type="presOf" srcId="{5F8924BE-F875-4DCF-A48E-FD09A07AE4CB}" destId="{5858C49A-2A0B-4B7F-BA62-2A2D2589D7B0}" srcOrd="0" destOrd="0" presId="urn:microsoft.com/office/officeart/2005/8/layout/pyramid1"/>
    <dgm:cxn modelId="{BC53BB1F-AF33-428D-BE42-2C8ACEED3977}" type="presOf" srcId="{C2CDF692-A43B-4F24-9AC3-FE40E5F7473C}" destId="{8F6788A9-61A9-459D-9CE1-F067C67D468E}" srcOrd="0" destOrd="0" presId="urn:microsoft.com/office/officeart/2005/8/layout/pyramid1"/>
    <dgm:cxn modelId="{BBFEA1EC-C837-465D-B038-45FF662CF101}" type="presOf" srcId="{D6AD6EA2-5FE4-4EAC-8290-AF1FB6C6AFA1}" destId="{09750C5F-D695-4769-A77E-7D28A89E39E2}" srcOrd="0" destOrd="0" presId="urn:microsoft.com/office/officeart/2005/8/layout/pyramid1"/>
    <dgm:cxn modelId="{62040E70-FB74-4D4A-969A-5E9B9F9FADF1}" type="presParOf" srcId="{6D1ADE58-1B64-4559-BB0D-D10EB9E6DA59}" destId="{99DFE287-3A19-44E9-9C1B-5A4CE7AEE07D}" srcOrd="0" destOrd="0" presId="urn:microsoft.com/office/officeart/2005/8/layout/pyramid1"/>
    <dgm:cxn modelId="{94BE37E7-A826-474A-AA82-E41215E01C83}" type="presParOf" srcId="{99DFE287-3A19-44E9-9C1B-5A4CE7AEE07D}" destId="{D41A9A7C-85E5-4BB0-8708-0D203E8DDBA7}" srcOrd="0" destOrd="0" presId="urn:microsoft.com/office/officeart/2005/8/layout/pyramid1"/>
    <dgm:cxn modelId="{7DD4F8E4-2636-4C00-B5FA-D1B1D6EC3ABA}" type="presParOf" srcId="{99DFE287-3A19-44E9-9C1B-5A4CE7AEE07D}" destId="{A2C16BB2-263D-4D42-980A-9E20983D696B}" srcOrd="1" destOrd="0" presId="urn:microsoft.com/office/officeart/2005/8/layout/pyramid1"/>
    <dgm:cxn modelId="{A063A92F-8257-4737-ACCD-A96980E5CFB8}" type="presParOf" srcId="{6D1ADE58-1B64-4559-BB0D-D10EB9E6DA59}" destId="{7462BAA5-5A67-4485-81C8-7B89021881E4}" srcOrd="1" destOrd="0" presId="urn:microsoft.com/office/officeart/2005/8/layout/pyramid1"/>
    <dgm:cxn modelId="{5D468466-6AEB-48F2-9F2E-D8ADBA10FF07}" type="presParOf" srcId="{7462BAA5-5A67-4485-81C8-7B89021881E4}" destId="{5858C49A-2A0B-4B7F-BA62-2A2D2589D7B0}" srcOrd="0" destOrd="0" presId="urn:microsoft.com/office/officeart/2005/8/layout/pyramid1"/>
    <dgm:cxn modelId="{F23C51FF-EABA-4214-8913-09082841D06F}" type="presParOf" srcId="{7462BAA5-5A67-4485-81C8-7B89021881E4}" destId="{1E3FB81B-EB32-4CC0-9521-E182B8A79BE4}" srcOrd="1" destOrd="0" presId="urn:microsoft.com/office/officeart/2005/8/layout/pyramid1"/>
    <dgm:cxn modelId="{48FE9306-EBC0-4B94-B5A8-FD61C00B94ED}" type="presParOf" srcId="{6D1ADE58-1B64-4559-BB0D-D10EB9E6DA59}" destId="{A36C866A-5135-4B1E-86A3-BF36D0F94285}" srcOrd="2" destOrd="0" presId="urn:microsoft.com/office/officeart/2005/8/layout/pyramid1"/>
    <dgm:cxn modelId="{B7BFE040-4280-44A8-B1BB-847228C213A2}" type="presParOf" srcId="{A36C866A-5135-4B1E-86A3-BF36D0F94285}" destId="{09750C5F-D695-4769-A77E-7D28A89E39E2}" srcOrd="0" destOrd="0" presId="urn:microsoft.com/office/officeart/2005/8/layout/pyramid1"/>
    <dgm:cxn modelId="{1993B969-2516-481F-A25C-74E1AAD53D28}" type="presParOf" srcId="{A36C866A-5135-4B1E-86A3-BF36D0F94285}" destId="{8DC1280B-779C-4740-9A6D-6986BC46996D}" srcOrd="1" destOrd="0" presId="urn:microsoft.com/office/officeart/2005/8/layout/pyramid1"/>
    <dgm:cxn modelId="{E12EB182-CCD0-4D55-B859-04A0F3EA82F2}" type="presParOf" srcId="{6D1ADE58-1B64-4559-BB0D-D10EB9E6DA59}" destId="{329B0BC0-957B-4137-9AFC-EFCCD8DFCDD0}" srcOrd="3" destOrd="0" presId="urn:microsoft.com/office/officeart/2005/8/layout/pyramid1"/>
    <dgm:cxn modelId="{95270937-0052-4D62-A21D-5A844B50766A}" type="presParOf" srcId="{329B0BC0-957B-4137-9AFC-EFCCD8DFCDD0}" destId="{8F6788A9-61A9-459D-9CE1-F067C67D468E}" srcOrd="0" destOrd="0" presId="urn:microsoft.com/office/officeart/2005/8/layout/pyramid1"/>
    <dgm:cxn modelId="{D3FC141E-7620-4289-ABC4-7F628A3AEBA3}" type="presParOf" srcId="{329B0BC0-957B-4137-9AFC-EFCCD8DFCDD0}" destId="{89B7DCB7-84E6-4788-B510-DEC76A6E2A1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E79842-9B57-40B6-A073-D79063ADF2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5F4023-E3C1-4E6A-9114-2E4F251643CE}">
      <dgm:prSet phldrT="[Text]"/>
      <dgm:spPr>
        <a:solidFill>
          <a:schemeClr val="accent1">
            <a:lumMod val="50000"/>
          </a:schemeClr>
        </a:solidFill>
        <a:ln>
          <a:noFill/>
        </a:ln>
      </dgm:spPr>
      <dgm:t>
        <a:bodyPr/>
        <a:lstStyle/>
        <a:p>
          <a:r>
            <a:rPr lang="pl-PL" dirty="0"/>
            <a:t>Setup przed testami</a:t>
          </a:r>
          <a:endParaRPr lang="en-US" dirty="0"/>
        </a:p>
      </dgm:t>
    </dgm:pt>
    <dgm:pt modelId="{FF58009E-8614-4092-A140-9FF35362559E}" type="parTrans" cxnId="{08817D57-EC8C-4788-9076-76EF6D2CC458}">
      <dgm:prSet/>
      <dgm:spPr/>
      <dgm:t>
        <a:bodyPr/>
        <a:lstStyle/>
        <a:p>
          <a:endParaRPr lang="en-US"/>
        </a:p>
      </dgm:t>
    </dgm:pt>
    <dgm:pt modelId="{8F4EC765-B878-43F3-BE67-3DA323D14302}" type="sibTrans" cxnId="{08817D57-EC8C-4788-9076-76EF6D2CC458}">
      <dgm:prSet/>
      <dgm:spPr/>
      <dgm:t>
        <a:bodyPr/>
        <a:lstStyle/>
        <a:p>
          <a:endParaRPr lang="en-US"/>
        </a:p>
      </dgm:t>
    </dgm:pt>
    <dgm:pt modelId="{9333C68E-6FEC-4F9F-BAB3-C29221B99C1C}">
      <dgm:prSet phldrT="[Text]"/>
      <dgm:spPr>
        <a:ln>
          <a:noFill/>
        </a:ln>
      </dgm:spPr>
      <dgm:t>
        <a:bodyPr/>
        <a:lstStyle/>
        <a:p>
          <a:r>
            <a:rPr lang="pl-PL" dirty="0"/>
            <a:t>Ustawienie stanu (globalnego) na potrzeby wszystkich testów</a:t>
          </a:r>
          <a:endParaRPr lang="en-US" dirty="0"/>
        </a:p>
      </dgm:t>
    </dgm:pt>
    <dgm:pt modelId="{EFAA840B-5264-40B2-AF51-7DFB30A2D6EB}" type="parTrans" cxnId="{ED3BC74A-D3C3-4597-9108-FA6279BF9B74}">
      <dgm:prSet/>
      <dgm:spPr/>
      <dgm:t>
        <a:bodyPr/>
        <a:lstStyle/>
        <a:p>
          <a:endParaRPr lang="en-US"/>
        </a:p>
      </dgm:t>
    </dgm:pt>
    <dgm:pt modelId="{61384D64-E0D5-4E28-BE9C-3605F3F539FC}" type="sibTrans" cxnId="{ED3BC74A-D3C3-4597-9108-FA6279BF9B74}">
      <dgm:prSet/>
      <dgm:spPr/>
      <dgm:t>
        <a:bodyPr/>
        <a:lstStyle/>
        <a:p>
          <a:endParaRPr lang="en-US"/>
        </a:p>
      </dgm:t>
    </dgm:pt>
    <dgm:pt modelId="{EA0F6E46-7796-4A05-8E8B-111C6B5EAC8A}">
      <dgm:prSet phldrT="[Text]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pl-PL" dirty="0"/>
            <a:t>Setup przed testem</a:t>
          </a:r>
          <a:endParaRPr lang="en-US" dirty="0"/>
        </a:p>
      </dgm:t>
    </dgm:pt>
    <dgm:pt modelId="{F503086F-84C4-46B8-AFCC-A02A362603A8}" type="parTrans" cxnId="{F9B12DC0-F706-4DFE-B5E7-C493C18A8933}">
      <dgm:prSet/>
      <dgm:spPr/>
      <dgm:t>
        <a:bodyPr/>
        <a:lstStyle/>
        <a:p>
          <a:endParaRPr lang="en-US"/>
        </a:p>
      </dgm:t>
    </dgm:pt>
    <dgm:pt modelId="{E79E34A3-9E9B-4C62-B345-258B0865B77D}" type="sibTrans" cxnId="{F9B12DC0-F706-4DFE-B5E7-C493C18A8933}">
      <dgm:prSet/>
      <dgm:spPr/>
      <dgm:t>
        <a:bodyPr/>
        <a:lstStyle/>
        <a:p>
          <a:endParaRPr lang="en-US"/>
        </a:p>
      </dgm:t>
    </dgm:pt>
    <dgm:pt modelId="{B85A07F6-83D2-4621-BDE7-96B6B4CBE169}">
      <dgm:prSet phldrT="[Text]"/>
      <dgm:spPr>
        <a:solidFill>
          <a:schemeClr val="accent1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pl-PL" dirty="0">
              <a:solidFill>
                <a:srgbClr val="FFC000"/>
              </a:solidFill>
            </a:rPr>
            <a:t>Test</a:t>
          </a:r>
          <a:endParaRPr lang="en-US" dirty="0">
            <a:solidFill>
              <a:srgbClr val="FFC000"/>
            </a:solidFill>
          </a:endParaRPr>
        </a:p>
      </dgm:t>
    </dgm:pt>
    <dgm:pt modelId="{4A206599-1896-463B-B62B-D44083297107}" type="parTrans" cxnId="{E8A9D8C5-C2FF-45EA-B3EB-5E7986EBC60C}">
      <dgm:prSet/>
      <dgm:spPr/>
      <dgm:t>
        <a:bodyPr/>
        <a:lstStyle/>
        <a:p>
          <a:endParaRPr lang="en-US"/>
        </a:p>
      </dgm:t>
    </dgm:pt>
    <dgm:pt modelId="{2312F00C-B196-4506-BF9F-5CF49575E593}" type="sibTrans" cxnId="{E8A9D8C5-C2FF-45EA-B3EB-5E7986EBC60C}">
      <dgm:prSet/>
      <dgm:spPr/>
      <dgm:t>
        <a:bodyPr/>
        <a:lstStyle/>
        <a:p>
          <a:endParaRPr lang="en-US"/>
        </a:p>
      </dgm:t>
    </dgm:pt>
    <dgm:pt modelId="{B4158C67-C412-4C29-A5A7-57CCA29FD149}">
      <dgm:prSet phldrT="[Text]"/>
      <dgm:spPr>
        <a:ln>
          <a:noFill/>
        </a:ln>
      </dgm:spPr>
      <dgm:t>
        <a:bodyPr/>
        <a:lstStyle/>
        <a:p>
          <a:r>
            <a:rPr lang="pl-PL" dirty="0"/>
            <a:t>Inicjalizacja SUT oraz zależności</a:t>
          </a:r>
          <a:endParaRPr lang="en-US" dirty="0"/>
        </a:p>
      </dgm:t>
    </dgm:pt>
    <dgm:pt modelId="{D4DF98A3-7C4A-4601-BB33-F824BBDB8DF4}" type="parTrans" cxnId="{E7D5D405-CB07-4739-8A7D-0F2C75D1E127}">
      <dgm:prSet/>
      <dgm:spPr/>
      <dgm:t>
        <a:bodyPr/>
        <a:lstStyle/>
        <a:p>
          <a:endParaRPr lang="en-US"/>
        </a:p>
      </dgm:t>
    </dgm:pt>
    <dgm:pt modelId="{BEB7435D-E5A5-475C-BE63-412E4791AAE8}" type="sibTrans" cxnId="{E7D5D405-CB07-4739-8A7D-0F2C75D1E127}">
      <dgm:prSet/>
      <dgm:spPr/>
      <dgm:t>
        <a:bodyPr/>
        <a:lstStyle/>
        <a:p>
          <a:endParaRPr lang="en-US"/>
        </a:p>
      </dgm:t>
    </dgm:pt>
    <dgm:pt modelId="{44DF108F-B9F1-402E-B6BE-2743914AF3F8}">
      <dgm:prSet phldrT="[Text]"/>
      <dgm:spPr>
        <a:ln>
          <a:noFill/>
        </a:ln>
      </dgm:spPr>
      <dgm:t>
        <a:bodyPr/>
        <a:lstStyle/>
        <a:p>
          <a:r>
            <a:rPr lang="pl-PL" dirty="0"/>
            <a:t>Testowanie konkretnego zachowania</a:t>
          </a:r>
          <a:endParaRPr lang="en-US" dirty="0"/>
        </a:p>
      </dgm:t>
    </dgm:pt>
    <dgm:pt modelId="{C29319AF-0613-4625-83D6-4053BC4D1D8B}" type="parTrans" cxnId="{6B5C9028-180D-4F4E-9CE5-9A46B9EF242A}">
      <dgm:prSet/>
      <dgm:spPr/>
      <dgm:t>
        <a:bodyPr/>
        <a:lstStyle/>
        <a:p>
          <a:endParaRPr lang="en-US"/>
        </a:p>
      </dgm:t>
    </dgm:pt>
    <dgm:pt modelId="{CA11FA5B-65FA-4556-90DD-49F81163B079}" type="sibTrans" cxnId="{6B5C9028-180D-4F4E-9CE5-9A46B9EF242A}">
      <dgm:prSet/>
      <dgm:spPr/>
      <dgm:t>
        <a:bodyPr/>
        <a:lstStyle/>
        <a:p>
          <a:endParaRPr lang="en-US"/>
        </a:p>
      </dgm:t>
    </dgm:pt>
    <dgm:pt modelId="{5CC85197-F564-41EC-9D2F-56A3C13BDF37}">
      <dgm:prSet phldrT="[Text]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pl-PL" dirty="0" err="1"/>
            <a:t>Teardown</a:t>
          </a:r>
          <a:r>
            <a:rPr lang="pl-PL" dirty="0"/>
            <a:t> po teście</a:t>
          </a:r>
          <a:endParaRPr lang="en-US" dirty="0"/>
        </a:p>
      </dgm:t>
    </dgm:pt>
    <dgm:pt modelId="{12B66098-1B83-489E-947F-0E78DB5B2D48}" type="parTrans" cxnId="{245CAF8B-6216-40DC-AAFF-E39226679C72}">
      <dgm:prSet/>
      <dgm:spPr/>
      <dgm:t>
        <a:bodyPr/>
        <a:lstStyle/>
        <a:p>
          <a:endParaRPr lang="en-US"/>
        </a:p>
      </dgm:t>
    </dgm:pt>
    <dgm:pt modelId="{4896A6DA-CE15-4136-8E7D-E6D70580D8AA}" type="sibTrans" cxnId="{245CAF8B-6216-40DC-AAFF-E39226679C72}">
      <dgm:prSet/>
      <dgm:spPr/>
      <dgm:t>
        <a:bodyPr/>
        <a:lstStyle/>
        <a:p>
          <a:endParaRPr lang="en-US"/>
        </a:p>
      </dgm:t>
    </dgm:pt>
    <dgm:pt modelId="{8285156E-B8B3-43F4-AF04-2D8176BBB930}">
      <dgm:prSet phldrT="[Text]"/>
      <dgm:spPr>
        <a:ln>
          <a:noFill/>
        </a:ln>
      </dgm:spPr>
      <dgm:t>
        <a:bodyPr/>
        <a:lstStyle/>
        <a:p>
          <a:r>
            <a:rPr lang="pl-PL" dirty="0"/>
            <a:t>Sprzątanie zasobów, przywrócenie stanu </a:t>
          </a:r>
          <a:r>
            <a:rPr lang="pl-PL" dirty="0" err="1"/>
            <a:t>etc</a:t>
          </a:r>
          <a:endParaRPr lang="en-US" dirty="0"/>
        </a:p>
      </dgm:t>
    </dgm:pt>
    <dgm:pt modelId="{40B6709A-F8AC-454A-9023-A607064D2DA2}" type="parTrans" cxnId="{E25F4CF9-5C15-476C-938D-45CBC9BFE0D9}">
      <dgm:prSet/>
      <dgm:spPr/>
      <dgm:t>
        <a:bodyPr/>
        <a:lstStyle/>
        <a:p>
          <a:endParaRPr lang="en-US"/>
        </a:p>
      </dgm:t>
    </dgm:pt>
    <dgm:pt modelId="{1AF8CCC9-A771-47EA-B758-8CF2BDA6A17F}" type="sibTrans" cxnId="{E25F4CF9-5C15-476C-938D-45CBC9BFE0D9}">
      <dgm:prSet/>
      <dgm:spPr/>
      <dgm:t>
        <a:bodyPr/>
        <a:lstStyle/>
        <a:p>
          <a:endParaRPr lang="en-US"/>
        </a:p>
      </dgm:t>
    </dgm:pt>
    <dgm:pt modelId="{5D750EC6-4BFE-4421-81D7-EBE808F13D74}">
      <dgm:prSet phldrT="[Text]"/>
      <dgm:spPr>
        <a:solidFill>
          <a:schemeClr val="accent1">
            <a:lumMod val="50000"/>
          </a:schemeClr>
        </a:solidFill>
        <a:ln>
          <a:noFill/>
        </a:ln>
      </dgm:spPr>
      <dgm:t>
        <a:bodyPr/>
        <a:lstStyle/>
        <a:p>
          <a:r>
            <a:rPr lang="pl-PL" dirty="0" err="1"/>
            <a:t>Teardown</a:t>
          </a:r>
          <a:r>
            <a:rPr lang="pl-PL" dirty="0"/>
            <a:t> po testach</a:t>
          </a:r>
          <a:endParaRPr lang="en-US" dirty="0"/>
        </a:p>
      </dgm:t>
    </dgm:pt>
    <dgm:pt modelId="{B3038BB3-CEB5-42F6-91B8-954CF02326AD}" type="parTrans" cxnId="{B3C072FC-08FF-4548-AACA-EBF8B7BB86FC}">
      <dgm:prSet/>
      <dgm:spPr/>
      <dgm:t>
        <a:bodyPr/>
        <a:lstStyle/>
        <a:p>
          <a:endParaRPr lang="en-US"/>
        </a:p>
      </dgm:t>
    </dgm:pt>
    <dgm:pt modelId="{98194408-23E0-418A-8140-F63832A61E7E}" type="sibTrans" cxnId="{B3C072FC-08FF-4548-AACA-EBF8B7BB86FC}">
      <dgm:prSet/>
      <dgm:spPr/>
      <dgm:t>
        <a:bodyPr/>
        <a:lstStyle/>
        <a:p>
          <a:endParaRPr lang="en-US"/>
        </a:p>
      </dgm:t>
    </dgm:pt>
    <dgm:pt modelId="{581472C1-3D97-47B2-B293-BBB082445F88}">
      <dgm:prSet phldrT="[Text]"/>
      <dgm:spPr>
        <a:ln>
          <a:noFill/>
        </a:ln>
      </dgm:spPr>
      <dgm:t>
        <a:bodyPr/>
        <a:lstStyle/>
        <a:p>
          <a:r>
            <a:rPr lang="pl-PL" dirty="0"/>
            <a:t>Przywrócenie stanu po testach</a:t>
          </a:r>
          <a:endParaRPr lang="en-US" dirty="0"/>
        </a:p>
      </dgm:t>
    </dgm:pt>
    <dgm:pt modelId="{29C8F4D4-BFD4-492C-82E6-E48B9AC2998C}" type="parTrans" cxnId="{6A8D2E37-F5A2-4E78-B16E-C8CA451138E8}">
      <dgm:prSet/>
      <dgm:spPr/>
      <dgm:t>
        <a:bodyPr/>
        <a:lstStyle/>
        <a:p>
          <a:endParaRPr lang="en-US"/>
        </a:p>
      </dgm:t>
    </dgm:pt>
    <dgm:pt modelId="{58D0320C-DD2E-4CA4-A25D-082CC0DDF7CC}" type="sibTrans" cxnId="{6A8D2E37-F5A2-4E78-B16E-C8CA451138E8}">
      <dgm:prSet/>
      <dgm:spPr/>
      <dgm:t>
        <a:bodyPr/>
        <a:lstStyle/>
        <a:p>
          <a:endParaRPr lang="en-US"/>
        </a:p>
      </dgm:t>
    </dgm:pt>
    <dgm:pt modelId="{0441242B-A8E9-4AAA-8D06-8FEFDC55496A}" type="pres">
      <dgm:prSet presAssocID="{4BE79842-9B57-40B6-A073-D79063ADF22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A6203C70-8495-4FC5-8EFA-AC157CBC4A50}" type="pres">
      <dgm:prSet presAssocID="{C35F4023-E3C1-4E6A-9114-2E4F251643CE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B68E43D-412B-41A8-B210-A4E393D248AA}" type="pres">
      <dgm:prSet presAssocID="{C35F4023-E3C1-4E6A-9114-2E4F251643CE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9EF21C7-7944-4438-918E-56E0CFCEA34F}" type="pres">
      <dgm:prSet presAssocID="{EA0F6E46-7796-4A05-8E8B-111C6B5EAC8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931B863E-13BB-4135-AC50-9F5B1677D27E}" type="pres">
      <dgm:prSet presAssocID="{EA0F6E46-7796-4A05-8E8B-111C6B5EAC8A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16A0545-0A0D-4F03-B56F-92FF9F459B02}" type="pres">
      <dgm:prSet presAssocID="{B85A07F6-83D2-4621-BDE7-96B6B4CBE169}" presName="parentText" presStyleLbl="node1" presStyleIdx="2" presStyleCnt="5" custLinFactNeighborX="-51" custLinFactNeighborY="-463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5E01DA9-53B9-4B59-A9DE-773C59A8E9D6}" type="pres">
      <dgm:prSet presAssocID="{B85A07F6-83D2-4621-BDE7-96B6B4CBE169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B341106-F411-4391-BCDB-7CEC2A6D5D3B}" type="pres">
      <dgm:prSet presAssocID="{5CC85197-F564-41EC-9D2F-56A3C13BDF3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8E3F0FE-E795-4246-B6DD-1156D3B937EA}" type="pres">
      <dgm:prSet presAssocID="{5CC85197-F564-41EC-9D2F-56A3C13BDF37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1F72C78-9867-4154-955C-07A535614191}" type="pres">
      <dgm:prSet presAssocID="{5D750EC6-4BFE-4421-81D7-EBE808F13D7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DC8DA46-B498-4197-90B3-66F62449AE9E}" type="pres">
      <dgm:prSet presAssocID="{5D750EC6-4BFE-4421-81D7-EBE808F13D74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E25F4CF9-5C15-476C-938D-45CBC9BFE0D9}" srcId="{5CC85197-F564-41EC-9D2F-56A3C13BDF37}" destId="{8285156E-B8B3-43F4-AF04-2D8176BBB930}" srcOrd="0" destOrd="0" parTransId="{40B6709A-F8AC-454A-9023-A607064D2DA2}" sibTransId="{1AF8CCC9-A771-47EA-B758-8CF2BDA6A17F}"/>
    <dgm:cxn modelId="{E8A9D8C5-C2FF-45EA-B3EB-5E7986EBC60C}" srcId="{4BE79842-9B57-40B6-A073-D79063ADF22B}" destId="{B85A07F6-83D2-4621-BDE7-96B6B4CBE169}" srcOrd="2" destOrd="0" parTransId="{4A206599-1896-463B-B62B-D44083297107}" sibTransId="{2312F00C-B196-4506-BF9F-5CF49575E593}"/>
    <dgm:cxn modelId="{E7D5D405-CB07-4739-8A7D-0F2C75D1E127}" srcId="{EA0F6E46-7796-4A05-8E8B-111C6B5EAC8A}" destId="{B4158C67-C412-4C29-A5A7-57CCA29FD149}" srcOrd="0" destOrd="0" parTransId="{D4DF98A3-7C4A-4601-BB33-F824BBDB8DF4}" sibTransId="{BEB7435D-E5A5-475C-BE63-412E4791AAE8}"/>
    <dgm:cxn modelId="{B3C072FC-08FF-4548-AACA-EBF8B7BB86FC}" srcId="{4BE79842-9B57-40B6-A073-D79063ADF22B}" destId="{5D750EC6-4BFE-4421-81D7-EBE808F13D74}" srcOrd="4" destOrd="0" parTransId="{B3038BB3-CEB5-42F6-91B8-954CF02326AD}" sibTransId="{98194408-23E0-418A-8140-F63832A61E7E}"/>
    <dgm:cxn modelId="{B9F6CB8B-CBAF-4771-AE1A-B8C756C200BD}" type="presOf" srcId="{B85A07F6-83D2-4621-BDE7-96B6B4CBE169}" destId="{316A0545-0A0D-4F03-B56F-92FF9F459B02}" srcOrd="0" destOrd="0" presId="urn:microsoft.com/office/officeart/2005/8/layout/vList2"/>
    <dgm:cxn modelId="{CA02B587-4772-4D60-BC4F-35819BF6E2A8}" type="presOf" srcId="{4BE79842-9B57-40B6-A073-D79063ADF22B}" destId="{0441242B-A8E9-4AAA-8D06-8FEFDC55496A}" srcOrd="0" destOrd="0" presId="urn:microsoft.com/office/officeart/2005/8/layout/vList2"/>
    <dgm:cxn modelId="{948B2724-B4E3-4F6E-BE5D-859FDC03FF58}" type="presOf" srcId="{C35F4023-E3C1-4E6A-9114-2E4F251643CE}" destId="{A6203C70-8495-4FC5-8EFA-AC157CBC4A50}" srcOrd="0" destOrd="0" presId="urn:microsoft.com/office/officeart/2005/8/layout/vList2"/>
    <dgm:cxn modelId="{FC69F6AB-2DD4-428D-AA82-5A54212CEB58}" type="presOf" srcId="{44DF108F-B9F1-402E-B6BE-2743914AF3F8}" destId="{15E01DA9-53B9-4B59-A9DE-773C59A8E9D6}" srcOrd="0" destOrd="0" presId="urn:microsoft.com/office/officeart/2005/8/layout/vList2"/>
    <dgm:cxn modelId="{EC9AA448-CE37-4F83-840C-72B56A9AC809}" type="presOf" srcId="{5D750EC6-4BFE-4421-81D7-EBE808F13D74}" destId="{C1F72C78-9867-4154-955C-07A535614191}" srcOrd="0" destOrd="0" presId="urn:microsoft.com/office/officeart/2005/8/layout/vList2"/>
    <dgm:cxn modelId="{F9B12DC0-F706-4DFE-B5E7-C493C18A8933}" srcId="{4BE79842-9B57-40B6-A073-D79063ADF22B}" destId="{EA0F6E46-7796-4A05-8E8B-111C6B5EAC8A}" srcOrd="1" destOrd="0" parTransId="{F503086F-84C4-46B8-AFCC-A02A362603A8}" sibTransId="{E79E34A3-9E9B-4C62-B345-258B0865B77D}"/>
    <dgm:cxn modelId="{6A8D2E37-F5A2-4E78-B16E-C8CA451138E8}" srcId="{5D750EC6-4BFE-4421-81D7-EBE808F13D74}" destId="{581472C1-3D97-47B2-B293-BBB082445F88}" srcOrd="0" destOrd="0" parTransId="{29C8F4D4-BFD4-492C-82E6-E48B9AC2998C}" sibTransId="{58D0320C-DD2E-4CA4-A25D-082CC0DDF7CC}"/>
    <dgm:cxn modelId="{4C7E982D-6197-4F10-A4C8-3BBDE73D2BFA}" type="presOf" srcId="{5CC85197-F564-41EC-9D2F-56A3C13BDF37}" destId="{6B341106-F411-4391-BCDB-7CEC2A6D5D3B}" srcOrd="0" destOrd="0" presId="urn:microsoft.com/office/officeart/2005/8/layout/vList2"/>
    <dgm:cxn modelId="{EA6B0819-C0E2-47BD-9AC6-FBD119EA9CC8}" type="presOf" srcId="{9333C68E-6FEC-4F9F-BAB3-C29221B99C1C}" destId="{1B68E43D-412B-41A8-B210-A4E393D248AA}" srcOrd="0" destOrd="0" presId="urn:microsoft.com/office/officeart/2005/8/layout/vList2"/>
    <dgm:cxn modelId="{C8A746C5-0081-4C72-9A74-6DE05E337BB8}" type="presOf" srcId="{B4158C67-C412-4C29-A5A7-57CCA29FD149}" destId="{931B863E-13BB-4135-AC50-9F5B1677D27E}" srcOrd="0" destOrd="0" presId="urn:microsoft.com/office/officeart/2005/8/layout/vList2"/>
    <dgm:cxn modelId="{08817D57-EC8C-4788-9076-76EF6D2CC458}" srcId="{4BE79842-9B57-40B6-A073-D79063ADF22B}" destId="{C35F4023-E3C1-4E6A-9114-2E4F251643CE}" srcOrd="0" destOrd="0" parTransId="{FF58009E-8614-4092-A140-9FF35362559E}" sibTransId="{8F4EC765-B878-43F3-BE67-3DA323D14302}"/>
    <dgm:cxn modelId="{8C71DF46-172B-4F89-B02E-903681B621A3}" type="presOf" srcId="{EA0F6E46-7796-4A05-8E8B-111C6B5EAC8A}" destId="{69EF21C7-7944-4438-918E-56E0CFCEA34F}" srcOrd="0" destOrd="0" presId="urn:microsoft.com/office/officeart/2005/8/layout/vList2"/>
    <dgm:cxn modelId="{ED3BC74A-D3C3-4597-9108-FA6279BF9B74}" srcId="{C35F4023-E3C1-4E6A-9114-2E4F251643CE}" destId="{9333C68E-6FEC-4F9F-BAB3-C29221B99C1C}" srcOrd="0" destOrd="0" parTransId="{EFAA840B-5264-40B2-AF51-7DFB30A2D6EB}" sibTransId="{61384D64-E0D5-4E28-BE9C-3605F3F539FC}"/>
    <dgm:cxn modelId="{75F58124-103C-4AFF-825D-50FB0F47F12C}" type="presOf" srcId="{8285156E-B8B3-43F4-AF04-2D8176BBB930}" destId="{18E3F0FE-E795-4246-B6DD-1156D3B937EA}" srcOrd="0" destOrd="0" presId="urn:microsoft.com/office/officeart/2005/8/layout/vList2"/>
    <dgm:cxn modelId="{6B5C9028-180D-4F4E-9CE5-9A46B9EF242A}" srcId="{B85A07F6-83D2-4621-BDE7-96B6B4CBE169}" destId="{44DF108F-B9F1-402E-B6BE-2743914AF3F8}" srcOrd="0" destOrd="0" parTransId="{C29319AF-0613-4625-83D6-4053BC4D1D8B}" sibTransId="{CA11FA5B-65FA-4556-90DD-49F81163B079}"/>
    <dgm:cxn modelId="{245CAF8B-6216-40DC-AAFF-E39226679C72}" srcId="{4BE79842-9B57-40B6-A073-D79063ADF22B}" destId="{5CC85197-F564-41EC-9D2F-56A3C13BDF37}" srcOrd="3" destOrd="0" parTransId="{12B66098-1B83-489E-947F-0E78DB5B2D48}" sibTransId="{4896A6DA-CE15-4136-8E7D-E6D70580D8AA}"/>
    <dgm:cxn modelId="{7571DB12-DAA8-4453-BB02-7E15A60D0D2D}" type="presOf" srcId="{581472C1-3D97-47B2-B293-BBB082445F88}" destId="{1DC8DA46-B498-4197-90B3-66F62449AE9E}" srcOrd="0" destOrd="0" presId="urn:microsoft.com/office/officeart/2005/8/layout/vList2"/>
    <dgm:cxn modelId="{5F3C7976-2537-471C-ACD1-1310AB053DB6}" type="presParOf" srcId="{0441242B-A8E9-4AAA-8D06-8FEFDC55496A}" destId="{A6203C70-8495-4FC5-8EFA-AC157CBC4A50}" srcOrd="0" destOrd="0" presId="urn:microsoft.com/office/officeart/2005/8/layout/vList2"/>
    <dgm:cxn modelId="{37A002B0-966A-4C21-B228-A54A31FF75F4}" type="presParOf" srcId="{0441242B-A8E9-4AAA-8D06-8FEFDC55496A}" destId="{1B68E43D-412B-41A8-B210-A4E393D248AA}" srcOrd="1" destOrd="0" presId="urn:microsoft.com/office/officeart/2005/8/layout/vList2"/>
    <dgm:cxn modelId="{EC30CB49-043F-41BD-9CB0-9DDCFF24DFB7}" type="presParOf" srcId="{0441242B-A8E9-4AAA-8D06-8FEFDC55496A}" destId="{69EF21C7-7944-4438-918E-56E0CFCEA34F}" srcOrd="2" destOrd="0" presId="urn:microsoft.com/office/officeart/2005/8/layout/vList2"/>
    <dgm:cxn modelId="{EBCB7F39-0098-451F-8425-300A27FE9F71}" type="presParOf" srcId="{0441242B-A8E9-4AAA-8D06-8FEFDC55496A}" destId="{931B863E-13BB-4135-AC50-9F5B1677D27E}" srcOrd="3" destOrd="0" presId="urn:microsoft.com/office/officeart/2005/8/layout/vList2"/>
    <dgm:cxn modelId="{A796CEBB-053F-4C5C-8ED4-DF745B6BDB4A}" type="presParOf" srcId="{0441242B-A8E9-4AAA-8D06-8FEFDC55496A}" destId="{316A0545-0A0D-4F03-B56F-92FF9F459B02}" srcOrd="4" destOrd="0" presId="urn:microsoft.com/office/officeart/2005/8/layout/vList2"/>
    <dgm:cxn modelId="{1D1890EC-CC8A-4E88-B9BA-0831A029987E}" type="presParOf" srcId="{0441242B-A8E9-4AAA-8D06-8FEFDC55496A}" destId="{15E01DA9-53B9-4B59-A9DE-773C59A8E9D6}" srcOrd="5" destOrd="0" presId="urn:microsoft.com/office/officeart/2005/8/layout/vList2"/>
    <dgm:cxn modelId="{04F2C216-3009-4E6E-94F1-D74E2AB44FE2}" type="presParOf" srcId="{0441242B-A8E9-4AAA-8D06-8FEFDC55496A}" destId="{6B341106-F411-4391-BCDB-7CEC2A6D5D3B}" srcOrd="6" destOrd="0" presId="urn:microsoft.com/office/officeart/2005/8/layout/vList2"/>
    <dgm:cxn modelId="{3D1F2F3B-6015-41AB-ADAC-8B657DE27143}" type="presParOf" srcId="{0441242B-A8E9-4AAA-8D06-8FEFDC55496A}" destId="{18E3F0FE-E795-4246-B6DD-1156D3B937EA}" srcOrd="7" destOrd="0" presId="urn:microsoft.com/office/officeart/2005/8/layout/vList2"/>
    <dgm:cxn modelId="{67B26D44-C005-4CB2-9581-23F846F71F51}" type="presParOf" srcId="{0441242B-A8E9-4AAA-8D06-8FEFDC55496A}" destId="{C1F72C78-9867-4154-955C-07A535614191}" srcOrd="8" destOrd="0" presId="urn:microsoft.com/office/officeart/2005/8/layout/vList2"/>
    <dgm:cxn modelId="{7B1C9707-7D6C-4E86-9DED-36CA36ABEC15}" type="presParOf" srcId="{0441242B-A8E9-4AAA-8D06-8FEFDC55496A}" destId="{1DC8DA46-B498-4197-90B3-66F62449AE9E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FF48DD-E334-4B73-B001-AB6AA7C8C67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D0C696-9978-4B44-9BD8-30971C5E41EF}">
      <dgm:prSet phldrT="[Text]"/>
      <dgm:spPr>
        <a:ln>
          <a:noFill/>
        </a:ln>
      </dgm:spPr>
      <dgm:t>
        <a:bodyPr/>
        <a:lstStyle/>
        <a:p>
          <a:r>
            <a:rPr lang="pl-PL" dirty="0" err="1"/>
            <a:t>When_StateUnderTest_Then_ExpectedBehavior</a:t>
          </a:r>
          <a:endParaRPr lang="en-US" dirty="0"/>
        </a:p>
      </dgm:t>
    </dgm:pt>
    <dgm:pt modelId="{09DEB7EB-7055-4D08-9618-A59D8AF97CEC}" type="parTrans" cxnId="{0C323593-EB44-46C0-A945-CCEED3AE016E}">
      <dgm:prSet/>
      <dgm:spPr/>
      <dgm:t>
        <a:bodyPr/>
        <a:lstStyle/>
        <a:p>
          <a:endParaRPr lang="en-US"/>
        </a:p>
      </dgm:t>
    </dgm:pt>
    <dgm:pt modelId="{8635750D-7BA8-4A16-823B-D0C511EBA58E}" type="sibTrans" cxnId="{0C323593-EB44-46C0-A945-CCEED3AE016E}">
      <dgm:prSet/>
      <dgm:spPr/>
      <dgm:t>
        <a:bodyPr/>
        <a:lstStyle/>
        <a:p>
          <a:endParaRPr lang="en-US"/>
        </a:p>
      </dgm:t>
    </dgm:pt>
    <dgm:pt modelId="{3106CE7F-D032-43E5-A524-00E93CA18B42}">
      <dgm:prSet phldrT="[Text]"/>
      <dgm:spPr/>
      <dgm:t>
        <a:bodyPr/>
        <a:lstStyle/>
        <a:p>
          <a:r>
            <a:rPr lang="pl-PL" dirty="0" err="1"/>
            <a:t>When_user_is_vip_Then_send_special_promotion_email</a:t>
          </a:r>
          <a:endParaRPr lang="en-US" dirty="0"/>
        </a:p>
      </dgm:t>
    </dgm:pt>
    <dgm:pt modelId="{480101A6-D593-4A9E-9E2E-C2E56AAA34E8}" type="parTrans" cxnId="{0A673FAA-8458-41FF-9423-013408336939}">
      <dgm:prSet/>
      <dgm:spPr/>
      <dgm:t>
        <a:bodyPr/>
        <a:lstStyle/>
        <a:p>
          <a:endParaRPr lang="en-US"/>
        </a:p>
      </dgm:t>
    </dgm:pt>
    <dgm:pt modelId="{2C93F0E6-AFF4-498C-A93B-BEFE78E375A8}" type="sibTrans" cxnId="{0A673FAA-8458-41FF-9423-013408336939}">
      <dgm:prSet/>
      <dgm:spPr/>
      <dgm:t>
        <a:bodyPr/>
        <a:lstStyle/>
        <a:p>
          <a:endParaRPr lang="en-US"/>
        </a:p>
      </dgm:t>
    </dgm:pt>
    <dgm:pt modelId="{E9B14F2D-B35A-484E-B664-71A120C4DE64}">
      <dgm:prSet phldrT="[Text]"/>
      <dgm:spPr>
        <a:ln>
          <a:noFill/>
        </a:ln>
      </dgm:spPr>
      <dgm:t>
        <a:bodyPr/>
        <a:lstStyle/>
        <a:p>
          <a:r>
            <a:rPr lang="pl-PL" dirty="0" err="1"/>
            <a:t>StateUnderTest_Should_ExpectedBehavior</a:t>
          </a:r>
          <a:endParaRPr lang="en-US" dirty="0"/>
        </a:p>
      </dgm:t>
    </dgm:pt>
    <dgm:pt modelId="{0921E2D2-523A-45F1-BC76-0DB8DDD8270F}" type="parTrans" cxnId="{9C890981-889E-41D8-89BE-52DCC2C2FC6E}">
      <dgm:prSet/>
      <dgm:spPr/>
      <dgm:t>
        <a:bodyPr/>
        <a:lstStyle/>
        <a:p>
          <a:endParaRPr lang="en-US"/>
        </a:p>
      </dgm:t>
    </dgm:pt>
    <dgm:pt modelId="{4DB27115-0375-45CC-8020-21DC8CB606FB}" type="sibTrans" cxnId="{9C890981-889E-41D8-89BE-52DCC2C2FC6E}">
      <dgm:prSet/>
      <dgm:spPr/>
      <dgm:t>
        <a:bodyPr/>
        <a:lstStyle/>
        <a:p>
          <a:endParaRPr lang="en-US"/>
        </a:p>
      </dgm:t>
    </dgm:pt>
    <dgm:pt modelId="{87F7F5F2-1788-4559-9E31-579030566484}">
      <dgm:prSet phldrT="[Text]"/>
      <dgm:spPr/>
      <dgm:t>
        <a:bodyPr/>
        <a:lstStyle/>
        <a:p>
          <a:r>
            <a:rPr lang="pl-PL" dirty="0" err="1"/>
            <a:t>Document_editor_Should_be_authorized</a:t>
          </a:r>
          <a:endParaRPr lang="en-US" dirty="0"/>
        </a:p>
      </dgm:t>
    </dgm:pt>
    <dgm:pt modelId="{D87D1CBE-04D6-49BA-9C4E-2BABF8D608C3}" type="parTrans" cxnId="{8392AF0D-E170-4F12-A683-012B94D2937E}">
      <dgm:prSet/>
      <dgm:spPr/>
      <dgm:t>
        <a:bodyPr/>
        <a:lstStyle/>
        <a:p>
          <a:endParaRPr lang="en-US"/>
        </a:p>
      </dgm:t>
    </dgm:pt>
    <dgm:pt modelId="{C220E8ED-51BF-462C-A06D-2BA06E88F945}" type="sibTrans" cxnId="{8392AF0D-E170-4F12-A683-012B94D2937E}">
      <dgm:prSet/>
      <dgm:spPr/>
      <dgm:t>
        <a:bodyPr/>
        <a:lstStyle/>
        <a:p>
          <a:endParaRPr lang="en-US"/>
        </a:p>
      </dgm:t>
    </dgm:pt>
    <dgm:pt modelId="{647280A8-32A2-4C57-A3AD-0C04FB60D9C9}">
      <dgm:prSet phldrT="[Text]"/>
      <dgm:spPr>
        <a:ln>
          <a:noFill/>
        </a:ln>
      </dgm:spPr>
      <dgm:t>
        <a:bodyPr/>
        <a:lstStyle/>
        <a:p>
          <a:r>
            <a:rPr lang="pl-PL" dirty="0" err="1"/>
            <a:t>Given_Precondition_When_StateUnderTest_Then_ExpectedBehavior</a:t>
          </a:r>
          <a:endParaRPr lang="en-US" dirty="0"/>
        </a:p>
      </dgm:t>
    </dgm:pt>
    <dgm:pt modelId="{69ACDF6E-299A-47E5-A7EB-4EBC1AB56B69}" type="parTrans" cxnId="{AB61035C-A6A8-48E6-AC74-165C0E52AA62}">
      <dgm:prSet/>
      <dgm:spPr/>
      <dgm:t>
        <a:bodyPr/>
        <a:lstStyle/>
        <a:p>
          <a:endParaRPr lang="en-US"/>
        </a:p>
      </dgm:t>
    </dgm:pt>
    <dgm:pt modelId="{28B798BB-AA0C-4578-86D6-F5664401A75B}" type="sibTrans" cxnId="{AB61035C-A6A8-48E6-AC74-165C0E52AA62}">
      <dgm:prSet/>
      <dgm:spPr/>
      <dgm:t>
        <a:bodyPr/>
        <a:lstStyle/>
        <a:p>
          <a:endParaRPr lang="en-US"/>
        </a:p>
      </dgm:t>
    </dgm:pt>
    <dgm:pt modelId="{1D49ED3D-B135-4ECD-B0D1-2B8B0E9750B8}">
      <dgm:prSet phldrT="[Text]"/>
      <dgm:spPr/>
      <dgm:t>
        <a:bodyPr/>
        <a:lstStyle/>
        <a:p>
          <a:r>
            <a:rPr lang="pl-PL" dirty="0"/>
            <a:t>Given_order_was_paid_When_transfer_of_money_fails_Then_return_error</a:t>
          </a:r>
          <a:endParaRPr lang="en-US" dirty="0"/>
        </a:p>
      </dgm:t>
    </dgm:pt>
    <dgm:pt modelId="{2EBB9946-C075-44ED-8575-62E79D1C0D17}" type="parTrans" cxnId="{9B7AE659-CB1F-4130-9EA2-8CB35839EB41}">
      <dgm:prSet/>
      <dgm:spPr/>
      <dgm:t>
        <a:bodyPr/>
        <a:lstStyle/>
        <a:p>
          <a:endParaRPr lang="en-US"/>
        </a:p>
      </dgm:t>
    </dgm:pt>
    <dgm:pt modelId="{127C549E-E34C-48A9-9947-404AA86257BD}" type="sibTrans" cxnId="{9B7AE659-CB1F-4130-9EA2-8CB35839EB41}">
      <dgm:prSet/>
      <dgm:spPr/>
      <dgm:t>
        <a:bodyPr/>
        <a:lstStyle/>
        <a:p>
          <a:endParaRPr lang="en-US"/>
        </a:p>
      </dgm:t>
    </dgm:pt>
    <dgm:pt modelId="{84B03498-0305-4EB7-901C-10717932E1B5}" type="pres">
      <dgm:prSet presAssocID="{BCFF48DD-E334-4B73-B001-AB6AA7C8C67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F76B161F-36AE-4998-8069-A75666A4978B}" type="pres">
      <dgm:prSet presAssocID="{26D0C696-9978-4B44-9BD8-30971C5E41E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868B940-EDF3-4241-8945-F6F4D38683BA}" type="pres">
      <dgm:prSet presAssocID="{26D0C696-9978-4B44-9BD8-30971C5E41E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EEEA794-8D6E-4968-9C17-9E2AE3121CBF}" type="pres">
      <dgm:prSet presAssocID="{E9B14F2D-B35A-484E-B664-71A120C4DE64}" presName="parentText" presStyleLbl="node1" presStyleIdx="1" presStyleCnt="3" custLinFactNeighborY="33779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9A783EA0-3434-4C56-9714-B362FECC6CED}" type="pres">
      <dgm:prSet presAssocID="{E9B14F2D-B35A-484E-B664-71A120C4DE64}" presName="childText" presStyleLbl="revTx" presStyleIdx="1" presStyleCnt="3" custLinFactNeighborY="1794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3A4FD3B-0281-4410-A15D-511E2A4AD245}" type="pres">
      <dgm:prSet presAssocID="{647280A8-32A2-4C57-A3AD-0C04FB60D9C9}" presName="parentText" presStyleLbl="node1" presStyleIdx="2" presStyleCnt="3" custLinFactNeighborY="51968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5DD29D7A-0BBF-4E25-B47C-CADD161E2779}" type="pres">
      <dgm:prSet presAssocID="{647280A8-32A2-4C57-A3AD-0C04FB60D9C9}" presName="childText" presStyleLbl="revTx" presStyleIdx="2" presStyleCnt="3" custLinFactNeighborY="35888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AB61035C-A6A8-48E6-AC74-165C0E52AA62}" srcId="{BCFF48DD-E334-4B73-B001-AB6AA7C8C67D}" destId="{647280A8-32A2-4C57-A3AD-0C04FB60D9C9}" srcOrd="2" destOrd="0" parTransId="{69ACDF6E-299A-47E5-A7EB-4EBC1AB56B69}" sibTransId="{28B798BB-AA0C-4578-86D6-F5664401A75B}"/>
    <dgm:cxn modelId="{0C323593-EB44-46C0-A945-CCEED3AE016E}" srcId="{BCFF48DD-E334-4B73-B001-AB6AA7C8C67D}" destId="{26D0C696-9978-4B44-9BD8-30971C5E41EF}" srcOrd="0" destOrd="0" parTransId="{09DEB7EB-7055-4D08-9618-A59D8AF97CEC}" sibTransId="{8635750D-7BA8-4A16-823B-D0C511EBA58E}"/>
    <dgm:cxn modelId="{8E590DE5-63A5-47A6-96E6-8A57C52FCDE5}" type="presOf" srcId="{1D49ED3D-B135-4ECD-B0D1-2B8B0E9750B8}" destId="{5DD29D7A-0BBF-4E25-B47C-CADD161E2779}" srcOrd="0" destOrd="0" presId="urn:microsoft.com/office/officeart/2005/8/layout/vList2"/>
    <dgm:cxn modelId="{49C99CF9-9C2D-42A1-A5EE-46BFAC51021F}" type="presOf" srcId="{647280A8-32A2-4C57-A3AD-0C04FB60D9C9}" destId="{A3A4FD3B-0281-4410-A15D-511E2A4AD245}" srcOrd="0" destOrd="0" presId="urn:microsoft.com/office/officeart/2005/8/layout/vList2"/>
    <dgm:cxn modelId="{86DB76F8-884E-4257-98A8-B3BA3DF6CA48}" type="presOf" srcId="{26D0C696-9978-4B44-9BD8-30971C5E41EF}" destId="{F76B161F-36AE-4998-8069-A75666A4978B}" srcOrd="0" destOrd="0" presId="urn:microsoft.com/office/officeart/2005/8/layout/vList2"/>
    <dgm:cxn modelId="{9B7AE659-CB1F-4130-9EA2-8CB35839EB41}" srcId="{647280A8-32A2-4C57-A3AD-0C04FB60D9C9}" destId="{1D49ED3D-B135-4ECD-B0D1-2B8B0E9750B8}" srcOrd="0" destOrd="0" parTransId="{2EBB9946-C075-44ED-8575-62E79D1C0D17}" sibTransId="{127C549E-E34C-48A9-9947-404AA86257BD}"/>
    <dgm:cxn modelId="{8392AF0D-E170-4F12-A683-012B94D2937E}" srcId="{E9B14F2D-B35A-484E-B664-71A120C4DE64}" destId="{87F7F5F2-1788-4559-9E31-579030566484}" srcOrd="0" destOrd="0" parTransId="{D87D1CBE-04D6-49BA-9C4E-2BABF8D608C3}" sibTransId="{C220E8ED-51BF-462C-A06D-2BA06E88F945}"/>
    <dgm:cxn modelId="{AA37DC51-524D-4E4B-939B-8CDCB505A59B}" type="presOf" srcId="{3106CE7F-D032-43E5-A524-00E93CA18B42}" destId="{F868B940-EDF3-4241-8945-F6F4D38683BA}" srcOrd="0" destOrd="0" presId="urn:microsoft.com/office/officeart/2005/8/layout/vList2"/>
    <dgm:cxn modelId="{9C890981-889E-41D8-89BE-52DCC2C2FC6E}" srcId="{BCFF48DD-E334-4B73-B001-AB6AA7C8C67D}" destId="{E9B14F2D-B35A-484E-B664-71A120C4DE64}" srcOrd="1" destOrd="0" parTransId="{0921E2D2-523A-45F1-BC76-0DB8DDD8270F}" sibTransId="{4DB27115-0375-45CC-8020-21DC8CB606FB}"/>
    <dgm:cxn modelId="{0A673FAA-8458-41FF-9423-013408336939}" srcId="{26D0C696-9978-4B44-9BD8-30971C5E41EF}" destId="{3106CE7F-D032-43E5-A524-00E93CA18B42}" srcOrd="0" destOrd="0" parTransId="{480101A6-D593-4A9E-9E2E-C2E56AAA34E8}" sibTransId="{2C93F0E6-AFF4-498C-A93B-BEFE78E375A8}"/>
    <dgm:cxn modelId="{CCDB9989-6425-4371-88F2-E06AB87D6BD2}" type="presOf" srcId="{BCFF48DD-E334-4B73-B001-AB6AA7C8C67D}" destId="{84B03498-0305-4EB7-901C-10717932E1B5}" srcOrd="0" destOrd="0" presId="urn:microsoft.com/office/officeart/2005/8/layout/vList2"/>
    <dgm:cxn modelId="{213CB136-32B6-4EE1-834A-509EFC5CE7AC}" type="presOf" srcId="{E9B14F2D-B35A-484E-B664-71A120C4DE64}" destId="{EEEEA794-8D6E-4968-9C17-9E2AE3121CBF}" srcOrd="0" destOrd="0" presId="urn:microsoft.com/office/officeart/2005/8/layout/vList2"/>
    <dgm:cxn modelId="{7A583B75-A989-4C16-B2B2-F267888292E7}" type="presOf" srcId="{87F7F5F2-1788-4559-9E31-579030566484}" destId="{9A783EA0-3434-4C56-9714-B362FECC6CED}" srcOrd="0" destOrd="0" presId="urn:microsoft.com/office/officeart/2005/8/layout/vList2"/>
    <dgm:cxn modelId="{9B27E387-D6E3-49EA-BEB8-F5365A1478E3}" type="presParOf" srcId="{84B03498-0305-4EB7-901C-10717932E1B5}" destId="{F76B161F-36AE-4998-8069-A75666A4978B}" srcOrd="0" destOrd="0" presId="urn:microsoft.com/office/officeart/2005/8/layout/vList2"/>
    <dgm:cxn modelId="{EB88BCF4-4FE3-4358-B652-1BAA5727A0A3}" type="presParOf" srcId="{84B03498-0305-4EB7-901C-10717932E1B5}" destId="{F868B940-EDF3-4241-8945-F6F4D38683BA}" srcOrd="1" destOrd="0" presId="urn:microsoft.com/office/officeart/2005/8/layout/vList2"/>
    <dgm:cxn modelId="{69D1711A-89F0-46A5-95D6-BA7E63E9112F}" type="presParOf" srcId="{84B03498-0305-4EB7-901C-10717932E1B5}" destId="{EEEEA794-8D6E-4968-9C17-9E2AE3121CBF}" srcOrd="2" destOrd="0" presId="urn:microsoft.com/office/officeart/2005/8/layout/vList2"/>
    <dgm:cxn modelId="{BD0FC042-84DE-430A-BF64-067D541A8F61}" type="presParOf" srcId="{84B03498-0305-4EB7-901C-10717932E1B5}" destId="{9A783EA0-3434-4C56-9714-B362FECC6CED}" srcOrd="3" destOrd="0" presId="urn:microsoft.com/office/officeart/2005/8/layout/vList2"/>
    <dgm:cxn modelId="{2D594DEC-4EC0-472C-86BE-C2E485F9E73A}" type="presParOf" srcId="{84B03498-0305-4EB7-901C-10717932E1B5}" destId="{A3A4FD3B-0281-4410-A15D-511E2A4AD245}" srcOrd="4" destOrd="0" presId="urn:microsoft.com/office/officeart/2005/8/layout/vList2"/>
    <dgm:cxn modelId="{0ED9686F-A5E4-4EF8-A166-89E8FF63274F}" type="presParOf" srcId="{84B03498-0305-4EB7-901C-10717932E1B5}" destId="{5DD29D7A-0BBF-4E25-B47C-CADD161E277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FF48DD-E334-4B73-B001-AB6AA7C8C67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D0C696-9978-4B44-9BD8-30971C5E41EF}">
      <dgm:prSet phldrT="[Text]" custT="1"/>
      <dgm:spPr>
        <a:solidFill>
          <a:srgbClr val="ED4F43"/>
        </a:solidFill>
        <a:ln>
          <a:noFill/>
        </a:ln>
      </dgm:spPr>
      <dgm:t>
        <a:bodyPr/>
        <a:lstStyle/>
        <a:p>
          <a:r>
            <a:rPr lang="pl-PL" sz="2000" dirty="0"/>
            <a:t>Słabe nazwy</a:t>
          </a:r>
          <a:endParaRPr lang="en-US" sz="2000" dirty="0"/>
        </a:p>
      </dgm:t>
    </dgm:pt>
    <dgm:pt modelId="{09DEB7EB-7055-4D08-9618-A59D8AF97CEC}" type="parTrans" cxnId="{0C323593-EB44-46C0-A945-CCEED3AE016E}">
      <dgm:prSet/>
      <dgm:spPr/>
      <dgm:t>
        <a:bodyPr/>
        <a:lstStyle/>
        <a:p>
          <a:endParaRPr lang="en-US"/>
        </a:p>
      </dgm:t>
    </dgm:pt>
    <dgm:pt modelId="{8635750D-7BA8-4A16-823B-D0C511EBA58E}" type="sibTrans" cxnId="{0C323593-EB44-46C0-A945-CCEED3AE016E}">
      <dgm:prSet/>
      <dgm:spPr/>
      <dgm:t>
        <a:bodyPr/>
        <a:lstStyle/>
        <a:p>
          <a:endParaRPr lang="en-US"/>
        </a:p>
      </dgm:t>
    </dgm:pt>
    <dgm:pt modelId="{3106CE7F-D032-43E5-A524-00E93CA18B42}">
      <dgm:prSet phldrT="[Text]" custT="1"/>
      <dgm:spPr/>
      <dgm:t>
        <a:bodyPr/>
        <a:lstStyle/>
        <a:p>
          <a:r>
            <a:rPr lang="pl-PL" sz="1600" dirty="0" err="1"/>
            <a:t>SendEmail</a:t>
          </a:r>
          <a:endParaRPr lang="en-US" sz="1600" dirty="0"/>
        </a:p>
      </dgm:t>
    </dgm:pt>
    <dgm:pt modelId="{480101A6-D593-4A9E-9E2E-C2E56AAA34E8}" type="parTrans" cxnId="{0A673FAA-8458-41FF-9423-013408336939}">
      <dgm:prSet/>
      <dgm:spPr/>
      <dgm:t>
        <a:bodyPr/>
        <a:lstStyle/>
        <a:p>
          <a:endParaRPr lang="en-US"/>
        </a:p>
      </dgm:t>
    </dgm:pt>
    <dgm:pt modelId="{2C93F0E6-AFF4-498C-A93B-BEFE78E375A8}" type="sibTrans" cxnId="{0A673FAA-8458-41FF-9423-013408336939}">
      <dgm:prSet/>
      <dgm:spPr/>
      <dgm:t>
        <a:bodyPr/>
        <a:lstStyle/>
        <a:p>
          <a:endParaRPr lang="en-US"/>
        </a:p>
      </dgm:t>
    </dgm:pt>
    <dgm:pt modelId="{A335360F-3206-49C1-B86A-20C8389947F1}">
      <dgm:prSet phldrT="[Text]" custT="1"/>
      <dgm:spPr/>
      <dgm:t>
        <a:bodyPr/>
        <a:lstStyle/>
        <a:p>
          <a:r>
            <a:rPr lang="pl-PL" sz="1600" dirty="0" err="1"/>
            <a:t>TestCaseA</a:t>
          </a:r>
          <a:endParaRPr lang="en-US" sz="1600" dirty="0"/>
        </a:p>
      </dgm:t>
    </dgm:pt>
    <dgm:pt modelId="{54E71CF5-F96B-43C0-914F-372E0F52BCF9}" type="parTrans" cxnId="{6B5AFE18-B7F2-4DBA-B15D-F2483528F99A}">
      <dgm:prSet/>
      <dgm:spPr/>
      <dgm:t>
        <a:bodyPr/>
        <a:lstStyle/>
        <a:p>
          <a:endParaRPr lang="en-US"/>
        </a:p>
      </dgm:t>
    </dgm:pt>
    <dgm:pt modelId="{EF4653E4-C697-4848-84BF-9CF04E0E0276}" type="sibTrans" cxnId="{6B5AFE18-B7F2-4DBA-B15D-F2483528F99A}">
      <dgm:prSet/>
      <dgm:spPr/>
      <dgm:t>
        <a:bodyPr/>
        <a:lstStyle/>
        <a:p>
          <a:endParaRPr lang="en-US"/>
        </a:p>
      </dgm:t>
    </dgm:pt>
    <dgm:pt modelId="{05738D5B-2506-4DF0-A719-92A93C7C5384}">
      <dgm:prSet phldrT="[Text]" custT="1"/>
      <dgm:spPr/>
      <dgm:t>
        <a:bodyPr/>
        <a:lstStyle/>
        <a:p>
          <a:r>
            <a:rPr lang="pl-PL" sz="1600" dirty="0" err="1"/>
            <a:t>InvalidInputThrowError</a:t>
          </a:r>
          <a:endParaRPr lang="en-US" sz="1600" dirty="0"/>
        </a:p>
      </dgm:t>
    </dgm:pt>
    <dgm:pt modelId="{D1A7646E-60DE-4EFC-B75D-409DB6C39881}" type="parTrans" cxnId="{9302EEA1-FEF6-433C-8838-4892EE9A7670}">
      <dgm:prSet/>
      <dgm:spPr/>
      <dgm:t>
        <a:bodyPr/>
        <a:lstStyle/>
        <a:p>
          <a:endParaRPr lang="en-US"/>
        </a:p>
      </dgm:t>
    </dgm:pt>
    <dgm:pt modelId="{85774AF0-729B-4D0B-AF73-3F5EAB210683}" type="sibTrans" cxnId="{9302EEA1-FEF6-433C-8838-4892EE9A7670}">
      <dgm:prSet/>
      <dgm:spPr/>
      <dgm:t>
        <a:bodyPr/>
        <a:lstStyle/>
        <a:p>
          <a:endParaRPr lang="en-US"/>
        </a:p>
      </dgm:t>
    </dgm:pt>
    <dgm:pt modelId="{4A0F031D-988A-4179-AB27-917A9735CBBD}">
      <dgm:prSet phldrT="[Text]" custT="1"/>
      <dgm:spPr/>
      <dgm:t>
        <a:bodyPr/>
        <a:lstStyle/>
        <a:p>
          <a:r>
            <a:rPr lang="pl-PL" sz="1600" dirty="0" err="1"/>
            <a:t>IsAuthorized_False_Throw</a:t>
          </a:r>
          <a:endParaRPr lang="en-US" sz="1600" dirty="0"/>
        </a:p>
      </dgm:t>
    </dgm:pt>
    <dgm:pt modelId="{04B56F11-B922-4552-BCC7-5CEC7361C987}" type="parTrans" cxnId="{BA3F7767-B215-467B-906C-991B64FD6E71}">
      <dgm:prSet/>
      <dgm:spPr/>
      <dgm:t>
        <a:bodyPr/>
        <a:lstStyle/>
        <a:p>
          <a:endParaRPr lang="en-US"/>
        </a:p>
      </dgm:t>
    </dgm:pt>
    <dgm:pt modelId="{1B754AA5-BBF2-41B0-942B-97395A305BAF}" type="sibTrans" cxnId="{BA3F7767-B215-467B-906C-991B64FD6E71}">
      <dgm:prSet/>
      <dgm:spPr/>
      <dgm:t>
        <a:bodyPr/>
        <a:lstStyle/>
        <a:p>
          <a:endParaRPr lang="en-US"/>
        </a:p>
      </dgm:t>
    </dgm:pt>
    <dgm:pt modelId="{84B03498-0305-4EB7-901C-10717932E1B5}" type="pres">
      <dgm:prSet presAssocID="{BCFF48DD-E334-4B73-B001-AB6AA7C8C67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F76B161F-36AE-4998-8069-A75666A4978B}" type="pres">
      <dgm:prSet presAssocID="{26D0C696-9978-4B44-9BD8-30971C5E41EF}" presName="parentText" presStyleLbl="node1" presStyleIdx="0" presStyleCnt="1" custLinFactY="-100000" custLinFactNeighborX="-24932" custLinFactNeighborY="-105863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868B940-EDF3-4241-8945-F6F4D38683BA}" type="pres">
      <dgm:prSet presAssocID="{26D0C696-9978-4B44-9BD8-30971C5E41E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20E17B2A-8E60-4CC8-AD56-28195D0D18B8}" type="presOf" srcId="{05738D5B-2506-4DF0-A719-92A93C7C5384}" destId="{F868B940-EDF3-4241-8945-F6F4D38683BA}" srcOrd="0" destOrd="2" presId="urn:microsoft.com/office/officeart/2005/8/layout/vList2"/>
    <dgm:cxn modelId="{0C323593-EB44-46C0-A945-CCEED3AE016E}" srcId="{BCFF48DD-E334-4B73-B001-AB6AA7C8C67D}" destId="{26D0C696-9978-4B44-9BD8-30971C5E41EF}" srcOrd="0" destOrd="0" parTransId="{09DEB7EB-7055-4D08-9618-A59D8AF97CEC}" sibTransId="{8635750D-7BA8-4A16-823B-D0C511EBA58E}"/>
    <dgm:cxn modelId="{DD26D17B-48E7-44B3-8B27-82397D732F73}" type="presOf" srcId="{A335360F-3206-49C1-B86A-20C8389947F1}" destId="{F868B940-EDF3-4241-8945-F6F4D38683BA}" srcOrd="0" destOrd="1" presId="urn:microsoft.com/office/officeart/2005/8/layout/vList2"/>
    <dgm:cxn modelId="{6B5AFE18-B7F2-4DBA-B15D-F2483528F99A}" srcId="{26D0C696-9978-4B44-9BD8-30971C5E41EF}" destId="{A335360F-3206-49C1-B86A-20C8389947F1}" srcOrd="1" destOrd="0" parTransId="{54E71CF5-F96B-43C0-914F-372E0F52BCF9}" sibTransId="{EF4653E4-C697-4848-84BF-9CF04E0E0276}"/>
    <dgm:cxn modelId="{86DB76F8-884E-4257-98A8-B3BA3DF6CA48}" type="presOf" srcId="{26D0C696-9978-4B44-9BD8-30971C5E41EF}" destId="{F76B161F-36AE-4998-8069-A75666A4978B}" srcOrd="0" destOrd="0" presId="urn:microsoft.com/office/officeart/2005/8/layout/vList2"/>
    <dgm:cxn modelId="{AA37DC51-524D-4E4B-939B-8CDCB505A59B}" type="presOf" srcId="{3106CE7F-D032-43E5-A524-00E93CA18B42}" destId="{F868B940-EDF3-4241-8945-F6F4D38683BA}" srcOrd="0" destOrd="0" presId="urn:microsoft.com/office/officeart/2005/8/layout/vList2"/>
    <dgm:cxn modelId="{BA3F7767-B215-467B-906C-991B64FD6E71}" srcId="{26D0C696-9978-4B44-9BD8-30971C5E41EF}" destId="{4A0F031D-988A-4179-AB27-917A9735CBBD}" srcOrd="3" destOrd="0" parTransId="{04B56F11-B922-4552-BCC7-5CEC7361C987}" sibTransId="{1B754AA5-BBF2-41B0-942B-97395A305BAF}"/>
    <dgm:cxn modelId="{9302EEA1-FEF6-433C-8838-4892EE9A7670}" srcId="{26D0C696-9978-4B44-9BD8-30971C5E41EF}" destId="{05738D5B-2506-4DF0-A719-92A93C7C5384}" srcOrd="2" destOrd="0" parTransId="{D1A7646E-60DE-4EFC-B75D-409DB6C39881}" sibTransId="{85774AF0-729B-4D0B-AF73-3F5EAB210683}"/>
    <dgm:cxn modelId="{0A673FAA-8458-41FF-9423-013408336939}" srcId="{26D0C696-9978-4B44-9BD8-30971C5E41EF}" destId="{3106CE7F-D032-43E5-A524-00E93CA18B42}" srcOrd="0" destOrd="0" parTransId="{480101A6-D593-4A9E-9E2E-C2E56AAA34E8}" sibTransId="{2C93F0E6-AFF4-498C-A93B-BEFE78E375A8}"/>
    <dgm:cxn modelId="{D0D9B0F8-A511-40F9-9A3E-4A28FD68A4BF}" type="presOf" srcId="{4A0F031D-988A-4179-AB27-917A9735CBBD}" destId="{F868B940-EDF3-4241-8945-F6F4D38683BA}" srcOrd="0" destOrd="3" presId="urn:microsoft.com/office/officeart/2005/8/layout/vList2"/>
    <dgm:cxn modelId="{CCDB9989-6425-4371-88F2-E06AB87D6BD2}" type="presOf" srcId="{BCFF48DD-E334-4B73-B001-AB6AA7C8C67D}" destId="{84B03498-0305-4EB7-901C-10717932E1B5}" srcOrd="0" destOrd="0" presId="urn:microsoft.com/office/officeart/2005/8/layout/vList2"/>
    <dgm:cxn modelId="{9B27E387-D6E3-49EA-BEB8-F5365A1478E3}" type="presParOf" srcId="{84B03498-0305-4EB7-901C-10717932E1B5}" destId="{F76B161F-36AE-4998-8069-A75666A4978B}" srcOrd="0" destOrd="0" presId="urn:microsoft.com/office/officeart/2005/8/layout/vList2"/>
    <dgm:cxn modelId="{EB88BCF4-4FE3-4358-B652-1BAA5727A0A3}" type="presParOf" srcId="{84B03498-0305-4EB7-901C-10717932E1B5}" destId="{F868B940-EDF3-4241-8945-F6F4D38683B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A6F08D-75D8-42FF-A50C-C303FFFE5C3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30F7AE7-3638-439A-89E1-1532D7997DA1}">
      <dgm:prSet phldrT="[Text]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pl-PL" dirty="0"/>
            <a:t>Projektowanie</a:t>
          </a:r>
          <a:endParaRPr lang="en-US" dirty="0"/>
        </a:p>
      </dgm:t>
    </dgm:pt>
    <dgm:pt modelId="{0E0F5904-0FBF-4374-AA3D-A3847B0FDCFA}" type="parTrans" cxnId="{73F5911C-4356-4C24-8ECB-D6D087976EA3}">
      <dgm:prSet/>
      <dgm:spPr/>
      <dgm:t>
        <a:bodyPr/>
        <a:lstStyle/>
        <a:p>
          <a:endParaRPr lang="en-US"/>
        </a:p>
      </dgm:t>
    </dgm:pt>
    <dgm:pt modelId="{8C8176E0-7635-4D3B-94D2-F439D0F2D2F0}" type="sibTrans" cxnId="{73F5911C-4356-4C24-8ECB-D6D087976EA3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41C5F95E-6428-48E7-80DC-0A715A6ED403}">
      <dgm:prSet phldrT="[Text]"/>
      <dgm:spPr>
        <a:ln>
          <a:noFill/>
        </a:ln>
      </dgm:spPr>
      <dgm:t>
        <a:bodyPr/>
        <a:lstStyle/>
        <a:p>
          <a:r>
            <a:rPr lang="pl-PL" dirty="0"/>
            <a:t>Unit test</a:t>
          </a:r>
          <a:endParaRPr lang="en-US" dirty="0"/>
        </a:p>
      </dgm:t>
    </dgm:pt>
    <dgm:pt modelId="{7AEA9180-7734-477F-8336-A925D3C7B05E}" type="parTrans" cxnId="{FD3FA8AD-EB1F-4090-B1C8-683AD1B4B732}">
      <dgm:prSet/>
      <dgm:spPr/>
      <dgm:t>
        <a:bodyPr/>
        <a:lstStyle/>
        <a:p>
          <a:endParaRPr lang="en-US"/>
        </a:p>
      </dgm:t>
    </dgm:pt>
    <dgm:pt modelId="{6AEA4384-0D9C-482D-9F92-0C3F7DAE213A}" type="sibTrans" cxnId="{FD3FA8AD-EB1F-4090-B1C8-683AD1B4B732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EB1DF797-8CD6-4F51-BD02-AC23C269B76B}">
      <dgm:prSet phldrT="[Text]"/>
      <dgm:spPr>
        <a:ln>
          <a:noFill/>
        </a:ln>
      </dgm:spPr>
      <dgm:t>
        <a:bodyPr/>
        <a:lstStyle/>
        <a:p>
          <a:r>
            <a:rPr lang="pl-PL" dirty="0"/>
            <a:t>Pisanie kodu</a:t>
          </a:r>
          <a:endParaRPr lang="en-US" dirty="0"/>
        </a:p>
      </dgm:t>
    </dgm:pt>
    <dgm:pt modelId="{4A7464FE-B058-4767-AF7D-3B614B0F8095}" type="parTrans" cxnId="{D1259BDB-9AC9-424A-86B0-A72B9946A38F}">
      <dgm:prSet/>
      <dgm:spPr/>
      <dgm:t>
        <a:bodyPr/>
        <a:lstStyle/>
        <a:p>
          <a:endParaRPr lang="en-US"/>
        </a:p>
      </dgm:t>
    </dgm:pt>
    <dgm:pt modelId="{5A0F4E17-33E7-4ACF-BDC6-F1BA871CA8F7}" type="sibTrans" cxnId="{D1259BDB-9AC9-424A-86B0-A72B9946A38F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E8566D4F-6940-4CDC-8111-ABDCE3BC0176}">
      <dgm:prSet phldrT="[Text]"/>
      <dgm:spPr>
        <a:ln>
          <a:noFill/>
        </a:ln>
      </dgm:spPr>
      <dgm:t>
        <a:bodyPr/>
        <a:lstStyle/>
        <a:p>
          <a:r>
            <a:rPr lang="pl-PL" dirty="0" err="1"/>
            <a:t>Redesign</a:t>
          </a:r>
          <a:r>
            <a:rPr lang="pl-PL" dirty="0"/>
            <a:t> </a:t>
          </a:r>
          <a:r>
            <a:rPr lang="pl-PL" dirty="0" err="1"/>
            <a:t>Refaktoryzacja</a:t>
          </a:r>
          <a:endParaRPr lang="en-US" dirty="0"/>
        </a:p>
      </dgm:t>
    </dgm:pt>
    <dgm:pt modelId="{4C09A1F4-7F9D-49BD-A641-00F760718A24}" type="parTrans" cxnId="{CDE42E22-6BCB-40DB-A1C0-2DB588835EA3}">
      <dgm:prSet/>
      <dgm:spPr/>
      <dgm:t>
        <a:bodyPr/>
        <a:lstStyle/>
        <a:p>
          <a:endParaRPr lang="en-US"/>
        </a:p>
      </dgm:t>
    </dgm:pt>
    <dgm:pt modelId="{FB2CACB6-236C-4CF2-B1DF-0F6F5BB2105D}" type="sibTrans" cxnId="{CDE42E22-6BCB-40DB-A1C0-2DB588835EA3}">
      <dgm:prSet/>
      <dgm:spPr/>
      <dgm:t>
        <a:bodyPr/>
        <a:lstStyle/>
        <a:p>
          <a:endParaRPr lang="en-US"/>
        </a:p>
      </dgm:t>
    </dgm:pt>
    <dgm:pt modelId="{EE831260-0C94-43C6-82A7-6CB18231160D}" type="pres">
      <dgm:prSet presAssocID="{26A6F08D-75D8-42FF-A50C-C303FFFE5C34}" presName="Name0" presStyleCnt="0">
        <dgm:presLayoutVars>
          <dgm:dir/>
          <dgm:resizeHandles val="exact"/>
        </dgm:presLayoutVars>
      </dgm:prSet>
      <dgm:spPr/>
    </dgm:pt>
    <dgm:pt modelId="{33FDD18F-5C4A-48FF-A7DD-7CF7558BC400}" type="pres">
      <dgm:prSet presAssocID="{D30F7AE7-3638-439A-89E1-1532D7997DA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397762F-E0E7-45E2-A61B-333B9F0D9646}" type="pres">
      <dgm:prSet presAssocID="{8C8176E0-7635-4D3B-94D2-F439D0F2D2F0}" presName="sibTrans" presStyleLbl="sibTrans2D1" presStyleIdx="0" presStyleCnt="3"/>
      <dgm:spPr/>
      <dgm:t>
        <a:bodyPr/>
        <a:lstStyle/>
        <a:p>
          <a:endParaRPr lang="pl-PL"/>
        </a:p>
      </dgm:t>
    </dgm:pt>
    <dgm:pt modelId="{9142E406-6C34-41F7-9090-DC0B0AF758D9}" type="pres">
      <dgm:prSet presAssocID="{8C8176E0-7635-4D3B-94D2-F439D0F2D2F0}" presName="connectorText" presStyleLbl="sibTrans2D1" presStyleIdx="0" presStyleCnt="3"/>
      <dgm:spPr/>
      <dgm:t>
        <a:bodyPr/>
        <a:lstStyle/>
        <a:p>
          <a:endParaRPr lang="pl-PL"/>
        </a:p>
      </dgm:t>
    </dgm:pt>
    <dgm:pt modelId="{A2F322B2-3FBE-4094-9BB7-A340BB774ECB}" type="pres">
      <dgm:prSet presAssocID="{EB1DF797-8CD6-4F51-BD02-AC23C269B76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E101FD6-60EF-424D-991A-EBD214A33F34}" type="pres">
      <dgm:prSet presAssocID="{5A0F4E17-33E7-4ACF-BDC6-F1BA871CA8F7}" presName="sibTrans" presStyleLbl="sibTrans2D1" presStyleIdx="1" presStyleCnt="3"/>
      <dgm:spPr/>
      <dgm:t>
        <a:bodyPr/>
        <a:lstStyle/>
        <a:p>
          <a:endParaRPr lang="pl-PL"/>
        </a:p>
      </dgm:t>
    </dgm:pt>
    <dgm:pt modelId="{F850B79A-436A-4CAF-BDC6-94A88F287588}" type="pres">
      <dgm:prSet presAssocID="{5A0F4E17-33E7-4ACF-BDC6-F1BA871CA8F7}" presName="connectorText" presStyleLbl="sibTrans2D1" presStyleIdx="1" presStyleCnt="3"/>
      <dgm:spPr/>
      <dgm:t>
        <a:bodyPr/>
        <a:lstStyle/>
        <a:p>
          <a:endParaRPr lang="pl-PL"/>
        </a:p>
      </dgm:t>
    </dgm:pt>
    <dgm:pt modelId="{3E4AD822-13BE-4715-88BE-CBA96E6175B1}" type="pres">
      <dgm:prSet presAssocID="{41C5F95E-6428-48E7-80DC-0A715A6ED40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9D34161-5CF6-48D3-B9B8-7DE20406A45B}" type="pres">
      <dgm:prSet presAssocID="{6AEA4384-0D9C-482D-9F92-0C3F7DAE213A}" presName="sibTrans" presStyleLbl="sibTrans2D1" presStyleIdx="2" presStyleCnt="3"/>
      <dgm:spPr/>
      <dgm:t>
        <a:bodyPr/>
        <a:lstStyle/>
        <a:p>
          <a:endParaRPr lang="pl-PL"/>
        </a:p>
      </dgm:t>
    </dgm:pt>
    <dgm:pt modelId="{48688BDD-8959-4A09-B596-66C6B0A62E9B}" type="pres">
      <dgm:prSet presAssocID="{6AEA4384-0D9C-482D-9F92-0C3F7DAE213A}" presName="connectorText" presStyleLbl="sibTrans2D1" presStyleIdx="2" presStyleCnt="3"/>
      <dgm:spPr/>
      <dgm:t>
        <a:bodyPr/>
        <a:lstStyle/>
        <a:p>
          <a:endParaRPr lang="pl-PL"/>
        </a:p>
      </dgm:t>
    </dgm:pt>
    <dgm:pt modelId="{90007AA5-A96D-483D-B1CA-7713D8AF021F}" type="pres">
      <dgm:prSet presAssocID="{E8566D4F-6940-4CDC-8111-ABDCE3BC017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FD3FA8AD-EB1F-4090-B1C8-683AD1B4B732}" srcId="{26A6F08D-75D8-42FF-A50C-C303FFFE5C34}" destId="{41C5F95E-6428-48E7-80DC-0A715A6ED403}" srcOrd="2" destOrd="0" parTransId="{7AEA9180-7734-477F-8336-A925D3C7B05E}" sibTransId="{6AEA4384-0D9C-482D-9F92-0C3F7DAE213A}"/>
    <dgm:cxn modelId="{F0410702-E1E5-4956-A239-D50DEDFDE2F5}" type="presOf" srcId="{8C8176E0-7635-4D3B-94D2-F439D0F2D2F0}" destId="{B397762F-E0E7-45E2-A61B-333B9F0D9646}" srcOrd="0" destOrd="0" presId="urn:microsoft.com/office/officeart/2005/8/layout/process1"/>
    <dgm:cxn modelId="{73F5911C-4356-4C24-8ECB-D6D087976EA3}" srcId="{26A6F08D-75D8-42FF-A50C-C303FFFE5C34}" destId="{D30F7AE7-3638-439A-89E1-1532D7997DA1}" srcOrd="0" destOrd="0" parTransId="{0E0F5904-0FBF-4374-AA3D-A3847B0FDCFA}" sibTransId="{8C8176E0-7635-4D3B-94D2-F439D0F2D2F0}"/>
    <dgm:cxn modelId="{B8F8F57C-4B11-4294-9AB4-AA3AD865A41A}" type="presOf" srcId="{E8566D4F-6940-4CDC-8111-ABDCE3BC0176}" destId="{90007AA5-A96D-483D-B1CA-7713D8AF021F}" srcOrd="0" destOrd="0" presId="urn:microsoft.com/office/officeart/2005/8/layout/process1"/>
    <dgm:cxn modelId="{1E309715-1566-431D-B501-148C959115BE}" type="presOf" srcId="{EB1DF797-8CD6-4F51-BD02-AC23C269B76B}" destId="{A2F322B2-3FBE-4094-9BB7-A340BB774ECB}" srcOrd="0" destOrd="0" presId="urn:microsoft.com/office/officeart/2005/8/layout/process1"/>
    <dgm:cxn modelId="{D1259BDB-9AC9-424A-86B0-A72B9946A38F}" srcId="{26A6F08D-75D8-42FF-A50C-C303FFFE5C34}" destId="{EB1DF797-8CD6-4F51-BD02-AC23C269B76B}" srcOrd="1" destOrd="0" parTransId="{4A7464FE-B058-4767-AF7D-3B614B0F8095}" sibTransId="{5A0F4E17-33E7-4ACF-BDC6-F1BA871CA8F7}"/>
    <dgm:cxn modelId="{00EC4B58-6490-43E5-A9B8-C54D6EA2269D}" type="presOf" srcId="{5A0F4E17-33E7-4ACF-BDC6-F1BA871CA8F7}" destId="{F850B79A-436A-4CAF-BDC6-94A88F287588}" srcOrd="1" destOrd="0" presId="urn:microsoft.com/office/officeart/2005/8/layout/process1"/>
    <dgm:cxn modelId="{CDE42E22-6BCB-40DB-A1C0-2DB588835EA3}" srcId="{26A6F08D-75D8-42FF-A50C-C303FFFE5C34}" destId="{E8566D4F-6940-4CDC-8111-ABDCE3BC0176}" srcOrd="3" destOrd="0" parTransId="{4C09A1F4-7F9D-49BD-A641-00F760718A24}" sibTransId="{FB2CACB6-236C-4CF2-B1DF-0F6F5BB2105D}"/>
    <dgm:cxn modelId="{CBC3AFC2-080B-4F6D-BF7B-A3C670DB3DF3}" type="presOf" srcId="{6AEA4384-0D9C-482D-9F92-0C3F7DAE213A}" destId="{48688BDD-8959-4A09-B596-66C6B0A62E9B}" srcOrd="1" destOrd="0" presId="urn:microsoft.com/office/officeart/2005/8/layout/process1"/>
    <dgm:cxn modelId="{5F42E7AE-F0A2-4369-853E-6F130C528C07}" type="presOf" srcId="{8C8176E0-7635-4D3B-94D2-F439D0F2D2F0}" destId="{9142E406-6C34-41F7-9090-DC0B0AF758D9}" srcOrd="1" destOrd="0" presId="urn:microsoft.com/office/officeart/2005/8/layout/process1"/>
    <dgm:cxn modelId="{DE087C5C-80F1-416E-871E-246E28C70EAE}" type="presOf" srcId="{26A6F08D-75D8-42FF-A50C-C303FFFE5C34}" destId="{EE831260-0C94-43C6-82A7-6CB18231160D}" srcOrd="0" destOrd="0" presId="urn:microsoft.com/office/officeart/2005/8/layout/process1"/>
    <dgm:cxn modelId="{AA1BB591-F2CC-4368-8922-7A8EA2C764BB}" type="presOf" srcId="{6AEA4384-0D9C-482D-9F92-0C3F7DAE213A}" destId="{D9D34161-5CF6-48D3-B9B8-7DE20406A45B}" srcOrd="0" destOrd="0" presId="urn:microsoft.com/office/officeart/2005/8/layout/process1"/>
    <dgm:cxn modelId="{90BEEF2F-26F6-442D-B93E-D9E2C7AF1A50}" type="presOf" srcId="{5A0F4E17-33E7-4ACF-BDC6-F1BA871CA8F7}" destId="{6E101FD6-60EF-424D-991A-EBD214A33F34}" srcOrd="0" destOrd="0" presId="urn:microsoft.com/office/officeart/2005/8/layout/process1"/>
    <dgm:cxn modelId="{B16B81D2-05A2-4F46-B3A0-21C171713938}" type="presOf" srcId="{D30F7AE7-3638-439A-89E1-1532D7997DA1}" destId="{33FDD18F-5C4A-48FF-A7DD-7CF7558BC400}" srcOrd="0" destOrd="0" presId="urn:microsoft.com/office/officeart/2005/8/layout/process1"/>
    <dgm:cxn modelId="{869E39A5-61E6-426E-AB91-761F14532DEC}" type="presOf" srcId="{41C5F95E-6428-48E7-80DC-0A715A6ED403}" destId="{3E4AD822-13BE-4715-88BE-CBA96E6175B1}" srcOrd="0" destOrd="0" presId="urn:microsoft.com/office/officeart/2005/8/layout/process1"/>
    <dgm:cxn modelId="{2D0FA234-C438-465C-B226-7C5371A4CBC6}" type="presParOf" srcId="{EE831260-0C94-43C6-82A7-6CB18231160D}" destId="{33FDD18F-5C4A-48FF-A7DD-7CF7558BC400}" srcOrd="0" destOrd="0" presId="urn:microsoft.com/office/officeart/2005/8/layout/process1"/>
    <dgm:cxn modelId="{E166C14C-07AE-4C09-B752-63E6EA2597A6}" type="presParOf" srcId="{EE831260-0C94-43C6-82A7-6CB18231160D}" destId="{B397762F-E0E7-45E2-A61B-333B9F0D9646}" srcOrd="1" destOrd="0" presId="urn:microsoft.com/office/officeart/2005/8/layout/process1"/>
    <dgm:cxn modelId="{AA921537-33DD-48AB-888D-80B62A42998B}" type="presParOf" srcId="{B397762F-E0E7-45E2-A61B-333B9F0D9646}" destId="{9142E406-6C34-41F7-9090-DC0B0AF758D9}" srcOrd="0" destOrd="0" presId="urn:microsoft.com/office/officeart/2005/8/layout/process1"/>
    <dgm:cxn modelId="{50D1C38F-1EC8-4155-92EF-3AA354CEEC5D}" type="presParOf" srcId="{EE831260-0C94-43C6-82A7-6CB18231160D}" destId="{A2F322B2-3FBE-4094-9BB7-A340BB774ECB}" srcOrd="2" destOrd="0" presId="urn:microsoft.com/office/officeart/2005/8/layout/process1"/>
    <dgm:cxn modelId="{F0CEC387-174F-4AD6-848A-1FB338297E9D}" type="presParOf" srcId="{EE831260-0C94-43C6-82A7-6CB18231160D}" destId="{6E101FD6-60EF-424D-991A-EBD214A33F34}" srcOrd="3" destOrd="0" presId="urn:microsoft.com/office/officeart/2005/8/layout/process1"/>
    <dgm:cxn modelId="{62070506-07A1-42C5-905D-88DFE1E35016}" type="presParOf" srcId="{6E101FD6-60EF-424D-991A-EBD214A33F34}" destId="{F850B79A-436A-4CAF-BDC6-94A88F287588}" srcOrd="0" destOrd="0" presId="urn:microsoft.com/office/officeart/2005/8/layout/process1"/>
    <dgm:cxn modelId="{369C4A7E-1A7D-4C39-8A71-22D84B483929}" type="presParOf" srcId="{EE831260-0C94-43C6-82A7-6CB18231160D}" destId="{3E4AD822-13BE-4715-88BE-CBA96E6175B1}" srcOrd="4" destOrd="0" presId="urn:microsoft.com/office/officeart/2005/8/layout/process1"/>
    <dgm:cxn modelId="{021B20B3-F889-4D43-A054-31E3D26AA782}" type="presParOf" srcId="{EE831260-0C94-43C6-82A7-6CB18231160D}" destId="{D9D34161-5CF6-48D3-B9B8-7DE20406A45B}" srcOrd="5" destOrd="0" presId="urn:microsoft.com/office/officeart/2005/8/layout/process1"/>
    <dgm:cxn modelId="{37E11052-6577-4431-8B94-84540E857449}" type="presParOf" srcId="{D9D34161-5CF6-48D3-B9B8-7DE20406A45B}" destId="{48688BDD-8959-4A09-B596-66C6B0A62E9B}" srcOrd="0" destOrd="0" presId="urn:microsoft.com/office/officeart/2005/8/layout/process1"/>
    <dgm:cxn modelId="{6A0A4AF8-41A8-4B90-BDCF-A7656196C35C}" type="presParOf" srcId="{EE831260-0C94-43C6-82A7-6CB18231160D}" destId="{90007AA5-A96D-483D-B1CA-7713D8AF021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49CA832-5A96-415B-BEC0-5E826B74ABA7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C4DE48-7C95-4180-9987-1BA1E5053982}">
      <dgm:prSet phldrT="[Text]"/>
      <dgm:spPr>
        <a:solidFill>
          <a:srgbClr val="ED4F43"/>
        </a:solidFill>
        <a:ln>
          <a:noFill/>
        </a:ln>
      </dgm:spPr>
      <dgm:t>
        <a:bodyPr/>
        <a:lstStyle/>
        <a:p>
          <a:r>
            <a:rPr lang="pl-PL" dirty="0"/>
            <a:t>Unit test</a:t>
          </a:r>
          <a:endParaRPr lang="en-US" dirty="0"/>
        </a:p>
      </dgm:t>
    </dgm:pt>
    <dgm:pt modelId="{9BF92025-1207-45E2-80BA-E1E7BC01F5A2}" type="parTrans" cxnId="{17633DEC-9B9C-426C-99BF-E693A4452147}">
      <dgm:prSet/>
      <dgm:spPr/>
      <dgm:t>
        <a:bodyPr/>
        <a:lstStyle/>
        <a:p>
          <a:endParaRPr lang="en-US"/>
        </a:p>
      </dgm:t>
    </dgm:pt>
    <dgm:pt modelId="{0472584D-E50A-4B33-8442-C78A6FE81149}" type="sibTrans" cxnId="{17633DEC-9B9C-426C-99BF-E693A4452147}">
      <dgm:prSet/>
      <dgm:spPr/>
      <dgm:t>
        <a:bodyPr/>
        <a:lstStyle/>
        <a:p>
          <a:endParaRPr lang="en-US"/>
        </a:p>
      </dgm:t>
    </dgm:pt>
    <dgm:pt modelId="{6D7D9E64-43CA-4F6E-8A99-4B1B0C85882E}">
      <dgm:prSet phldrT="[Text]"/>
      <dgm:spPr>
        <a:solidFill>
          <a:schemeClr val="accent6">
            <a:lumMod val="75000"/>
          </a:schemeClr>
        </a:solidFill>
        <a:ln>
          <a:noFill/>
        </a:ln>
      </dgm:spPr>
      <dgm:t>
        <a:bodyPr/>
        <a:lstStyle/>
        <a:p>
          <a:r>
            <a:rPr lang="pl-PL" dirty="0"/>
            <a:t>Pisanie kodu</a:t>
          </a:r>
          <a:endParaRPr lang="en-US" dirty="0"/>
        </a:p>
      </dgm:t>
    </dgm:pt>
    <dgm:pt modelId="{3EC5FAFE-A760-45C9-B8B5-35CC41C8AB7E}" type="parTrans" cxnId="{CF080BD4-6C7A-4910-AD15-8D9D0EFFE097}">
      <dgm:prSet/>
      <dgm:spPr/>
      <dgm:t>
        <a:bodyPr/>
        <a:lstStyle/>
        <a:p>
          <a:endParaRPr lang="en-US"/>
        </a:p>
      </dgm:t>
    </dgm:pt>
    <dgm:pt modelId="{D6AAD906-0A91-468E-877E-686E5D2D67E3}" type="sibTrans" cxnId="{CF080BD4-6C7A-4910-AD15-8D9D0EFFE097}">
      <dgm:prSet/>
      <dgm:spPr/>
      <dgm:t>
        <a:bodyPr/>
        <a:lstStyle/>
        <a:p>
          <a:endParaRPr lang="en-US"/>
        </a:p>
      </dgm:t>
    </dgm:pt>
    <dgm:pt modelId="{6CB19EF7-32A5-469A-985A-7050E79FFC7B}">
      <dgm:prSet phldrT="[Text]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pl-PL" dirty="0" err="1"/>
            <a:t>Refaktoryzacja</a:t>
          </a:r>
          <a:endParaRPr lang="en-US" dirty="0"/>
        </a:p>
      </dgm:t>
    </dgm:pt>
    <dgm:pt modelId="{DED2B330-5E70-4904-A805-49E6248CB201}" type="parTrans" cxnId="{46CCA341-0C79-4DC8-B2EB-167FBFEF2C54}">
      <dgm:prSet/>
      <dgm:spPr/>
      <dgm:t>
        <a:bodyPr/>
        <a:lstStyle/>
        <a:p>
          <a:endParaRPr lang="en-US"/>
        </a:p>
      </dgm:t>
    </dgm:pt>
    <dgm:pt modelId="{076009BC-B9CB-4F10-9518-AFD34279DF18}" type="sibTrans" cxnId="{46CCA341-0C79-4DC8-B2EB-167FBFEF2C54}">
      <dgm:prSet/>
      <dgm:spPr/>
      <dgm:t>
        <a:bodyPr/>
        <a:lstStyle/>
        <a:p>
          <a:endParaRPr lang="en-US"/>
        </a:p>
      </dgm:t>
    </dgm:pt>
    <dgm:pt modelId="{AD66F9BB-657F-4474-8F9B-830D765F1090}" type="pres">
      <dgm:prSet presAssocID="{B49CA832-5A96-415B-BEC0-5E826B74ABA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6CE0B769-421C-4E27-907D-F01203917ACF}" type="pres">
      <dgm:prSet presAssocID="{83C4DE48-7C95-4180-9987-1BA1E505398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157CE8C-21FC-409A-A1DE-C7F0E1224E33}" type="pres">
      <dgm:prSet presAssocID="{83C4DE48-7C95-4180-9987-1BA1E5053982}" presName="spNode" presStyleCnt="0"/>
      <dgm:spPr/>
    </dgm:pt>
    <dgm:pt modelId="{E5A0D59D-62C7-46C8-8D18-B4EB475A0378}" type="pres">
      <dgm:prSet presAssocID="{0472584D-E50A-4B33-8442-C78A6FE81149}" presName="sibTrans" presStyleLbl="sibTrans1D1" presStyleIdx="0" presStyleCnt="3"/>
      <dgm:spPr/>
      <dgm:t>
        <a:bodyPr/>
        <a:lstStyle/>
        <a:p>
          <a:endParaRPr lang="pl-PL"/>
        </a:p>
      </dgm:t>
    </dgm:pt>
    <dgm:pt modelId="{F750F899-CF7C-474A-83FA-B537E68AC4C2}" type="pres">
      <dgm:prSet presAssocID="{6D7D9E64-43CA-4F6E-8A99-4B1B0C85882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109E81E-EDD7-48E9-9A3D-54B0EF093B43}" type="pres">
      <dgm:prSet presAssocID="{6D7D9E64-43CA-4F6E-8A99-4B1B0C85882E}" presName="spNode" presStyleCnt="0"/>
      <dgm:spPr/>
    </dgm:pt>
    <dgm:pt modelId="{CB995755-FC4B-42E6-92AC-137EFE2C1770}" type="pres">
      <dgm:prSet presAssocID="{D6AAD906-0A91-468E-877E-686E5D2D67E3}" presName="sibTrans" presStyleLbl="sibTrans1D1" presStyleIdx="1" presStyleCnt="3"/>
      <dgm:spPr/>
      <dgm:t>
        <a:bodyPr/>
        <a:lstStyle/>
        <a:p>
          <a:endParaRPr lang="pl-PL"/>
        </a:p>
      </dgm:t>
    </dgm:pt>
    <dgm:pt modelId="{23ADD25F-B0DB-4F46-A61F-B3DE97620E72}" type="pres">
      <dgm:prSet presAssocID="{6CB19EF7-32A5-469A-985A-7050E79FFC7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DBF0AAE-D97A-4926-A0B6-C6A8836D64C1}" type="pres">
      <dgm:prSet presAssocID="{6CB19EF7-32A5-469A-985A-7050E79FFC7B}" presName="spNode" presStyleCnt="0"/>
      <dgm:spPr/>
    </dgm:pt>
    <dgm:pt modelId="{A5F05C50-4EFD-429A-BAF9-20D3B84AAD02}" type="pres">
      <dgm:prSet presAssocID="{076009BC-B9CB-4F10-9518-AFD34279DF18}" presName="sibTrans" presStyleLbl="sibTrans1D1" presStyleIdx="2" presStyleCnt="3"/>
      <dgm:spPr/>
      <dgm:t>
        <a:bodyPr/>
        <a:lstStyle/>
        <a:p>
          <a:endParaRPr lang="pl-PL"/>
        </a:p>
      </dgm:t>
    </dgm:pt>
  </dgm:ptLst>
  <dgm:cxnLst>
    <dgm:cxn modelId="{CF080BD4-6C7A-4910-AD15-8D9D0EFFE097}" srcId="{B49CA832-5A96-415B-BEC0-5E826B74ABA7}" destId="{6D7D9E64-43CA-4F6E-8A99-4B1B0C85882E}" srcOrd="1" destOrd="0" parTransId="{3EC5FAFE-A760-45C9-B8B5-35CC41C8AB7E}" sibTransId="{D6AAD906-0A91-468E-877E-686E5D2D67E3}"/>
    <dgm:cxn modelId="{077F04FB-9852-4CE8-927F-D549E7129BAA}" type="presOf" srcId="{076009BC-B9CB-4F10-9518-AFD34279DF18}" destId="{A5F05C50-4EFD-429A-BAF9-20D3B84AAD02}" srcOrd="0" destOrd="0" presId="urn:microsoft.com/office/officeart/2005/8/layout/cycle5"/>
    <dgm:cxn modelId="{46CCA341-0C79-4DC8-B2EB-167FBFEF2C54}" srcId="{B49CA832-5A96-415B-BEC0-5E826B74ABA7}" destId="{6CB19EF7-32A5-469A-985A-7050E79FFC7B}" srcOrd="2" destOrd="0" parTransId="{DED2B330-5E70-4904-A805-49E6248CB201}" sibTransId="{076009BC-B9CB-4F10-9518-AFD34279DF18}"/>
    <dgm:cxn modelId="{FE6C3BD6-ADE4-48FF-A3B6-2646664B7922}" type="presOf" srcId="{0472584D-E50A-4B33-8442-C78A6FE81149}" destId="{E5A0D59D-62C7-46C8-8D18-B4EB475A0378}" srcOrd="0" destOrd="0" presId="urn:microsoft.com/office/officeart/2005/8/layout/cycle5"/>
    <dgm:cxn modelId="{7B0414A6-86DD-4321-87E3-9132E29F571E}" type="presOf" srcId="{83C4DE48-7C95-4180-9987-1BA1E5053982}" destId="{6CE0B769-421C-4E27-907D-F01203917ACF}" srcOrd="0" destOrd="0" presId="urn:microsoft.com/office/officeart/2005/8/layout/cycle5"/>
    <dgm:cxn modelId="{0CC3F47F-52D7-4C9C-99A6-CF400E7D0E6C}" type="presOf" srcId="{B49CA832-5A96-415B-BEC0-5E826B74ABA7}" destId="{AD66F9BB-657F-4474-8F9B-830D765F1090}" srcOrd="0" destOrd="0" presId="urn:microsoft.com/office/officeart/2005/8/layout/cycle5"/>
    <dgm:cxn modelId="{17633DEC-9B9C-426C-99BF-E693A4452147}" srcId="{B49CA832-5A96-415B-BEC0-5E826B74ABA7}" destId="{83C4DE48-7C95-4180-9987-1BA1E5053982}" srcOrd="0" destOrd="0" parTransId="{9BF92025-1207-45E2-80BA-E1E7BC01F5A2}" sibTransId="{0472584D-E50A-4B33-8442-C78A6FE81149}"/>
    <dgm:cxn modelId="{5287D6A8-DB4A-4F12-89A7-FD27E36FB0D4}" type="presOf" srcId="{6D7D9E64-43CA-4F6E-8A99-4B1B0C85882E}" destId="{F750F899-CF7C-474A-83FA-B537E68AC4C2}" srcOrd="0" destOrd="0" presId="urn:microsoft.com/office/officeart/2005/8/layout/cycle5"/>
    <dgm:cxn modelId="{F9AF7290-F00B-4F9D-8E95-CF693296C5CA}" type="presOf" srcId="{D6AAD906-0A91-468E-877E-686E5D2D67E3}" destId="{CB995755-FC4B-42E6-92AC-137EFE2C1770}" srcOrd="0" destOrd="0" presId="urn:microsoft.com/office/officeart/2005/8/layout/cycle5"/>
    <dgm:cxn modelId="{E9BB91E8-7E23-4273-A2F1-AC8B0D3286AC}" type="presOf" srcId="{6CB19EF7-32A5-469A-985A-7050E79FFC7B}" destId="{23ADD25F-B0DB-4F46-A61F-B3DE97620E72}" srcOrd="0" destOrd="0" presId="urn:microsoft.com/office/officeart/2005/8/layout/cycle5"/>
    <dgm:cxn modelId="{FD2D21EB-2E73-4901-82D1-889071BDD32A}" type="presParOf" srcId="{AD66F9BB-657F-4474-8F9B-830D765F1090}" destId="{6CE0B769-421C-4E27-907D-F01203917ACF}" srcOrd="0" destOrd="0" presId="urn:microsoft.com/office/officeart/2005/8/layout/cycle5"/>
    <dgm:cxn modelId="{3A8C1C4D-EED8-485D-ABEA-9DEA81CF31B2}" type="presParOf" srcId="{AD66F9BB-657F-4474-8F9B-830D765F1090}" destId="{F157CE8C-21FC-409A-A1DE-C7F0E1224E33}" srcOrd="1" destOrd="0" presId="urn:microsoft.com/office/officeart/2005/8/layout/cycle5"/>
    <dgm:cxn modelId="{C09311AE-FAD9-4458-85C1-7AD972E7891F}" type="presParOf" srcId="{AD66F9BB-657F-4474-8F9B-830D765F1090}" destId="{E5A0D59D-62C7-46C8-8D18-B4EB475A0378}" srcOrd="2" destOrd="0" presId="urn:microsoft.com/office/officeart/2005/8/layout/cycle5"/>
    <dgm:cxn modelId="{EFBB9A19-0248-4C9D-A95B-E8A441FE8208}" type="presParOf" srcId="{AD66F9BB-657F-4474-8F9B-830D765F1090}" destId="{F750F899-CF7C-474A-83FA-B537E68AC4C2}" srcOrd="3" destOrd="0" presId="urn:microsoft.com/office/officeart/2005/8/layout/cycle5"/>
    <dgm:cxn modelId="{2F7AE31A-8739-4BC3-BCCE-B578E4D0322A}" type="presParOf" srcId="{AD66F9BB-657F-4474-8F9B-830D765F1090}" destId="{D109E81E-EDD7-48E9-9A3D-54B0EF093B43}" srcOrd="4" destOrd="0" presId="urn:microsoft.com/office/officeart/2005/8/layout/cycle5"/>
    <dgm:cxn modelId="{DE4D398F-FAFF-4F78-BDAC-7C6DA6B4D854}" type="presParOf" srcId="{AD66F9BB-657F-4474-8F9B-830D765F1090}" destId="{CB995755-FC4B-42E6-92AC-137EFE2C1770}" srcOrd="5" destOrd="0" presId="urn:microsoft.com/office/officeart/2005/8/layout/cycle5"/>
    <dgm:cxn modelId="{539920F6-58FC-400B-B8E0-A5D1D130151D}" type="presParOf" srcId="{AD66F9BB-657F-4474-8F9B-830D765F1090}" destId="{23ADD25F-B0DB-4F46-A61F-B3DE97620E72}" srcOrd="6" destOrd="0" presId="urn:microsoft.com/office/officeart/2005/8/layout/cycle5"/>
    <dgm:cxn modelId="{4CB7FABC-95DB-4C2E-88A8-D966BA1C1BFC}" type="presParOf" srcId="{AD66F9BB-657F-4474-8F9B-830D765F1090}" destId="{DDBF0AAE-D97A-4926-A0B6-C6A8836D64C1}" srcOrd="7" destOrd="0" presId="urn:microsoft.com/office/officeart/2005/8/layout/cycle5"/>
    <dgm:cxn modelId="{D21DEA1E-1C60-4AD2-AC5D-7008F56796A6}" type="presParOf" srcId="{AD66F9BB-657F-4474-8F9B-830D765F1090}" destId="{A5F05C50-4EFD-429A-BAF9-20D3B84AAD02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A9A7C-85E5-4BB0-8708-0D203E8DDBA7}">
      <dsp:nvSpPr>
        <dsp:cNvPr id="0" name=""/>
        <dsp:cNvSpPr/>
      </dsp:nvSpPr>
      <dsp:spPr>
        <a:xfrm>
          <a:off x="3183366" y="0"/>
          <a:ext cx="2122244" cy="1071661"/>
        </a:xfrm>
        <a:prstGeom prst="trapezoid">
          <a:avLst>
            <a:gd name="adj" fmla="val 99017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400" kern="1200" dirty="0">
            <a:solidFill>
              <a:srgbClr val="FFC000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900" kern="1200" dirty="0">
              <a:solidFill>
                <a:srgbClr val="FFC000"/>
              </a:solidFill>
            </a:rPr>
            <a:t>Unit</a:t>
          </a:r>
          <a:endParaRPr lang="en-US" sz="2900" kern="1200" dirty="0">
            <a:solidFill>
              <a:srgbClr val="FFC000"/>
            </a:solidFill>
          </a:endParaRPr>
        </a:p>
      </dsp:txBody>
      <dsp:txXfrm>
        <a:off x="3183366" y="0"/>
        <a:ext cx="2122244" cy="1071661"/>
      </dsp:txXfrm>
    </dsp:sp>
    <dsp:sp modelId="{5858C49A-2A0B-4B7F-BA62-2A2D2589D7B0}">
      <dsp:nvSpPr>
        <dsp:cNvPr id="0" name=""/>
        <dsp:cNvSpPr/>
      </dsp:nvSpPr>
      <dsp:spPr>
        <a:xfrm>
          <a:off x="2122244" y="1071661"/>
          <a:ext cx="4244489" cy="1071661"/>
        </a:xfrm>
        <a:prstGeom prst="trapezoid">
          <a:avLst>
            <a:gd name="adj" fmla="val 99017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300" kern="1200" dirty="0"/>
            <a:t>Integracyjne</a:t>
          </a:r>
          <a:endParaRPr lang="en-US" sz="3300" kern="1200" dirty="0"/>
        </a:p>
      </dsp:txBody>
      <dsp:txXfrm>
        <a:off x="2865030" y="1071661"/>
        <a:ext cx="2758917" cy="1071661"/>
      </dsp:txXfrm>
    </dsp:sp>
    <dsp:sp modelId="{09750C5F-D695-4769-A77E-7D28A89E39E2}">
      <dsp:nvSpPr>
        <dsp:cNvPr id="0" name=""/>
        <dsp:cNvSpPr/>
      </dsp:nvSpPr>
      <dsp:spPr>
        <a:xfrm>
          <a:off x="1061122" y="2143323"/>
          <a:ext cx="6366733" cy="1071661"/>
        </a:xfrm>
        <a:prstGeom prst="trapezoid">
          <a:avLst>
            <a:gd name="adj" fmla="val 99017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300" kern="1200" dirty="0"/>
            <a:t>Systemowe</a:t>
          </a:r>
          <a:endParaRPr lang="en-US" sz="3300" kern="1200" dirty="0"/>
        </a:p>
      </dsp:txBody>
      <dsp:txXfrm>
        <a:off x="2175300" y="2143323"/>
        <a:ext cx="4138376" cy="1071661"/>
      </dsp:txXfrm>
    </dsp:sp>
    <dsp:sp modelId="{8F6788A9-61A9-459D-9CE1-F067C67D468E}">
      <dsp:nvSpPr>
        <dsp:cNvPr id="0" name=""/>
        <dsp:cNvSpPr/>
      </dsp:nvSpPr>
      <dsp:spPr>
        <a:xfrm>
          <a:off x="0" y="3214984"/>
          <a:ext cx="8488978" cy="1071661"/>
        </a:xfrm>
        <a:prstGeom prst="trapezoid">
          <a:avLst>
            <a:gd name="adj" fmla="val 99017"/>
          </a:avLst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300" kern="1200" dirty="0"/>
            <a:t>Akceptacyjne</a:t>
          </a:r>
          <a:endParaRPr lang="en-US" sz="3300" kern="1200" dirty="0"/>
        </a:p>
      </dsp:txBody>
      <dsp:txXfrm>
        <a:off x="1485571" y="3214984"/>
        <a:ext cx="5517835" cy="10716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203C70-8495-4FC5-8EFA-AC157CBC4A50}">
      <dsp:nvSpPr>
        <dsp:cNvPr id="0" name=""/>
        <dsp:cNvSpPr/>
      </dsp:nvSpPr>
      <dsp:spPr>
        <a:xfrm>
          <a:off x="0" y="110360"/>
          <a:ext cx="7596094" cy="52767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/>
            <a:t>Setup przed testami</a:t>
          </a:r>
          <a:endParaRPr lang="en-US" sz="2200" kern="1200" dirty="0"/>
        </a:p>
      </dsp:txBody>
      <dsp:txXfrm>
        <a:off x="25759" y="136119"/>
        <a:ext cx="7544576" cy="476152"/>
      </dsp:txXfrm>
    </dsp:sp>
    <dsp:sp modelId="{1B68E43D-412B-41A8-B210-A4E393D248AA}">
      <dsp:nvSpPr>
        <dsp:cNvPr id="0" name=""/>
        <dsp:cNvSpPr/>
      </dsp:nvSpPr>
      <dsp:spPr>
        <a:xfrm>
          <a:off x="0" y="638030"/>
          <a:ext cx="7596094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176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700" kern="1200" dirty="0"/>
            <a:t>Ustawienie stanu (globalnego) na potrzeby wszystkich testów</a:t>
          </a:r>
          <a:endParaRPr lang="en-US" sz="1700" kern="1200" dirty="0"/>
        </a:p>
      </dsp:txBody>
      <dsp:txXfrm>
        <a:off x="0" y="638030"/>
        <a:ext cx="7596094" cy="364320"/>
      </dsp:txXfrm>
    </dsp:sp>
    <dsp:sp modelId="{69EF21C7-7944-4438-918E-56E0CFCEA34F}">
      <dsp:nvSpPr>
        <dsp:cNvPr id="0" name=""/>
        <dsp:cNvSpPr/>
      </dsp:nvSpPr>
      <dsp:spPr>
        <a:xfrm>
          <a:off x="0" y="1002350"/>
          <a:ext cx="7596094" cy="527670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/>
            <a:t>Setup przed testem</a:t>
          </a:r>
          <a:endParaRPr lang="en-US" sz="2200" kern="1200" dirty="0"/>
        </a:p>
      </dsp:txBody>
      <dsp:txXfrm>
        <a:off x="25759" y="1028109"/>
        <a:ext cx="7544576" cy="476152"/>
      </dsp:txXfrm>
    </dsp:sp>
    <dsp:sp modelId="{931B863E-13BB-4135-AC50-9F5B1677D27E}">
      <dsp:nvSpPr>
        <dsp:cNvPr id="0" name=""/>
        <dsp:cNvSpPr/>
      </dsp:nvSpPr>
      <dsp:spPr>
        <a:xfrm>
          <a:off x="0" y="1530021"/>
          <a:ext cx="7596094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176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700" kern="1200" dirty="0"/>
            <a:t>Inicjalizacja SUT oraz zależności</a:t>
          </a:r>
          <a:endParaRPr lang="en-US" sz="1700" kern="1200" dirty="0"/>
        </a:p>
      </dsp:txBody>
      <dsp:txXfrm>
        <a:off x="0" y="1530021"/>
        <a:ext cx="7596094" cy="364320"/>
      </dsp:txXfrm>
    </dsp:sp>
    <dsp:sp modelId="{316A0545-0A0D-4F03-B56F-92FF9F459B02}">
      <dsp:nvSpPr>
        <dsp:cNvPr id="0" name=""/>
        <dsp:cNvSpPr/>
      </dsp:nvSpPr>
      <dsp:spPr>
        <a:xfrm>
          <a:off x="0" y="1892654"/>
          <a:ext cx="7596094" cy="52767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>
              <a:solidFill>
                <a:srgbClr val="FFC000"/>
              </a:solidFill>
            </a:rPr>
            <a:t>Test</a:t>
          </a:r>
          <a:endParaRPr lang="en-US" sz="2200" kern="1200" dirty="0">
            <a:solidFill>
              <a:srgbClr val="FFC000"/>
            </a:solidFill>
          </a:endParaRPr>
        </a:p>
      </dsp:txBody>
      <dsp:txXfrm>
        <a:off x="25759" y="1918413"/>
        <a:ext cx="7544576" cy="476152"/>
      </dsp:txXfrm>
    </dsp:sp>
    <dsp:sp modelId="{15E01DA9-53B9-4B59-A9DE-773C59A8E9D6}">
      <dsp:nvSpPr>
        <dsp:cNvPr id="0" name=""/>
        <dsp:cNvSpPr/>
      </dsp:nvSpPr>
      <dsp:spPr>
        <a:xfrm>
          <a:off x="0" y="2422010"/>
          <a:ext cx="7596094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176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700" kern="1200" dirty="0"/>
            <a:t>Testowanie konkretnego zachowania</a:t>
          </a:r>
          <a:endParaRPr lang="en-US" sz="1700" kern="1200" dirty="0"/>
        </a:p>
      </dsp:txBody>
      <dsp:txXfrm>
        <a:off x="0" y="2422010"/>
        <a:ext cx="7596094" cy="364320"/>
      </dsp:txXfrm>
    </dsp:sp>
    <dsp:sp modelId="{6B341106-F411-4391-BCDB-7CEC2A6D5D3B}">
      <dsp:nvSpPr>
        <dsp:cNvPr id="0" name=""/>
        <dsp:cNvSpPr/>
      </dsp:nvSpPr>
      <dsp:spPr>
        <a:xfrm>
          <a:off x="0" y="2786331"/>
          <a:ext cx="7596094" cy="527670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err="1"/>
            <a:t>Teardown</a:t>
          </a:r>
          <a:r>
            <a:rPr lang="pl-PL" sz="2200" kern="1200" dirty="0"/>
            <a:t> po teście</a:t>
          </a:r>
          <a:endParaRPr lang="en-US" sz="2200" kern="1200" dirty="0"/>
        </a:p>
      </dsp:txBody>
      <dsp:txXfrm>
        <a:off x="25759" y="2812090"/>
        <a:ext cx="7544576" cy="476152"/>
      </dsp:txXfrm>
    </dsp:sp>
    <dsp:sp modelId="{18E3F0FE-E795-4246-B6DD-1156D3B937EA}">
      <dsp:nvSpPr>
        <dsp:cNvPr id="0" name=""/>
        <dsp:cNvSpPr/>
      </dsp:nvSpPr>
      <dsp:spPr>
        <a:xfrm>
          <a:off x="0" y="3314001"/>
          <a:ext cx="7596094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176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700" kern="1200" dirty="0"/>
            <a:t>Sprzątanie zasobów, przywrócenie stanu </a:t>
          </a:r>
          <a:r>
            <a:rPr lang="pl-PL" sz="1700" kern="1200" dirty="0" err="1"/>
            <a:t>etc</a:t>
          </a:r>
          <a:endParaRPr lang="en-US" sz="1700" kern="1200" dirty="0"/>
        </a:p>
      </dsp:txBody>
      <dsp:txXfrm>
        <a:off x="0" y="3314001"/>
        <a:ext cx="7596094" cy="364320"/>
      </dsp:txXfrm>
    </dsp:sp>
    <dsp:sp modelId="{C1F72C78-9867-4154-955C-07A535614191}">
      <dsp:nvSpPr>
        <dsp:cNvPr id="0" name=""/>
        <dsp:cNvSpPr/>
      </dsp:nvSpPr>
      <dsp:spPr>
        <a:xfrm>
          <a:off x="0" y="3678321"/>
          <a:ext cx="7596094" cy="52767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err="1"/>
            <a:t>Teardown</a:t>
          </a:r>
          <a:r>
            <a:rPr lang="pl-PL" sz="2200" kern="1200" dirty="0"/>
            <a:t> po testach</a:t>
          </a:r>
          <a:endParaRPr lang="en-US" sz="2200" kern="1200" dirty="0"/>
        </a:p>
      </dsp:txBody>
      <dsp:txXfrm>
        <a:off x="25759" y="3704080"/>
        <a:ext cx="7544576" cy="476152"/>
      </dsp:txXfrm>
    </dsp:sp>
    <dsp:sp modelId="{1DC8DA46-B498-4197-90B3-66F62449AE9E}">
      <dsp:nvSpPr>
        <dsp:cNvPr id="0" name=""/>
        <dsp:cNvSpPr/>
      </dsp:nvSpPr>
      <dsp:spPr>
        <a:xfrm>
          <a:off x="0" y="4205991"/>
          <a:ext cx="7596094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176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700" kern="1200" dirty="0"/>
            <a:t>Przywrócenie stanu po testach</a:t>
          </a:r>
          <a:endParaRPr lang="en-US" sz="1700" kern="1200" dirty="0"/>
        </a:p>
      </dsp:txBody>
      <dsp:txXfrm>
        <a:off x="0" y="4205991"/>
        <a:ext cx="7596094" cy="3643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B161F-36AE-4998-8069-A75666A4978B}">
      <dsp:nvSpPr>
        <dsp:cNvPr id="0" name=""/>
        <dsp:cNvSpPr/>
      </dsp:nvSpPr>
      <dsp:spPr>
        <a:xfrm>
          <a:off x="0" y="1570428"/>
          <a:ext cx="9091407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err="1"/>
            <a:t>When_StateUnderTest_Then_ExpectedBehavior</a:t>
          </a:r>
          <a:endParaRPr lang="en-US" sz="2000" kern="1200" dirty="0"/>
        </a:p>
      </dsp:txBody>
      <dsp:txXfrm>
        <a:off x="23417" y="1593845"/>
        <a:ext cx="9044573" cy="432866"/>
      </dsp:txXfrm>
    </dsp:sp>
    <dsp:sp modelId="{F868B940-EDF3-4241-8945-F6F4D38683BA}">
      <dsp:nvSpPr>
        <dsp:cNvPr id="0" name=""/>
        <dsp:cNvSpPr/>
      </dsp:nvSpPr>
      <dsp:spPr>
        <a:xfrm>
          <a:off x="0" y="2050128"/>
          <a:ext cx="9091407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652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600" kern="1200" dirty="0" err="1"/>
            <a:t>When_user_is_vip_Then_send_special_promotion_email</a:t>
          </a:r>
          <a:endParaRPr lang="en-US" sz="1600" kern="1200" dirty="0"/>
        </a:p>
      </dsp:txBody>
      <dsp:txXfrm>
        <a:off x="0" y="2050128"/>
        <a:ext cx="9091407" cy="331200"/>
      </dsp:txXfrm>
    </dsp:sp>
    <dsp:sp modelId="{EEEEA794-8D6E-4968-9C17-9E2AE3121CBF}">
      <dsp:nvSpPr>
        <dsp:cNvPr id="0" name=""/>
        <dsp:cNvSpPr/>
      </dsp:nvSpPr>
      <dsp:spPr>
        <a:xfrm>
          <a:off x="0" y="2493205"/>
          <a:ext cx="9091407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err="1"/>
            <a:t>StateUnderTest_Should_ExpectedBehavior</a:t>
          </a:r>
          <a:endParaRPr lang="en-US" sz="2000" kern="1200" dirty="0"/>
        </a:p>
      </dsp:txBody>
      <dsp:txXfrm>
        <a:off x="23417" y="2516622"/>
        <a:ext cx="9044573" cy="432866"/>
      </dsp:txXfrm>
    </dsp:sp>
    <dsp:sp modelId="{9A783EA0-3434-4C56-9714-B362FECC6CED}">
      <dsp:nvSpPr>
        <dsp:cNvPr id="0" name=""/>
        <dsp:cNvSpPr/>
      </dsp:nvSpPr>
      <dsp:spPr>
        <a:xfrm>
          <a:off x="0" y="2947106"/>
          <a:ext cx="9091407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652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600" kern="1200" dirty="0" err="1"/>
            <a:t>Document_editor_Should_be_authorized</a:t>
          </a:r>
          <a:endParaRPr lang="en-US" sz="1600" kern="1200" dirty="0"/>
        </a:p>
      </dsp:txBody>
      <dsp:txXfrm>
        <a:off x="0" y="2947106"/>
        <a:ext cx="9091407" cy="331200"/>
      </dsp:txXfrm>
    </dsp:sp>
    <dsp:sp modelId="{A3A4FD3B-0281-4410-A15D-511E2A4AD245}">
      <dsp:nvSpPr>
        <dsp:cNvPr id="0" name=""/>
        <dsp:cNvSpPr/>
      </dsp:nvSpPr>
      <dsp:spPr>
        <a:xfrm>
          <a:off x="0" y="3364347"/>
          <a:ext cx="9091407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err="1"/>
            <a:t>Given_Precondition_When_StateUnderTest_Then_ExpectedBehavior</a:t>
          </a:r>
          <a:endParaRPr lang="en-US" sz="2000" kern="1200" dirty="0"/>
        </a:p>
      </dsp:txBody>
      <dsp:txXfrm>
        <a:off x="23417" y="3387764"/>
        <a:ext cx="9044573" cy="432866"/>
      </dsp:txXfrm>
    </dsp:sp>
    <dsp:sp modelId="{5DD29D7A-0BBF-4E25-B47C-CADD161E2779}">
      <dsp:nvSpPr>
        <dsp:cNvPr id="0" name=""/>
        <dsp:cNvSpPr/>
      </dsp:nvSpPr>
      <dsp:spPr>
        <a:xfrm>
          <a:off x="0" y="3844083"/>
          <a:ext cx="9091407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652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600" kern="1200" dirty="0"/>
            <a:t>Given_order_was_paid_When_transfer_of_money_fails_Then_return_error</a:t>
          </a:r>
          <a:endParaRPr lang="en-US" sz="1600" kern="1200" dirty="0"/>
        </a:p>
      </dsp:txBody>
      <dsp:txXfrm>
        <a:off x="0" y="3844083"/>
        <a:ext cx="9091407" cy="3312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B161F-36AE-4998-8069-A75666A4978B}">
      <dsp:nvSpPr>
        <dsp:cNvPr id="0" name=""/>
        <dsp:cNvSpPr/>
      </dsp:nvSpPr>
      <dsp:spPr>
        <a:xfrm>
          <a:off x="0" y="0"/>
          <a:ext cx="9091407" cy="599040"/>
        </a:xfrm>
        <a:prstGeom prst="roundRect">
          <a:avLst/>
        </a:prstGeom>
        <a:solidFill>
          <a:srgbClr val="ED4F4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/>
            <a:t>Słabe nazwy</a:t>
          </a:r>
          <a:endParaRPr lang="en-US" sz="2000" kern="1200" dirty="0"/>
        </a:p>
      </dsp:txBody>
      <dsp:txXfrm>
        <a:off x="29243" y="29243"/>
        <a:ext cx="9032921" cy="540554"/>
      </dsp:txXfrm>
    </dsp:sp>
    <dsp:sp modelId="{F868B940-EDF3-4241-8945-F6F4D38683BA}">
      <dsp:nvSpPr>
        <dsp:cNvPr id="0" name=""/>
        <dsp:cNvSpPr/>
      </dsp:nvSpPr>
      <dsp:spPr>
        <a:xfrm>
          <a:off x="0" y="602894"/>
          <a:ext cx="9091407" cy="109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65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600" kern="1200" dirty="0" err="1"/>
            <a:t>SendEmail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600" kern="1200" dirty="0" err="1"/>
            <a:t>TestCaseA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600" kern="1200" dirty="0" err="1"/>
            <a:t>InvalidInputThrowError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600" kern="1200" dirty="0" err="1"/>
            <a:t>IsAuthorized_False_Throw</a:t>
          </a:r>
          <a:endParaRPr lang="en-US" sz="1600" kern="1200" dirty="0"/>
        </a:p>
      </dsp:txBody>
      <dsp:txXfrm>
        <a:off x="0" y="602894"/>
        <a:ext cx="9091407" cy="10929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DD18F-5C4A-48FF-A7DD-7CF7558BC400}">
      <dsp:nvSpPr>
        <dsp:cNvPr id="0" name=""/>
        <dsp:cNvSpPr/>
      </dsp:nvSpPr>
      <dsp:spPr>
        <a:xfrm>
          <a:off x="3971" y="2308866"/>
          <a:ext cx="1736476" cy="1041885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600" kern="1200" dirty="0"/>
            <a:t>Projektowanie</a:t>
          </a:r>
          <a:endParaRPr lang="en-US" sz="1600" kern="1200" dirty="0"/>
        </a:p>
      </dsp:txBody>
      <dsp:txXfrm>
        <a:off x="34487" y="2339382"/>
        <a:ext cx="1675444" cy="980853"/>
      </dsp:txXfrm>
    </dsp:sp>
    <dsp:sp modelId="{B397762F-E0E7-45E2-A61B-333B9F0D9646}">
      <dsp:nvSpPr>
        <dsp:cNvPr id="0" name=""/>
        <dsp:cNvSpPr/>
      </dsp:nvSpPr>
      <dsp:spPr>
        <a:xfrm>
          <a:off x="1914095" y="2614486"/>
          <a:ext cx="368132" cy="4306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914095" y="2700615"/>
        <a:ext cx="257692" cy="258388"/>
      </dsp:txXfrm>
    </dsp:sp>
    <dsp:sp modelId="{A2F322B2-3FBE-4094-9BB7-A340BB774ECB}">
      <dsp:nvSpPr>
        <dsp:cNvPr id="0" name=""/>
        <dsp:cNvSpPr/>
      </dsp:nvSpPr>
      <dsp:spPr>
        <a:xfrm>
          <a:off x="2435038" y="2308866"/>
          <a:ext cx="1736476" cy="1041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600" kern="1200" dirty="0"/>
            <a:t>Pisanie kodu</a:t>
          </a:r>
          <a:endParaRPr lang="en-US" sz="1600" kern="1200" dirty="0"/>
        </a:p>
      </dsp:txBody>
      <dsp:txXfrm>
        <a:off x="2465554" y="2339382"/>
        <a:ext cx="1675444" cy="980853"/>
      </dsp:txXfrm>
    </dsp:sp>
    <dsp:sp modelId="{6E101FD6-60EF-424D-991A-EBD214A33F34}">
      <dsp:nvSpPr>
        <dsp:cNvPr id="0" name=""/>
        <dsp:cNvSpPr/>
      </dsp:nvSpPr>
      <dsp:spPr>
        <a:xfrm>
          <a:off x="4345161" y="2614486"/>
          <a:ext cx="368132" cy="4306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345161" y="2700615"/>
        <a:ext cx="257692" cy="258388"/>
      </dsp:txXfrm>
    </dsp:sp>
    <dsp:sp modelId="{3E4AD822-13BE-4715-88BE-CBA96E6175B1}">
      <dsp:nvSpPr>
        <dsp:cNvPr id="0" name=""/>
        <dsp:cNvSpPr/>
      </dsp:nvSpPr>
      <dsp:spPr>
        <a:xfrm>
          <a:off x="4866104" y="2308866"/>
          <a:ext cx="1736476" cy="1041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600" kern="1200" dirty="0"/>
            <a:t>Unit test</a:t>
          </a:r>
          <a:endParaRPr lang="en-US" sz="1600" kern="1200" dirty="0"/>
        </a:p>
      </dsp:txBody>
      <dsp:txXfrm>
        <a:off x="4896620" y="2339382"/>
        <a:ext cx="1675444" cy="980853"/>
      </dsp:txXfrm>
    </dsp:sp>
    <dsp:sp modelId="{D9D34161-5CF6-48D3-B9B8-7DE20406A45B}">
      <dsp:nvSpPr>
        <dsp:cNvPr id="0" name=""/>
        <dsp:cNvSpPr/>
      </dsp:nvSpPr>
      <dsp:spPr>
        <a:xfrm>
          <a:off x="6776228" y="2614486"/>
          <a:ext cx="368132" cy="4306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776228" y="2700615"/>
        <a:ext cx="257692" cy="258388"/>
      </dsp:txXfrm>
    </dsp:sp>
    <dsp:sp modelId="{90007AA5-A96D-483D-B1CA-7713D8AF021F}">
      <dsp:nvSpPr>
        <dsp:cNvPr id="0" name=""/>
        <dsp:cNvSpPr/>
      </dsp:nvSpPr>
      <dsp:spPr>
        <a:xfrm>
          <a:off x="7297171" y="2308866"/>
          <a:ext cx="1736476" cy="1041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600" kern="1200" dirty="0" err="1"/>
            <a:t>Redesign</a:t>
          </a:r>
          <a:r>
            <a:rPr lang="pl-PL" sz="1600" kern="1200" dirty="0"/>
            <a:t> </a:t>
          </a:r>
          <a:r>
            <a:rPr lang="pl-PL" sz="1600" kern="1200" dirty="0" err="1"/>
            <a:t>Refaktoryzacja</a:t>
          </a:r>
          <a:endParaRPr lang="en-US" sz="1600" kern="1200" dirty="0"/>
        </a:p>
      </dsp:txBody>
      <dsp:txXfrm>
        <a:off x="7327687" y="2339382"/>
        <a:ext cx="1675444" cy="9808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0B769-421C-4E27-907D-F01203917ACF}">
      <dsp:nvSpPr>
        <dsp:cNvPr id="0" name=""/>
        <dsp:cNvSpPr/>
      </dsp:nvSpPr>
      <dsp:spPr>
        <a:xfrm>
          <a:off x="2516258" y="1462"/>
          <a:ext cx="2154787" cy="1400611"/>
        </a:xfrm>
        <a:prstGeom prst="roundRect">
          <a:avLst/>
        </a:prstGeom>
        <a:solidFill>
          <a:srgbClr val="ED4F4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900" kern="1200" dirty="0"/>
            <a:t>Unit test</a:t>
          </a:r>
          <a:endParaRPr lang="en-US" sz="1900" kern="1200" dirty="0"/>
        </a:p>
      </dsp:txBody>
      <dsp:txXfrm>
        <a:off x="2584630" y="69834"/>
        <a:ext cx="2018043" cy="1263867"/>
      </dsp:txXfrm>
    </dsp:sp>
    <dsp:sp modelId="{E5A0D59D-62C7-46C8-8D18-B4EB475A0378}">
      <dsp:nvSpPr>
        <dsp:cNvPr id="0" name=""/>
        <dsp:cNvSpPr/>
      </dsp:nvSpPr>
      <dsp:spPr>
        <a:xfrm>
          <a:off x="1723460" y="701768"/>
          <a:ext cx="3740383" cy="3740383"/>
        </a:xfrm>
        <a:custGeom>
          <a:avLst/>
          <a:gdLst/>
          <a:ahLst/>
          <a:cxnLst/>
          <a:rect l="0" t="0" r="0" b="0"/>
          <a:pathLst>
            <a:path>
              <a:moveTo>
                <a:pt x="3237648" y="594386"/>
              </a:moveTo>
              <a:arcTo wR="1870191" hR="1870191" stAng="19019150" swAng="230497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0F899-CF7C-474A-83FA-B537E68AC4C2}">
      <dsp:nvSpPr>
        <dsp:cNvPr id="0" name=""/>
        <dsp:cNvSpPr/>
      </dsp:nvSpPr>
      <dsp:spPr>
        <a:xfrm>
          <a:off x="4135891" y="2806749"/>
          <a:ext cx="2154787" cy="1400611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900" kern="1200" dirty="0"/>
            <a:t>Pisanie kodu</a:t>
          </a:r>
          <a:endParaRPr lang="en-US" sz="1900" kern="1200" dirty="0"/>
        </a:p>
      </dsp:txBody>
      <dsp:txXfrm>
        <a:off x="4204263" y="2875121"/>
        <a:ext cx="2018043" cy="1263867"/>
      </dsp:txXfrm>
    </dsp:sp>
    <dsp:sp modelId="{CB995755-FC4B-42E6-92AC-137EFE2C1770}">
      <dsp:nvSpPr>
        <dsp:cNvPr id="0" name=""/>
        <dsp:cNvSpPr/>
      </dsp:nvSpPr>
      <dsp:spPr>
        <a:xfrm>
          <a:off x="1723460" y="701768"/>
          <a:ext cx="3740383" cy="3740383"/>
        </a:xfrm>
        <a:custGeom>
          <a:avLst/>
          <a:gdLst/>
          <a:ahLst/>
          <a:cxnLst/>
          <a:rect l="0" t="0" r="0" b="0"/>
          <a:pathLst>
            <a:path>
              <a:moveTo>
                <a:pt x="2445054" y="3649840"/>
              </a:moveTo>
              <a:arcTo wR="1870191" hR="1870191" stAng="4325910" swAng="214818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DD25F-B0DB-4F46-A61F-B3DE97620E72}">
      <dsp:nvSpPr>
        <dsp:cNvPr id="0" name=""/>
        <dsp:cNvSpPr/>
      </dsp:nvSpPr>
      <dsp:spPr>
        <a:xfrm>
          <a:off x="896624" y="2806749"/>
          <a:ext cx="2154787" cy="1400611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900" kern="1200" dirty="0" err="1"/>
            <a:t>Refaktoryzacja</a:t>
          </a:r>
          <a:endParaRPr lang="en-US" sz="1900" kern="1200" dirty="0"/>
        </a:p>
      </dsp:txBody>
      <dsp:txXfrm>
        <a:off x="964996" y="2875121"/>
        <a:ext cx="2018043" cy="1263867"/>
      </dsp:txXfrm>
    </dsp:sp>
    <dsp:sp modelId="{A5F05C50-4EFD-429A-BAF9-20D3B84AAD02}">
      <dsp:nvSpPr>
        <dsp:cNvPr id="0" name=""/>
        <dsp:cNvSpPr/>
      </dsp:nvSpPr>
      <dsp:spPr>
        <a:xfrm>
          <a:off x="1723460" y="701768"/>
          <a:ext cx="3740383" cy="3740383"/>
        </a:xfrm>
        <a:custGeom>
          <a:avLst/>
          <a:gdLst/>
          <a:ahLst/>
          <a:cxnLst/>
          <a:rect l="0" t="0" r="0" b="0"/>
          <a:pathLst>
            <a:path>
              <a:moveTo>
                <a:pt x="6018" y="1720272"/>
              </a:moveTo>
              <a:arcTo wR="1870191" hR="1870191" stAng="11075874" swAng="230497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852C7-9E7B-49EB-A260-F8BA1936CA9D}" type="datetimeFigureOut">
              <a:rPr lang="pl-PL" smtClean="0"/>
              <a:t>2016-12-14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6C98B-B906-45D0-8E43-3ABCB2B5BD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423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7791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2350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4745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5493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4233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8708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Zwiększa</a:t>
            </a:r>
            <a:r>
              <a:rPr lang="pl-PL" baseline="0" dirty="0"/>
              <a:t> czytelność, szczególne w testach, </a:t>
            </a:r>
            <a:r>
              <a:rPr lang="pl-PL" baseline="0" dirty="0" smtClean="0"/>
              <a:t>gdzie „dużo się dzieje”.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6372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0512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2550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Pomimo</a:t>
            </a:r>
            <a:r>
              <a:rPr lang="pl-PL" baseline="0" dirty="0"/>
              <a:t> wielu </a:t>
            </a:r>
            <a:r>
              <a:rPr lang="pl-PL" baseline="0" dirty="0" err="1"/>
              <a:t>assertów</a:t>
            </a:r>
            <a:r>
              <a:rPr lang="pl-PL" baseline="0" dirty="0"/>
              <a:t> i tak dalej testowany jest jeden koncept, czyli zawartość kolekcji.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7947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Jeżeli</a:t>
            </a:r>
            <a:r>
              <a:rPr lang="pl-PL" baseline="0" dirty="0"/>
              <a:t> zmienimy w teście stan globalny i nie przywrócimy go po testach to może to wpłynąć na inne testy.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988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16800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69120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1799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Konstruktor =</a:t>
            </a:r>
            <a:r>
              <a:rPr lang="pl-PL" baseline="0" dirty="0"/>
              <a:t> Setup</a:t>
            </a:r>
          </a:p>
          <a:p>
            <a:r>
              <a:rPr lang="pl-PL" baseline="0" dirty="0" err="1"/>
              <a:t>Dispose</a:t>
            </a:r>
            <a:r>
              <a:rPr lang="pl-PL" baseline="0" dirty="0"/>
              <a:t> = </a:t>
            </a:r>
            <a:r>
              <a:rPr lang="pl-PL" baseline="0" dirty="0" err="1"/>
              <a:t>Teardown</a:t>
            </a:r>
            <a:endParaRPr lang="pl-PL" baseline="0" dirty="0"/>
          </a:p>
          <a:p>
            <a:endParaRPr lang="pl-PL" baseline="0" dirty="0"/>
          </a:p>
          <a:p>
            <a:r>
              <a:rPr lang="pl-PL" baseline="0" dirty="0"/>
              <a:t>Dla </a:t>
            </a:r>
            <a:r>
              <a:rPr lang="pl-PL" baseline="0" dirty="0" err="1"/>
              <a:t>IClassFixture</a:t>
            </a:r>
            <a:r>
              <a:rPr lang="pl-PL" baseline="0" dirty="0"/>
              <a:t> jest analogicznie, tylko raz na klasę.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4936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14654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36955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82330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20240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68217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64396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17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17665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03735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Projektowanie – wymyślamy jak dana</a:t>
            </a:r>
            <a:r>
              <a:rPr lang="pl-PL" baseline="0" dirty="0"/>
              <a:t> klasa/metoda ma się zachowywać i dążymy do najlepszego designu</a:t>
            </a:r>
          </a:p>
          <a:p>
            <a:r>
              <a:rPr lang="pl-PL" baseline="0" dirty="0"/>
              <a:t>Pisanie kodu – to co zaprojektowaliśmy implementujemy</a:t>
            </a:r>
          </a:p>
          <a:p>
            <a:r>
              <a:rPr lang="pl-PL" baseline="0" dirty="0"/>
              <a:t>Testowanie – do napisanego kodu piszemy unit testy</a:t>
            </a:r>
          </a:p>
          <a:p>
            <a:r>
              <a:rPr lang="pl-PL" baseline="0" dirty="0" err="1" smtClean="0"/>
              <a:t>Redesign</a:t>
            </a:r>
            <a:r>
              <a:rPr lang="pl-PL" baseline="0" dirty="0" smtClean="0"/>
              <a:t>/</a:t>
            </a:r>
            <a:r>
              <a:rPr lang="pl-PL" baseline="0" dirty="0" err="1" smtClean="0"/>
              <a:t>Refaktoryzacja</a:t>
            </a:r>
            <a:r>
              <a:rPr lang="pl-PL" baseline="0" dirty="0" smtClean="0"/>
              <a:t> </a:t>
            </a:r>
            <a:r>
              <a:rPr lang="pl-PL" baseline="0" dirty="0"/>
              <a:t>– podczas pisania testów mogą wyjść problemy z designem (ciężko coś przetestować, okazało się, że założenia były nieoptymalne etc.) i wtedy możemy optymalizować projekt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43082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Piszemy test, który się nie powodzi.</a:t>
            </a:r>
          </a:p>
          <a:p>
            <a:pPr lvl="1" fontAlgn="base"/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Testy piszemy do pustych</a:t>
            </a:r>
            <a:r>
              <a:rPr lang="pl-PL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klas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Uruchamiamy test i oczekujemy, że się nie powiedzie.</a:t>
            </a:r>
          </a:p>
          <a:p>
            <a:pPr fontAlgn="base"/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Piszemy kod aby testy się powiodły.</a:t>
            </a:r>
          </a:p>
          <a:p>
            <a:pPr lvl="1" fontAlgn="base"/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Implementujemy kod (według dokumentacji).</a:t>
            </a:r>
          </a:p>
          <a:p>
            <a:pPr lvl="1" fontAlgn="base"/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Uruchamiamy testy. Wszystkie testy muszą się powieść.</a:t>
            </a:r>
          </a:p>
          <a:p>
            <a:pPr fontAlgn="base"/>
            <a:r>
              <a:rPr lang="pl-P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Refactor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Refaktoryzacja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kod—wprowadzenie zmian, które poprawiają jakość kodu (np. usunięcie duplikacji), ale nie zmieniają jego funkcjonalności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Nie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powinna mieć wpływu na wynik testów.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25893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Inkrementalny design – w przeciwieństwie</a:t>
            </a:r>
            <a:r>
              <a:rPr lang="pl-PL" baseline="0" dirty="0"/>
              <a:t> do TAD projekt klasy/metody rozwija się inkrementacyjne. </a:t>
            </a:r>
            <a:r>
              <a:rPr lang="pl-PL" baseline="0" dirty="0" err="1"/>
              <a:t>Refaktor</a:t>
            </a:r>
            <a:r>
              <a:rPr lang="pl-PL" baseline="0" dirty="0"/>
              <a:t> zachęca do ulepszania designu. Z takiego trybu działania powinno wyjść optymalne rozwiązanie.</a:t>
            </a:r>
          </a:p>
          <a:p>
            <a:r>
              <a:rPr lang="pl-PL" baseline="0" dirty="0"/>
              <a:t>Czyste API – inkrementalny </a:t>
            </a:r>
            <a:r>
              <a:rPr lang="pl-PL" baseline="0" dirty="0" err="1"/>
              <a:t>desing</a:t>
            </a:r>
            <a:r>
              <a:rPr lang="pl-PL" baseline="0" dirty="0"/>
              <a:t> powoduje, że piszemy tylko taki kod, który jest naprawdę potrzebny. Stosujemy w 100% YAGNI.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Wysokie pokrycie kodu testami</a:t>
            </a:r>
            <a:r>
              <a:rPr lang="pl-PL" baseline="0" dirty="0"/>
              <a:t> – w przeciwieństwie do TAD nie mamy wyboru, musimy napisać testy na początku, więc mamy 100% pewność, że kod będzie pokryty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Dobra dokumentacja kodu</a:t>
            </a:r>
            <a:r>
              <a:rPr lang="pl-PL" baseline="0" dirty="0"/>
              <a:t> – przypadki testowe powinny wynikać bezpośrednio z wymagań biznesowych, więc dobrze nazwane testy powinny odzwierciedlać aktualną dokumentację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baseline="0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93239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Lenistwo!!!11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54053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Motywacja – testowanie nie jest sexy, więc</a:t>
            </a:r>
            <a:r>
              <a:rPr lang="pl-PL" baseline="0" dirty="0"/>
              <a:t> programiści starają się odwlec ten moment na jak najpóźniejszy etap. Dodatkowo wystarczy, że jeden z programistów nie będzie trzymał się TDD (bo np. jeden programista napisał pół implementacji klasy i poszedł na urlop. Inny programista dokończył klasę już nie w TDD)</a:t>
            </a:r>
          </a:p>
          <a:p>
            <a:endParaRPr lang="pl-PL" baseline="0" dirty="0"/>
          </a:p>
          <a:p>
            <a:r>
              <a:rPr lang="pl-PL" baseline="0" dirty="0"/>
              <a:t>Wizja – często zdarza się, że trzeba napisać coś „na szybko”, bo deadline etc., więc testowanie jest jak kłoda pod nogi. Napiszemy implementację, a jak wejdzie na </a:t>
            </a:r>
            <a:r>
              <a:rPr lang="pl-PL" baseline="0" dirty="0" err="1"/>
              <a:t>testa</a:t>
            </a:r>
            <a:r>
              <a:rPr lang="pl-PL" baseline="0" dirty="0"/>
              <a:t> to będziemy pisać unit testy.</a:t>
            </a:r>
          </a:p>
          <a:p>
            <a:endParaRPr lang="pl-PL" baseline="0" dirty="0"/>
          </a:p>
          <a:p>
            <a:r>
              <a:rPr lang="pl-PL" baseline="0" dirty="0"/>
              <a:t>TAD – zdarza się, że problem jest banalny (np. </a:t>
            </a:r>
            <a:r>
              <a:rPr lang="pl-PL" baseline="0" dirty="0" err="1"/>
              <a:t>query</a:t>
            </a:r>
            <a:r>
              <a:rPr lang="pl-PL" baseline="0" dirty="0"/>
              <a:t> z bazy danych, zero logiki), więc bawienie się w TDD może wydawać się nadmiarowe.</a:t>
            </a:r>
          </a:p>
          <a:p>
            <a:r>
              <a:rPr lang="pl-PL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02877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63209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49804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69412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5116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Testy integracyjne sprawdzają interfejsy pomiędzy modułami, interakcje z innymi częściami systemu (takimi jak system operacyjny, system plików i sprzęt) oraz interfejsy pomiędzy systemami.</a:t>
            </a:r>
          </a:p>
          <a:p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Testy systemowe zajmują się zachowaniem systemu/produktu. Zakres testów powinien być jasno określony w głównym planie testów oraz w planach testów poszczególnych poziomów.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Środowisko testowe, podczas testów systemowych, powinno być zgodne ze środowiskiem docelowym /produkcyjnym w jak najwyższym możliwym stopniu, żeby zminimalizować ryzyko wystąpienia awarii spowodowanych przez środowisko, które nie zostałyby wykryte podczas testów.</a:t>
            </a:r>
          </a:p>
          <a:p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Celem testów akceptacyjnych jest nabranie zaufania do systemu.</a:t>
            </a:r>
            <a:endParaRPr lang="pl-PL" dirty="0"/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Odpowiedzialność za testy akceptacyjne leży często po stronie klientów lub użytkowników systemu. Mogą w nie być zaangażowani również inni interesariusze.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68640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5838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Wyobraźmy</a:t>
            </a:r>
            <a:r>
              <a:rPr lang="pl-PL" baseline="0" dirty="0"/>
              <a:t> sobie specyfikację tego problemu + TDD.  </a:t>
            </a:r>
          </a:p>
          <a:p>
            <a:pPr marL="171450" indent="-171450">
              <a:buFontTx/>
              <a:buChar char="-"/>
            </a:pPr>
            <a:r>
              <a:rPr lang="pl-PL" baseline="0" dirty="0"/>
              <a:t>Wynikiem dodania 3 i 5 jest 8</a:t>
            </a:r>
          </a:p>
          <a:p>
            <a:pPr marL="171450" indent="-171450">
              <a:buFontTx/>
              <a:buChar char="-"/>
            </a:pPr>
            <a:r>
              <a:rPr lang="pl-PL" baseline="0" dirty="0"/>
              <a:t>Wynikiem dodanie 1 i 2 jest 3</a:t>
            </a:r>
          </a:p>
          <a:p>
            <a:pPr marL="171450" indent="-171450">
              <a:buFontTx/>
              <a:buChar char="-"/>
            </a:pPr>
            <a:r>
              <a:rPr lang="pl-PL" baseline="0" dirty="0"/>
              <a:t>Etc.</a:t>
            </a:r>
          </a:p>
          <a:p>
            <a:pPr marL="0" indent="0">
              <a:buFontTx/>
              <a:buNone/>
            </a:pPr>
            <a:endParaRPr lang="pl-PL" baseline="0" dirty="0"/>
          </a:p>
          <a:p>
            <a:pPr marL="0" indent="0">
              <a:buFontTx/>
              <a:buNone/>
            </a:pPr>
            <a:r>
              <a:rPr lang="pl-PL" baseline="0" dirty="0"/>
              <a:t>Implementacja tylko na podstawie specyfikacji mogła by być błędna.</a:t>
            </a:r>
          </a:p>
          <a:p>
            <a:pPr marL="0" indent="0">
              <a:buFontTx/>
              <a:buNone/>
            </a:pPr>
            <a:r>
              <a:rPr lang="pl-PL" baseline="0" dirty="0" smtClean="0"/>
              <a:t>, </a:t>
            </a:r>
            <a:r>
              <a:rPr lang="pl-PL" baseline="0" dirty="0"/>
              <a:t>ale pozostaje mnożenie</a:t>
            </a:r>
          </a:p>
          <a:p>
            <a:pPr marL="0" indent="0">
              <a:buFontTx/>
              <a:buNone/>
            </a:pPr>
            <a:r>
              <a:rPr lang="pl-PL" baseline="0" dirty="0"/>
              <a:t>Odpada </a:t>
            </a:r>
            <a:r>
              <a:rPr lang="pl-PL" baseline="0" dirty="0" err="1" smtClean="0"/>
              <a:t>mno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Wszystkie</a:t>
            </a:r>
            <a:r>
              <a:rPr lang="pl-PL" baseline="0" dirty="0" smtClean="0"/>
              <a:t> 3 właściwości muszą zostać spełnione, aby „dodawanie” było prawdziwym dodawaniem</a:t>
            </a:r>
          </a:p>
          <a:p>
            <a:pPr marL="228600" indent="-228600">
              <a:buAutoNum type="arabicPeriod"/>
            </a:pPr>
            <a:r>
              <a:rPr lang="pl-PL" baseline="0" dirty="0" smtClean="0"/>
              <a:t>Odpada </a:t>
            </a:r>
            <a:r>
              <a:rPr lang="pl-PL" baseline="0" dirty="0" err="1" smtClean="0"/>
              <a:t>odejmowanieżenie</a:t>
            </a:r>
            <a:r>
              <a:rPr lang="pl-PL" baseline="0" dirty="0"/>
              <a:t>, ale pozostaje odejmowanie</a:t>
            </a:r>
          </a:p>
          <a:p>
            <a:pPr marL="228600" indent="-228600">
              <a:buAutoNum type="arabicPeriod"/>
            </a:pPr>
            <a:r>
              <a:rPr lang="pl-PL" baseline="0" dirty="0"/>
              <a:t>Odpada problem z sum a b = 0</a:t>
            </a:r>
          </a:p>
          <a:p>
            <a:pPr marL="228600" indent="-228600">
              <a:buAutoNum type="arabicPeriod"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20129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0258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18309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7800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741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Zautomatyzowane:</a:t>
            </a:r>
          </a:p>
          <a:p>
            <a:pPr marL="171450" indent="-171450">
              <a:buFontTx/>
              <a:buChar char="-"/>
            </a:pPr>
            <a:r>
              <a:rPr lang="pl-PL" baseline="0" dirty="0"/>
              <a:t>Uruchamiane przez zewnętrzny proces (test </a:t>
            </a:r>
            <a:r>
              <a:rPr lang="pl-PL" baseline="0" dirty="0" err="1"/>
              <a:t>runner</a:t>
            </a:r>
            <a:r>
              <a:rPr lang="pl-PL" baseline="0" dirty="0"/>
              <a:t>, </a:t>
            </a:r>
            <a:r>
              <a:rPr lang="pl-PL" baseline="0" dirty="0" err="1"/>
              <a:t>build</a:t>
            </a:r>
            <a:r>
              <a:rPr lang="pl-PL" baseline="0" dirty="0"/>
              <a:t> </a:t>
            </a:r>
            <a:r>
              <a:rPr lang="pl-PL" baseline="0" dirty="0" err="1"/>
              <a:t>runner</a:t>
            </a:r>
            <a:r>
              <a:rPr lang="pl-PL" baseline="0" dirty="0"/>
              <a:t> </a:t>
            </a:r>
            <a:r>
              <a:rPr lang="pl-PL" baseline="0" dirty="0" err="1"/>
              <a:t>etc</a:t>
            </a:r>
            <a:r>
              <a:rPr lang="pl-PL" baseline="0" dirty="0"/>
              <a:t>)</a:t>
            </a:r>
          </a:p>
          <a:p>
            <a:pPr marL="171450" indent="-171450">
              <a:buFontTx/>
              <a:buChar char="-"/>
            </a:pPr>
            <a:endParaRPr lang="pl-PL" dirty="0"/>
          </a:p>
          <a:p>
            <a:r>
              <a:rPr lang="pl-PL" dirty="0"/>
              <a:t>Odizolowane</a:t>
            </a:r>
            <a:r>
              <a:rPr lang="pl-PL" baseline="0" dirty="0"/>
              <a:t>:</a:t>
            </a:r>
          </a:p>
          <a:p>
            <a:pPr marL="171450" indent="-171450">
              <a:buFontTx/>
              <a:buChar char="-"/>
            </a:pPr>
            <a:r>
              <a:rPr lang="pl-PL" baseline="0" dirty="0"/>
              <a:t>Mające kontrolę nad zależnościami</a:t>
            </a:r>
          </a:p>
          <a:p>
            <a:pPr marL="171450" indent="-171450">
              <a:buFontTx/>
              <a:buChar char="-"/>
            </a:pPr>
            <a:r>
              <a:rPr lang="pl-PL" baseline="0" dirty="0"/>
              <a:t>Uruchamiane z pamięci (bez </a:t>
            </a:r>
            <a:r>
              <a:rPr lang="pl-PL" baseline="0" dirty="0" err="1"/>
              <a:t>db</a:t>
            </a:r>
            <a:r>
              <a:rPr lang="pl-PL" baseline="0" dirty="0"/>
              <a:t>, systemów plików </a:t>
            </a:r>
            <a:r>
              <a:rPr lang="pl-PL" baseline="0" dirty="0" err="1"/>
              <a:t>etc</a:t>
            </a:r>
            <a:r>
              <a:rPr lang="pl-PL" baseline="0" dirty="0"/>
              <a:t>)</a:t>
            </a:r>
          </a:p>
          <a:p>
            <a:pPr marL="171450" indent="-171450">
              <a:buFontTx/>
              <a:buChar char="-"/>
            </a:pPr>
            <a:r>
              <a:rPr lang="pl-PL" baseline="0" dirty="0"/>
              <a:t>Uruchamiane w dowolnej kolejności</a:t>
            </a:r>
          </a:p>
          <a:p>
            <a:pPr marL="0" indent="0">
              <a:buFontTx/>
              <a:buNone/>
            </a:pPr>
            <a:endParaRPr lang="pl-PL" baseline="0" dirty="0"/>
          </a:p>
          <a:p>
            <a:pPr marL="0" indent="0">
              <a:buFontTx/>
              <a:buNone/>
            </a:pPr>
            <a:r>
              <a:rPr lang="pl-PL" baseline="0" dirty="0"/>
              <a:t>Deterministyczne: </a:t>
            </a:r>
            <a:r>
              <a:rPr lang="pl-PL" baseline="0" dirty="0" smtClean="0"/>
              <a:t>zwracające zawsze </a:t>
            </a:r>
            <a:r>
              <a:rPr lang="pl-PL" baseline="0" dirty="0"/>
              <a:t>ten sam </a:t>
            </a:r>
            <a:r>
              <a:rPr lang="pl-PL" baseline="0" dirty="0" smtClean="0"/>
              <a:t>wynik</a:t>
            </a:r>
          </a:p>
          <a:p>
            <a:pPr marL="0" indent="0">
              <a:buFontTx/>
              <a:buNone/>
            </a:pPr>
            <a:endParaRPr lang="pl-PL" baseline="0" dirty="0"/>
          </a:p>
          <a:p>
            <a:pPr marL="0" indent="0">
              <a:buFontTx/>
              <a:buNone/>
            </a:pPr>
            <a:r>
              <a:rPr lang="pl-PL" baseline="0" dirty="0"/>
              <a:t>Czytelne: każdy programista powinien szybko zrozumieć o co chodzi w teście</a:t>
            </a:r>
          </a:p>
          <a:p>
            <a:pPr marL="0" indent="0">
              <a:buFontTx/>
              <a:buNone/>
            </a:pPr>
            <a:endParaRPr lang="pl-PL" baseline="0" dirty="0"/>
          </a:p>
          <a:p>
            <a:pPr marL="0" indent="0">
              <a:buFontTx/>
              <a:buNone/>
            </a:pPr>
            <a:r>
              <a:rPr lang="pl-PL" baseline="0" dirty="0" err="1"/>
              <a:t>Urzymywalne</a:t>
            </a:r>
            <a:r>
              <a:rPr lang="pl-PL" baseline="0" dirty="0"/>
              <a:t>: zmiana wymagań biznesowych, </a:t>
            </a:r>
            <a:r>
              <a:rPr lang="pl-PL" baseline="0" dirty="0" err="1"/>
              <a:t>refactor</a:t>
            </a:r>
            <a:r>
              <a:rPr lang="pl-PL" baseline="0" dirty="0"/>
              <a:t> nie powinien wpływać na szeroki zakres testów. </a:t>
            </a:r>
            <a:endParaRPr lang="pl-PL" baseline="0" dirty="0" smtClean="0"/>
          </a:p>
          <a:p>
            <a:pPr marL="0" indent="0">
              <a:buFontTx/>
              <a:buNone/>
            </a:pPr>
            <a:endParaRPr lang="pl-PL" baseline="0" dirty="0"/>
          </a:p>
          <a:p>
            <a:pPr marL="0" indent="0">
              <a:buFontTx/>
              <a:buNone/>
            </a:pPr>
            <a:r>
              <a:rPr lang="pl-PL" baseline="0" dirty="0"/>
              <a:t>Wiarygodne: wynik testu nie powinien budzić żadnych </a:t>
            </a:r>
            <a:r>
              <a:rPr lang="pl-PL" baseline="0" dirty="0" err="1"/>
              <a:t>zastrzerzeń</a:t>
            </a:r>
            <a:endParaRPr lang="pl-P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1255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pl-P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4318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6728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6C98B-B906-45D0-8E43-3ABCB2B5BD4A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364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E264-E4C8-4379-B7D4-1505B2B378E1}" type="datetimeFigureOut">
              <a:rPr lang="pl-PL" smtClean="0"/>
              <a:t>2016-12-14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3655-60D6-4ABB-8FF5-D9440047C9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692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0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E264-E4C8-4379-B7D4-1505B2B378E1}" type="datetimeFigureOut">
              <a:rPr lang="pl-PL" smtClean="0"/>
              <a:t>2016-12-14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3655-60D6-4ABB-8FF5-D9440047C951}" type="slidenum">
              <a:rPr lang="pl-PL" smtClean="0"/>
              <a:t>‹#›</a:t>
            </a:fld>
            <a:endParaRPr lang="pl-PL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222132"/>
            <a:ext cx="10515600" cy="527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838200" y="2079137"/>
            <a:ext cx="10515600" cy="4127987"/>
          </a:xfrm>
        </p:spPr>
        <p:txBody>
          <a:bodyPr/>
          <a:lstStyle>
            <a:lvl1pPr>
              <a:defRPr sz="2400">
                <a:latin typeface="Montserrat Light" panose="00000400000000000000" pitchFamily="2" charset="-18"/>
              </a:defRPr>
            </a:lvl1pPr>
            <a:lvl2pPr>
              <a:defRPr sz="2200">
                <a:latin typeface="Montserrat Light" panose="00000400000000000000" pitchFamily="2" charset="-18"/>
              </a:defRPr>
            </a:lvl2pPr>
            <a:lvl3pPr>
              <a:defRPr>
                <a:latin typeface="Montserrat Light" panose="00000400000000000000" pitchFamily="2" charset="-18"/>
              </a:defRPr>
            </a:lvl3pPr>
            <a:lvl4pPr>
              <a:defRPr>
                <a:latin typeface="Montserrat Light" panose="00000400000000000000" pitchFamily="2" charset="-18"/>
              </a:defRPr>
            </a:lvl4pPr>
            <a:lvl5pPr>
              <a:defRPr>
                <a:latin typeface="Montserrat Light" panose="00000400000000000000" pitchFamily="2" charset="-1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6315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ontserrat Light" panose="00000400000000000000" pitchFamily="2" charset="-18"/>
              </a:defRPr>
            </a:lvl1pPr>
            <a:lvl2pPr>
              <a:defRPr>
                <a:latin typeface="Montserrat Light" panose="00000400000000000000" pitchFamily="2" charset="-18"/>
              </a:defRPr>
            </a:lvl2pPr>
            <a:lvl3pPr>
              <a:defRPr>
                <a:latin typeface="Montserrat Light" panose="00000400000000000000" pitchFamily="2" charset="-18"/>
              </a:defRPr>
            </a:lvl3pPr>
            <a:lvl4pPr>
              <a:defRPr>
                <a:latin typeface="Montserrat Light" panose="00000400000000000000" pitchFamily="2" charset="-18"/>
              </a:defRPr>
            </a:lvl4pPr>
            <a:lvl5pPr>
              <a:defRPr>
                <a:latin typeface="Montserrat Light" panose="00000400000000000000" pitchFamily="2" charset="-1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E264-E4C8-4379-B7D4-1505B2B378E1}" type="datetimeFigureOut">
              <a:rPr lang="pl-PL" smtClean="0"/>
              <a:t>2016-12-14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3655-60D6-4ABB-8FF5-D9440047C9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872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C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E264-E4C8-4379-B7D4-1505B2B378E1}" type="datetimeFigureOut">
              <a:rPr lang="pl-PL" smtClean="0"/>
              <a:t>2016-12-14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3655-60D6-4ABB-8FF5-D9440047C9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96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Montserrat Light" panose="00000400000000000000" pitchFamily="2" charset="-18"/>
              </a:defRPr>
            </a:lvl1pPr>
            <a:lvl2pPr>
              <a:defRPr>
                <a:latin typeface="Montserrat Light" panose="00000400000000000000" pitchFamily="2" charset="-18"/>
              </a:defRPr>
            </a:lvl2pPr>
            <a:lvl3pPr>
              <a:defRPr>
                <a:latin typeface="Montserrat Light" panose="00000400000000000000" pitchFamily="2" charset="-18"/>
              </a:defRPr>
            </a:lvl3pPr>
            <a:lvl4pPr>
              <a:defRPr>
                <a:latin typeface="Montserrat Light" panose="00000400000000000000" pitchFamily="2" charset="-18"/>
              </a:defRPr>
            </a:lvl4pPr>
            <a:lvl5pPr>
              <a:defRPr>
                <a:latin typeface="Montserrat Light" panose="00000400000000000000" pitchFamily="2" charset="-1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Montserrat Light" panose="00000400000000000000" pitchFamily="2" charset="-18"/>
              </a:defRPr>
            </a:lvl1pPr>
            <a:lvl2pPr>
              <a:defRPr>
                <a:latin typeface="Montserrat Light" panose="00000400000000000000" pitchFamily="2" charset="-18"/>
              </a:defRPr>
            </a:lvl2pPr>
            <a:lvl3pPr>
              <a:defRPr>
                <a:latin typeface="Montserrat Light" panose="00000400000000000000" pitchFamily="2" charset="-18"/>
              </a:defRPr>
            </a:lvl3pPr>
            <a:lvl4pPr>
              <a:defRPr>
                <a:latin typeface="Montserrat Light" panose="00000400000000000000" pitchFamily="2" charset="-18"/>
              </a:defRPr>
            </a:lvl4pPr>
            <a:lvl5pPr>
              <a:defRPr>
                <a:latin typeface="Montserrat Light" panose="00000400000000000000" pitchFamily="2" charset="-1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E264-E4C8-4379-B7D4-1505B2B378E1}" type="datetimeFigureOut">
              <a:rPr lang="pl-PL" smtClean="0"/>
              <a:t>2016-12-14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3655-60D6-4ABB-8FF5-D9440047C9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41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553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36532"/>
            <a:ext cx="5157787" cy="4053132"/>
          </a:xfrm>
        </p:spPr>
        <p:txBody>
          <a:bodyPr/>
          <a:lstStyle>
            <a:lvl1pPr>
              <a:defRPr>
                <a:latin typeface="Montserrat Light" panose="00000400000000000000" pitchFamily="2" charset="-18"/>
              </a:defRPr>
            </a:lvl1pPr>
            <a:lvl2pPr>
              <a:defRPr>
                <a:latin typeface="Montserrat Light" panose="00000400000000000000" pitchFamily="2" charset="-18"/>
              </a:defRPr>
            </a:lvl2pPr>
            <a:lvl3pPr>
              <a:defRPr>
                <a:latin typeface="Montserrat Light" panose="00000400000000000000" pitchFamily="2" charset="-18"/>
              </a:defRPr>
            </a:lvl3pPr>
            <a:lvl4pPr>
              <a:defRPr>
                <a:latin typeface="Montserrat Light" panose="00000400000000000000" pitchFamily="2" charset="-18"/>
              </a:defRPr>
            </a:lvl4pPr>
            <a:lvl5pPr>
              <a:defRPr>
                <a:latin typeface="Montserrat Light" panose="00000400000000000000" pitchFamily="2" charset="-1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553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36531"/>
            <a:ext cx="5183188" cy="4053132"/>
          </a:xfrm>
        </p:spPr>
        <p:txBody>
          <a:bodyPr/>
          <a:lstStyle>
            <a:lvl1pPr>
              <a:defRPr>
                <a:latin typeface="Montserrat Light" panose="00000400000000000000" pitchFamily="2" charset="-18"/>
              </a:defRPr>
            </a:lvl1pPr>
            <a:lvl2pPr>
              <a:defRPr>
                <a:latin typeface="Montserrat Light" panose="00000400000000000000" pitchFamily="2" charset="-18"/>
              </a:defRPr>
            </a:lvl2pPr>
            <a:lvl3pPr>
              <a:defRPr>
                <a:latin typeface="Montserrat Light" panose="00000400000000000000" pitchFamily="2" charset="-18"/>
              </a:defRPr>
            </a:lvl3pPr>
            <a:lvl4pPr>
              <a:defRPr>
                <a:latin typeface="Montserrat Light" panose="00000400000000000000" pitchFamily="2" charset="-18"/>
              </a:defRPr>
            </a:lvl4pPr>
            <a:lvl5pPr>
              <a:defRPr>
                <a:latin typeface="Montserrat Light" panose="00000400000000000000" pitchFamily="2" charset="-1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E264-E4C8-4379-B7D4-1505B2B378E1}" type="datetimeFigureOut">
              <a:rPr lang="pl-PL" smtClean="0"/>
              <a:t>2016-12-14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3655-60D6-4ABB-8FF5-D9440047C9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373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E264-E4C8-4379-B7D4-1505B2B378E1}" type="datetimeFigureOut">
              <a:rPr lang="pl-PL" smtClean="0"/>
              <a:t>2016-12-14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3655-60D6-4ABB-8FF5-D9440047C9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50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E264-E4C8-4379-B7D4-1505B2B378E1}" type="datetimeFigureOut">
              <a:rPr lang="pl-PL" smtClean="0"/>
              <a:t>2016-12-14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3655-60D6-4ABB-8FF5-D9440047C9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266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FFC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Montserrat Light" panose="00000400000000000000" pitchFamily="2" charset="-18"/>
              </a:defRPr>
            </a:lvl1pPr>
            <a:lvl2pPr>
              <a:defRPr sz="2800">
                <a:latin typeface="Montserrat Light" panose="00000400000000000000" pitchFamily="2" charset="-18"/>
              </a:defRPr>
            </a:lvl2pPr>
            <a:lvl3pPr>
              <a:defRPr sz="2400">
                <a:latin typeface="Montserrat Light" panose="00000400000000000000" pitchFamily="2" charset="-18"/>
              </a:defRPr>
            </a:lvl3pPr>
            <a:lvl4pPr>
              <a:defRPr sz="2000">
                <a:latin typeface="Montserrat Light" panose="00000400000000000000" pitchFamily="2" charset="-18"/>
              </a:defRPr>
            </a:lvl4pPr>
            <a:lvl5pPr>
              <a:defRPr sz="2000">
                <a:latin typeface="Montserrat Light" panose="00000400000000000000" pitchFamily="2" charset="-1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E264-E4C8-4379-B7D4-1505B2B378E1}" type="datetimeFigureOut">
              <a:rPr lang="pl-PL" smtClean="0"/>
              <a:t>2016-12-14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3655-60D6-4ABB-8FF5-D9440047C9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602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E264-E4C8-4379-B7D4-1505B2B378E1}" type="datetimeFigureOut">
              <a:rPr lang="pl-PL" smtClean="0"/>
              <a:t>2016-12-14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3655-60D6-4ABB-8FF5-D9440047C9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356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3E264-E4C8-4379-B7D4-1505B2B378E1}" type="datetimeFigureOut">
              <a:rPr lang="pl-PL" smtClean="0"/>
              <a:t>2016-12-14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23655-60D6-4ABB-8FF5-D9440047C9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5082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fsharpforfunandprofit.com/pbt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Unit </a:t>
            </a:r>
            <a:r>
              <a:rPr lang="pl-PL" dirty="0" err="1"/>
              <a:t>testing</a:t>
            </a:r>
            <a:endParaRPr lang="pl-P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Łukasz Kaczanowski</a:t>
            </a:r>
          </a:p>
        </p:txBody>
      </p:sp>
    </p:spTree>
    <p:extLst>
      <p:ext uri="{BB962C8B-B14F-4D97-AF65-F5344CB8AC3E}">
        <p14:creationId xmlns:p14="http://schemas.microsoft.com/office/powerpoint/2010/main" val="1233879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Definicje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Test </a:t>
            </a:r>
            <a:r>
              <a:rPr lang="pl-PL" dirty="0" err="1"/>
              <a:t>doubles</a:t>
            </a:r>
            <a:endParaRPr lang="pl-P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38200" y="2079137"/>
            <a:ext cx="10515600" cy="3751508"/>
          </a:xfrm>
        </p:spPr>
        <p:txBody>
          <a:bodyPr/>
          <a:lstStyle/>
          <a:p>
            <a:r>
              <a:rPr lang="pl-PL" dirty="0"/>
              <a:t>Izolują testowany obiekt od jego zależności </a:t>
            </a:r>
          </a:p>
          <a:p>
            <a:r>
              <a:rPr lang="pl-PL" dirty="0"/>
              <a:t>Różne typy </a:t>
            </a:r>
          </a:p>
          <a:p>
            <a:pPr lvl="1"/>
            <a:r>
              <a:rPr lang="pl-PL" dirty="0" err="1"/>
              <a:t>Dummy</a:t>
            </a:r>
            <a:endParaRPr lang="pl-PL" dirty="0"/>
          </a:p>
          <a:p>
            <a:pPr lvl="1"/>
            <a:r>
              <a:rPr lang="pl-PL" dirty="0" err="1"/>
              <a:t>Fake</a:t>
            </a:r>
            <a:endParaRPr lang="pl-PL" dirty="0"/>
          </a:p>
          <a:p>
            <a:pPr lvl="1"/>
            <a:r>
              <a:rPr lang="pl-PL" dirty="0" err="1"/>
              <a:t>Stub</a:t>
            </a:r>
            <a:endParaRPr lang="pl-PL" dirty="0"/>
          </a:p>
          <a:p>
            <a:pPr lvl="1"/>
            <a:r>
              <a:rPr lang="pl-PL" dirty="0" err="1"/>
              <a:t>Mock</a:t>
            </a:r>
            <a:endParaRPr lang="pl-PL" dirty="0"/>
          </a:p>
          <a:p>
            <a:r>
              <a:rPr lang="pl-PL" dirty="0"/>
              <a:t>W praktyce używa się w 99% przypadkach </a:t>
            </a:r>
            <a:r>
              <a:rPr lang="pl-PL" dirty="0" err="1"/>
              <a:t>frameworków</a:t>
            </a:r>
            <a:r>
              <a:rPr lang="pl-PL" dirty="0"/>
              <a:t> </a:t>
            </a:r>
            <a:r>
              <a:rPr lang="pl-PL" dirty="0" err="1"/>
              <a:t>mockujących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9148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Test </a:t>
            </a:r>
            <a:r>
              <a:rPr lang="pl-PL" dirty="0" err="1"/>
              <a:t>doubles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22735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Dobre praktyki</a:t>
            </a:r>
          </a:p>
        </p:txBody>
      </p:sp>
    </p:spTree>
    <p:extLst>
      <p:ext uri="{BB962C8B-B14F-4D97-AF65-F5344CB8AC3E}">
        <p14:creationId xmlns:p14="http://schemas.microsoft.com/office/powerpoint/2010/main" val="2806852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Dobre praktyki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System Under Test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60782" y="3338765"/>
            <a:ext cx="4570482" cy="492443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6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pl-PL" altLang="pl-PL" sz="2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pl-PL" altLang="pl-PL" sz="26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pl-PL" altLang="pl-PL" sz="2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_</a:t>
            </a:r>
            <a:r>
              <a:rPr kumimoji="0" lang="pl-PL" altLang="pl-PL" sz="2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sut</a:t>
            </a:r>
            <a:r>
              <a:rPr kumimoji="0" lang="pl-PL" altLang="pl-PL" sz="2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pl-PL" altLang="pl-PL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99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Dobre praktyki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Nazwy testów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3713068"/>
              </p:ext>
            </p:extLst>
          </p:nvPr>
        </p:nvGraphicFramePr>
        <p:xfrm>
          <a:off x="1128356" y="386181"/>
          <a:ext cx="9091407" cy="5573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36542176"/>
              </p:ext>
            </p:extLst>
          </p:nvPr>
        </p:nvGraphicFramePr>
        <p:xfrm>
          <a:off x="1128356" y="4830185"/>
          <a:ext cx="9091407" cy="1699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144574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Dobre praktyki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err="1"/>
              <a:t>Arrange</a:t>
            </a:r>
            <a:r>
              <a:rPr lang="pl-PL" dirty="0"/>
              <a:t> </a:t>
            </a:r>
            <a:r>
              <a:rPr lang="pl-PL" dirty="0" err="1"/>
              <a:t>Act</a:t>
            </a:r>
            <a:r>
              <a:rPr lang="pl-PL" dirty="0"/>
              <a:t> </a:t>
            </a:r>
            <a:r>
              <a:rPr lang="pl-PL" dirty="0" err="1"/>
              <a:t>Assert</a:t>
            </a:r>
            <a:endParaRPr lang="pl-PL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317" y="1975094"/>
            <a:ext cx="9449366" cy="339650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538344" y="2606189"/>
            <a:ext cx="7605655" cy="717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538345" y="3410175"/>
            <a:ext cx="7605655" cy="666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ectangle 16"/>
          <p:cNvSpPr/>
          <p:nvPr/>
        </p:nvSpPr>
        <p:spPr>
          <a:xfrm>
            <a:off x="1522208" y="4163211"/>
            <a:ext cx="7621791" cy="5959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7873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Dobre praktyki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Testuj jeden koncept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265" y="1749182"/>
            <a:ext cx="9152016" cy="449025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60337" y="543811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Koncept 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63543" y="574644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Koncept B</a:t>
            </a:r>
          </a:p>
        </p:txBody>
      </p:sp>
    </p:spTree>
    <p:extLst>
      <p:ext uri="{BB962C8B-B14F-4D97-AF65-F5344CB8AC3E}">
        <p14:creationId xmlns:p14="http://schemas.microsoft.com/office/powerpoint/2010/main" val="3508321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Dobre praktyki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Testuj jeden koncept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674" y="1749183"/>
            <a:ext cx="5257800" cy="3914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749182"/>
            <a:ext cx="5334000" cy="39147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01043" y="191765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Koncept 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08959" y="191765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Koncept B</a:t>
            </a:r>
          </a:p>
        </p:txBody>
      </p:sp>
    </p:spTree>
    <p:extLst>
      <p:ext uri="{BB962C8B-B14F-4D97-AF65-F5344CB8AC3E}">
        <p14:creationId xmlns:p14="http://schemas.microsoft.com/office/powerpoint/2010/main" val="3743786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Dobre praktyki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Testuj jeden koncept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136" y="1972794"/>
            <a:ext cx="8069728" cy="43754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73045" y="4851699"/>
            <a:ext cx="4109421" cy="1376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4403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Dobre praktyki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Sprzątaj po sobie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782" y="1749181"/>
            <a:ext cx="8080437" cy="50074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54543" y="3311712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Backup </a:t>
            </a:r>
            <a:r>
              <a:rPr lang="pl-PL" dirty="0" err="1">
                <a:solidFill>
                  <a:srgbClr val="FF0000"/>
                </a:solidFill>
              </a:rPr>
              <a:t>principala</a:t>
            </a:r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54543" y="4295941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rgbClr val="FF0000"/>
                </a:solidFill>
              </a:rPr>
              <a:t>Resore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principala</a:t>
            </a:r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9216" y="5804681"/>
            <a:ext cx="314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Zmiana globalnego stanu</a:t>
            </a:r>
          </a:p>
        </p:txBody>
      </p:sp>
    </p:spTree>
    <p:extLst>
      <p:ext uri="{BB962C8B-B14F-4D97-AF65-F5344CB8AC3E}">
        <p14:creationId xmlns:p14="http://schemas.microsoft.com/office/powerpoint/2010/main" val="184610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Definicje</a:t>
            </a:r>
          </a:p>
          <a:p>
            <a:r>
              <a:rPr lang="pl-PL" dirty="0"/>
              <a:t>Dobre praktyki</a:t>
            </a:r>
          </a:p>
          <a:p>
            <a:r>
              <a:rPr lang="pl-PL" dirty="0"/>
              <a:t>Narzędzia i </a:t>
            </a:r>
            <a:r>
              <a:rPr lang="pl-PL" dirty="0" err="1"/>
              <a:t>frameworki</a:t>
            </a:r>
            <a:r>
              <a:rPr lang="pl-PL" dirty="0"/>
              <a:t> .NET</a:t>
            </a:r>
          </a:p>
          <a:p>
            <a:r>
              <a:rPr lang="pl-PL" dirty="0"/>
              <a:t>Techniki testowania</a:t>
            </a:r>
          </a:p>
        </p:txBody>
      </p:sp>
    </p:spTree>
    <p:extLst>
      <p:ext uri="{BB962C8B-B14F-4D97-AF65-F5344CB8AC3E}">
        <p14:creationId xmlns:p14="http://schemas.microsoft.com/office/powerpoint/2010/main" val="3048421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 i </a:t>
            </a:r>
            <a:r>
              <a:rPr lang="pl-PL" dirty="0" err="1"/>
              <a:t>frameworki</a:t>
            </a:r>
            <a:r>
              <a:rPr lang="pl-PL" dirty="0"/>
              <a:t> .NET</a:t>
            </a:r>
          </a:p>
        </p:txBody>
      </p:sp>
    </p:spTree>
    <p:extLst>
      <p:ext uri="{BB962C8B-B14F-4D97-AF65-F5344CB8AC3E}">
        <p14:creationId xmlns:p14="http://schemas.microsoft.com/office/powerpoint/2010/main" val="1995367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 i </a:t>
            </a:r>
            <a:r>
              <a:rPr lang="pl-PL" dirty="0" err="1"/>
              <a:t>frameworki</a:t>
            </a:r>
            <a:r>
              <a:rPr lang="pl-PL" dirty="0"/>
              <a:t> .NET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Unit </a:t>
            </a:r>
            <a:r>
              <a:rPr lang="pl-PL" dirty="0" err="1"/>
              <a:t>testing</a:t>
            </a:r>
            <a:r>
              <a:rPr lang="pl-PL" dirty="0"/>
              <a:t> </a:t>
            </a:r>
            <a:r>
              <a:rPr lang="pl-PL" dirty="0" err="1"/>
              <a:t>tools</a:t>
            </a:r>
            <a:r>
              <a:rPr lang="pl-PL" dirty="0"/>
              <a:t> - </a:t>
            </a:r>
            <a:r>
              <a:rPr lang="pl-PL" dirty="0" err="1"/>
              <a:t>NUnit</a:t>
            </a: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629" y="1749182"/>
            <a:ext cx="8510743" cy="492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17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 i </a:t>
            </a:r>
            <a:r>
              <a:rPr lang="pl-PL" dirty="0" err="1"/>
              <a:t>frameworki</a:t>
            </a:r>
            <a:r>
              <a:rPr lang="pl-PL" dirty="0"/>
              <a:t> .NET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Unit </a:t>
            </a:r>
            <a:r>
              <a:rPr lang="pl-PL" dirty="0" err="1"/>
              <a:t>testing</a:t>
            </a:r>
            <a:r>
              <a:rPr lang="pl-PL" dirty="0"/>
              <a:t> </a:t>
            </a:r>
            <a:r>
              <a:rPr lang="pl-PL" dirty="0" err="1"/>
              <a:t>tools</a:t>
            </a:r>
            <a:r>
              <a:rPr lang="pl-PL" dirty="0"/>
              <a:t> - </a:t>
            </a:r>
            <a:r>
              <a:rPr lang="pl-PL" dirty="0" err="1"/>
              <a:t>xUnit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72" y="1749182"/>
            <a:ext cx="9220057" cy="495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85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 i </a:t>
            </a:r>
            <a:r>
              <a:rPr lang="pl-PL" dirty="0" err="1"/>
              <a:t>frameworki</a:t>
            </a:r>
            <a:r>
              <a:rPr lang="pl-PL" dirty="0"/>
              <a:t> .NET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err="1"/>
              <a:t>Mocking</a:t>
            </a:r>
            <a:r>
              <a:rPr lang="pl-PL" dirty="0"/>
              <a:t> </a:t>
            </a:r>
            <a:r>
              <a:rPr lang="pl-PL" dirty="0" err="1"/>
              <a:t>tools</a:t>
            </a:r>
            <a:r>
              <a:rPr lang="pl-PL" dirty="0"/>
              <a:t> - </a:t>
            </a:r>
            <a:r>
              <a:rPr lang="pl-PL" dirty="0" err="1"/>
              <a:t>Moq</a:t>
            </a:r>
            <a:endParaRPr lang="pl-P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60" y="1749182"/>
            <a:ext cx="10279480" cy="371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15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 i </a:t>
            </a:r>
            <a:r>
              <a:rPr lang="pl-PL" dirty="0" err="1"/>
              <a:t>frameworki</a:t>
            </a:r>
            <a:r>
              <a:rPr lang="pl-PL" dirty="0"/>
              <a:t> .NET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err="1"/>
              <a:t>Mocking</a:t>
            </a:r>
            <a:r>
              <a:rPr lang="pl-PL" dirty="0"/>
              <a:t> </a:t>
            </a:r>
            <a:r>
              <a:rPr lang="pl-PL" dirty="0" err="1"/>
              <a:t>tools</a:t>
            </a:r>
            <a:r>
              <a:rPr lang="pl-PL" dirty="0"/>
              <a:t> - </a:t>
            </a:r>
            <a:r>
              <a:rPr lang="pl-PL" dirty="0" err="1"/>
              <a:t>NSubstitute</a:t>
            </a:r>
            <a:endParaRPr lang="pl-P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77" y="1749183"/>
            <a:ext cx="10449846" cy="351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45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 i </a:t>
            </a:r>
            <a:r>
              <a:rPr lang="pl-PL" dirty="0" err="1"/>
              <a:t>frameworki</a:t>
            </a:r>
            <a:r>
              <a:rPr lang="pl-PL" dirty="0"/>
              <a:t> .NET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err="1"/>
              <a:t>Helper</a:t>
            </a:r>
            <a:r>
              <a:rPr lang="pl-PL" dirty="0"/>
              <a:t> </a:t>
            </a:r>
            <a:r>
              <a:rPr lang="pl-PL" dirty="0" err="1"/>
              <a:t>tools</a:t>
            </a:r>
            <a:r>
              <a:rPr lang="pl-PL" dirty="0"/>
              <a:t> - </a:t>
            </a:r>
            <a:r>
              <a:rPr lang="pl-PL" dirty="0" err="1"/>
              <a:t>FluentAssertions</a:t>
            </a:r>
            <a:endParaRPr lang="pl-PL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72" y="1749182"/>
            <a:ext cx="10126657" cy="287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62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 i </a:t>
            </a:r>
            <a:r>
              <a:rPr lang="pl-PL" dirty="0" err="1"/>
              <a:t>frameworki</a:t>
            </a:r>
            <a:r>
              <a:rPr lang="pl-PL" dirty="0"/>
              <a:t> .NET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err="1"/>
              <a:t>Helper</a:t>
            </a:r>
            <a:r>
              <a:rPr lang="pl-PL" dirty="0"/>
              <a:t> </a:t>
            </a:r>
            <a:r>
              <a:rPr lang="pl-PL" dirty="0" err="1"/>
              <a:t>tools</a:t>
            </a:r>
            <a:r>
              <a:rPr lang="pl-PL" dirty="0"/>
              <a:t> - </a:t>
            </a:r>
            <a:r>
              <a:rPr lang="pl-PL" dirty="0" err="1"/>
              <a:t>FluentAssertions</a:t>
            </a: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424" y="1749182"/>
            <a:ext cx="10247153" cy="370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29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 i </a:t>
            </a:r>
            <a:r>
              <a:rPr lang="pl-PL" dirty="0" err="1"/>
              <a:t>frameworki</a:t>
            </a:r>
            <a:r>
              <a:rPr lang="pl-PL" dirty="0"/>
              <a:t> .NET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err="1"/>
              <a:t>Helper</a:t>
            </a:r>
            <a:r>
              <a:rPr lang="pl-PL" dirty="0"/>
              <a:t> </a:t>
            </a:r>
            <a:r>
              <a:rPr lang="pl-PL" dirty="0" err="1"/>
              <a:t>tools</a:t>
            </a:r>
            <a:r>
              <a:rPr lang="pl-PL" dirty="0"/>
              <a:t> - </a:t>
            </a:r>
            <a:r>
              <a:rPr lang="pl-PL" dirty="0" err="1"/>
              <a:t>FluentAssertions</a:t>
            </a:r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423" y="1749182"/>
            <a:ext cx="10229155" cy="343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60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 i </a:t>
            </a:r>
            <a:r>
              <a:rPr lang="pl-PL" dirty="0" err="1"/>
              <a:t>frameworki</a:t>
            </a:r>
            <a:r>
              <a:rPr lang="pl-PL" dirty="0"/>
              <a:t> .NET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err="1"/>
              <a:t>Helper</a:t>
            </a:r>
            <a:r>
              <a:rPr lang="pl-PL" dirty="0"/>
              <a:t> </a:t>
            </a:r>
            <a:r>
              <a:rPr lang="pl-PL" dirty="0" err="1"/>
              <a:t>tools</a:t>
            </a:r>
            <a:r>
              <a:rPr lang="pl-PL" dirty="0"/>
              <a:t> - </a:t>
            </a:r>
            <a:r>
              <a:rPr lang="pl-PL" dirty="0" err="1"/>
              <a:t>Autofixture</a:t>
            </a: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804" y="1749182"/>
            <a:ext cx="7036458" cy="42428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77" y="2827224"/>
            <a:ext cx="4136749" cy="151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41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Zaawansowany </a:t>
            </a:r>
            <a:r>
              <a:rPr lang="pl-PL" dirty="0" err="1"/>
              <a:t>AutoFixture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7578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Definicje</a:t>
            </a:r>
          </a:p>
        </p:txBody>
      </p:sp>
    </p:spTree>
    <p:extLst>
      <p:ext uri="{BB962C8B-B14F-4D97-AF65-F5344CB8AC3E}">
        <p14:creationId xmlns:p14="http://schemas.microsoft.com/office/powerpoint/2010/main" val="3529962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Techniki testowania</a:t>
            </a:r>
          </a:p>
        </p:txBody>
      </p:sp>
    </p:spTree>
    <p:extLst>
      <p:ext uri="{BB962C8B-B14F-4D97-AF65-F5344CB8AC3E}">
        <p14:creationId xmlns:p14="http://schemas.microsoft.com/office/powerpoint/2010/main" val="294125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Techniki testowania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38200" y="1222132"/>
            <a:ext cx="10515600" cy="527050"/>
          </a:xfrm>
        </p:spPr>
        <p:txBody>
          <a:bodyPr/>
          <a:lstStyle/>
          <a:p>
            <a:r>
              <a:rPr lang="pl-PL" dirty="0"/>
              <a:t>Test </a:t>
            </a:r>
            <a:r>
              <a:rPr lang="pl-PL" dirty="0" err="1"/>
              <a:t>After</a:t>
            </a:r>
            <a:r>
              <a:rPr lang="pl-PL" dirty="0"/>
              <a:t> Development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67298611"/>
              </p:ext>
            </p:extLst>
          </p:nvPr>
        </p:nvGraphicFramePr>
        <p:xfrm>
          <a:off x="1577191" y="192542"/>
          <a:ext cx="9037619" cy="5659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Arrow: Curved Left 6"/>
          <p:cNvSpPr/>
          <p:nvPr/>
        </p:nvSpPr>
        <p:spPr>
          <a:xfrm rot="5400000">
            <a:off x="8066740" y="2787725"/>
            <a:ext cx="801445" cy="2767106"/>
          </a:xfrm>
          <a:prstGeom prst="curvedLeftArrow">
            <a:avLst>
              <a:gd name="adj1" fmla="val 25000"/>
              <a:gd name="adj2" fmla="val 6082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19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Techniki testowania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38200" y="1222132"/>
            <a:ext cx="10515600" cy="527050"/>
          </a:xfrm>
        </p:spPr>
        <p:txBody>
          <a:bodyPr/>
          <a:lstStyle/>
          <a:p>
            <a:r>
              <a:rPr lang="pl-PL" dirty="0"/>
              <a:t>Test </a:t>
            </a:r>
            <a:r>
              <a:rPr lang="pl-PL" dirty="0" err="1"/>
              <a:t>Driven</a:t>
            </a:r>
            <a:r>
              <a:rPr lang="pl-PL" dirty="0"/>
              <a:t> Development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12694093"/>
              </p:ext>
            </p:extLst>
          </p:nvPr>
        </p:nvGraphicFramePr>
        <p:xfrm>
          <a:off x="2333214" y="1956796"/>
          <a:ext cx="7187304" cy="4702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917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Techniki testowania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Zalety TDD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l-PL" sz="2600" dirty="0">
                <a:latin typeface="Montserrat SemiBold" panose="00000700000000000000" pitchFamily="2" charset="-18"/>
              </a:rPr>
              <a:t>Inkrementalny design</a:t>
            </a:r>
          </a:p>
          <a:p>
            <a:r>
              <a:rPr lang="pl-PL" dirty="0"/>
              <a:t>Czyste API</a:t>
            </a:r>
          </a:p>
          <a:p>
            <a:r>
              <a:rPr lang="pl-PL" dirty="0"/>
              <a:t>Wysokie pokrycie kodu testami</a:t>
            </a:r>
          </a:p>
          <a:p>
            <a:r>
              <a:rPr lang="pl-PL" dirty="0"/>
              <a:t>Dobra dokumentacja kodu</a:t>
            </a:r>
          </a:p>
          <a:p>
            <a:r>
              <a:rPr lang="pl-PL" dirty="0"/>
              <a:t>Krótszy czas developingu (statystycznie)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2892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Techniki testowania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Problem z TDD</a:t>
            </a:r>
          </a:p>
        </p:txBody>
      </p:sp>
      <p:pic>
        <p:nvPicPr>
          <p:cNvPr id="1026" name="Picture 2" descr="http://wanna-joke.com/wp-content/uploads/2015/07/motivation-level-lazy-pupp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927" y="2079138"/>
            <a:ext cx="6560147" cy="378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6286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Techniki testowania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Problem z TDD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l-PL" dirty="0"/>
              <a:t>Wymagana jest wysoka motywacja wewnętrzna, jak i w całym zespole</a:t>
            </a:r>
          </a:p>
          <a:p>
            <a:r>
              <a:rPr lang="pl-PL" dirty="0"/>
              <a:t>Początkowa wizja „dłuższego” </a:t>
            </a:r>
            <a:r>
              <a:rPr lang="pl-PL" dirty="0" err="1"/>
              <a:t>developmentu</a:t>
            </a:r>
            <a:endParaRPr lang="pl-PL" dirty="0"/>
          </a:p>
          <a:p>
            <a:r>
              <a:rPr lang="pl-PL" dirty="0"/>
              <a:t>Nie raz TAD po prostu wystarczy</a:t>
            </a:r>
          </a:p>
        </p:txBody>
      </p:sp>
    </p:spTree>
    <p:extLst>
      <p:ext uri="{BB962C8B-B14F-4D97-AF65-F5344CB8AC3E}">
        <p14:creationId xmlns:p14="http://schemas.microsoft.com/office/powerpoint/2010/main" val="1690728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Techniki testowania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Implementacja </a:t>
            </a:r>
            <a:r>
              <a:rPr lang="pl-PL" dirty="0" err="1"/>
              <a:t>FizzBuzz</a:t>
            </a:r>
            <a:r>
              <a:rPr lang="pl-PL" dirty="0"/>
              <a:t> z TDD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Napisz program, który dla podanego zakresu liczb wypisze te liczby na ekranie, gdzie:</a:t>
            </a:r>
          </a:p>
          <a:p>
            <a:r>
              <a:rPr lang="pl-PL" dirty="0"/>
              <a:t>Jeżeli liczba jest podzielna przez 3 to wypisz „</a:t>
            </a:r>
            <a:r>
              <a:rPr lang="pl-PL" dirty="0" err="1"/>
              <a:t>Fizz</a:t>
            </a:r>
            <a:r>
              <a:rPr lang="pl-PL" dirty="0"/>
              <a:t>”</a:t>
            </a:r>
          </a:p>
          <a:p>
            <a:r>
              <a:rPr lang="pl-PL" dirty="0"/>
              <a:t>Jeżeli liczba jest podzielna przez 5 to wypisz „</a:t>
            </a:r>
            <a:r>
              <a:rPr lang="pl-PL" dirty="0" err="1"/>
              <a:t>Buzz</a:t>
            </a:r>
            <a:r>
              <a:rPr lang="pl-PL" dirty="0"/>
              <a:t>”</a:t>
            </a:r>
          </a:p>
          <a:p>
            <a:r>
              <a:rPr lang="pl-PL" dirty="0"/>
              <a:t>Jeżeli liczba jest podzielna przez 3 i 5 to wypisz „</a:t>
            </a:r>
            <a:r>
              <a:rPr lang="pl-PL" dirty="0" err="1"/>
              <a:t>FizzBuzz</a:t>
            </a:r>
            <a:r>
              <a:rPr lang="pl-PL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0930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FizzBuzz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890121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Techniki testowania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err="1"/>
              <a:t>Property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</a:t>
            </a:r>
            <a:r>
              <a:rPr lang="pl-PL" dirty="0" err="1"/>
              <a:t>Testing</a:t>
            </a: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416" y="2079138"/>
            <a:ext cx="7929168" cy="238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53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Techniki testowania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err="1"/>
              <a:t>Property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</a:t>
            </a:r>
            <a:r>
              <a:rPr lang="pl-PL" dirty="0" err="1"/>
              <a:t>Testing</a:t>
            </a:r>
            <a:endParaRPr lang="pl-P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l-PL" dirty="0"/>
              <a:t>Jak to działa:</a:t>
            </a:r>
          </a:p>
          <a:p>
            <a:pPr marL="914400" lvl="1" indent="-457200">
              <a:buAutoNum type="arabicPeriod"/>
            </a:pPr>
            <a:r>
              <a:rPr lang="pl-PL" dirty="0"/>
              <a:t>Przedstaw założenia na temat danych wyjściowych biorąc pod uwagę dane wejściowe – ustal właściwości</a:t>
            </a:r>
          </a:p>
          <a:p>
            <a:pPr marL="914400" lvl="1" indent="-457200">
              <a:buAutoNum type="arabicPeriod"/>
            </a:pPr>
            <a:r>
              <a:rPr lang="pl-PL" dirty="0"/>
              <a:t>Wygeneruj losowy zestaw danych wejściowych w celu przetestowania danej właściwości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094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Definicje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Hierarchia testów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02174685"/>
              </p:ext>
            </p:extLst>
          </p:nvPr>
        </p:nvGraphicFramePr>
        <p:xfrm>
          <a:off x="1851511" y="1749182"/>
          <a:ext cx="8488978" cy="4286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5653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Techniki testowania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err="1"/>
              <a:t>Property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</a:t>
            </a:r>
            <a:r>
              <a:rPr lang="pl-PL" dirty="0" err="1"/>
              <a:t>Testing</a:t>
            </a:r>
            <a:endParaRPr lang="pl-PL" dirty="0"/>
          </a:p>
          <a:p>
            <a:endParaRPr lang="pl-P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l-PL" dirty="0"/>
              <a:t>Jeden test PBT może zastąpić kilka testów bazujących na przykładach</a:t>
            </a:r>
          </a:p>
          <a:p>
            <a:r>
              <a:rPr lang="pl-PL" dirty="0"/>
              <a:t>Dobra w odnajdywaniu przypadków brzegowych</a:t>
            </a:r>
          </a:p>
          <a:p>
            <a:r>
              <a:rPr lang="pl-PL" dirty="0"/>
              <a:t>Zapewnia głębokie zrozumienie wymagań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Ale:</a:t>
            </a:r>
          </a:p>
          <a:p>
            <a:r>
              <a:rPr lang="pl-PL" dirty="0"/>
              <a:t>Wymaga niestandardowego myślenia</a:t>
            </a:r>
          </a:p>
          <a:p>
            <a:r>
              <a:rPr lang="pl-PL" dirty="0"/>
              <a:t>Może być skomplikowane dla początkujących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017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Techniki testowania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err="1"/>
              <a:t>Property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</a:t>
            </a:r>
            <a:r>
              <a:rPr lang="pl-PL" dirty="0" err="1"/>
              <a:t>Testing</a:t>
            </a:r>
            <a:r>
              <a:rPr lang="pl-PL" dirty="0"/>
              <a:t> - Przykład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l-PL" u="sng" dirty="0"/>
              <a:t>Wymaganie</a:t>
            </a:r>
            <a:r>
              <a:rPr lang="pl-PL" dirty="0"/>
              <a:t>: Napisz funkcję która dodaje dwie liczby</a:t>
            </a:r>
          </a:p>
          <a:p>
            <a:r>
              <a:rPr lang="pl-PL" u="sng" dirty="0"/>
              <a:t>Problem</a:t>
            </a:r>
            <a:r>
              <a:rPr lang="pl-PL" dirty="0"/>
              <a:t>: Jak przetestować bez </a:t>
            </a:r>
            <a:r>
              <a:rPr lang="pl-PL" dirty="0" err="1"/>
              <a:t>reimplementowania</a:t>
            </a:r>
            <a:r>
              <a:rPr lang="pl-PL" dirty="0"/>
              <a:t> algorytmu</a:t>
            </a:r>
          </a:p>
          <a:p>
            <a:r>
              <a:rPr lang="pl-PL" u="sng" dirty="0"/>
              <a:t>Ustalmy właściwości</a:t>
            </a:r>
            <a:r>
              <a:rPr lang="pl-PL" dirty="0"/>
              <a:t>:</a:t>
            </a:r>
          </a:p>
          <a:p>
            <a:pPr marL="914400" lvl="1" indent="-457200">
              <a:buAutoNum type="arabicPeriod"/>
            </a:pPr>
            <a:r>
              <a:rPr lang="pl-PL" dirty="0"/>
              <a:t>Wynik nie powinien być zależny od kolejności dodawania dwóch liczb</a:t>
            </a:r>
          </a:p>
          <a:p>
            <a:pPr marL="914400" lvl="1" indent="-457200">
              <a:buAutoNum type="arabicPeriod"/>
            </a:pPr>
            <a:r>
              <a:rPr lang="pl-PL" dirty="0"/>
              <a:t>Wynikiem dodania „0” do liczby powinna być liczba</a:t>
            </a:r>
          </a:p>
          <a:p>
            <a:pPr marL="914400" lvl="1" indent="-457200">
              <a:buAutoNum type="arabicPeriod"/>
            </a:pPr>
            <a:r>
              <a:rPr lang="pl-PL" dirty="0"/>
              <a:t>Podwójne dodanie „1” do liczby powinno mieć taki sam wynik jak pojedyncze dodanie „2”</a:t>
            </a:r>
          </a:p>
          <a:p>
            <a:endParaRPr lang="pl-PL" dirty="0"/>
          </a:p>
        </p:txBody>
      </p:sp>
      <p:sp>
        <p:nvSpPr>
          <p:cNvPr id="6" name="Rectangle 5">
            <a:hlinkClick r:id="rId3"/>
          </p:cNvPr>
          <p:cNvSpPr/>
          <p:nvPr/>
        </p:nvSpPr>
        <p:spPr>
          <a:xfrm>
            <a:off x="3358712" y="5776237"/>
            <a:ext cx="547457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200" dirty="0">
                <a:hlinkClick r:id="rId3"/>
              </a:rPr>
              <a:t>http://fsharpforfunandprofit.com/pbt/</a:t>
            </a:r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val="9466265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Techniki testowania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err="1"/>
              <a:t>Property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</a:t>
            </a:r>
            <a:r>
              <a:rPr lang="pl-PL" dirty="0" err="1"/>
              <a:t>Testing</a:t>
            </a:r>
            <a:r>
              <a:rPr lang="pl-PL" dirty="0"/>
              <a:t> - </a:t>
            </a:r>
            <a:r>
              <a:rPr lang="pl-PL" dirty="0" err="1"/>
              <a:t>FsCheck</a:t>
            </a:r>
            <a:endParaRPr 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685" y="1749182"/>
            <a:ext cx="9755636" cy="282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978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FsCheck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032666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4731" y="4462939"/>
            <a:ext cx="765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600" dirty="0"/>
              <a:t>https://github.com/lkaczanowski/UnitTesting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2000" y="5335793"/>
            <a:ext cx="63001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600" dirty="0"/>
              <a:t>https://gist.github.com/lkaczanowski</a:t>
            </a:r>
          </a:p>
        </p:txBody>
      </p:sp>
      <p:pic>
        <p:nvPicPr>
          <p:cNvPr id="2050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20125"/>
            <a:ext cx="4286922" cy="35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71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Definicje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Czym jest unit </a:t>
            </a:r>
            <a:r>
              <a:rPr lang="pl-PL" dirty="0" err="1"/>
              <a:t>testing</a:t>
            </a:r>
            <a:r>
              <a:rPr lang="pl-PL" dirty="0"/>
              <a:t> – dwa podejścia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38200" y="2079138"/>
            <a:ext cx="10515600" cy="1217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i="1" dirty="0"/>
              <a:t>„</a:t>
            </a:r>
            <a:r>
              <a:rPr lang="en-US" sz="2400" i="1" dirty="0"/>
              <a:t>A unit </a:t>
            </a:r>
            <a:r>
              <a:rPr lang="en-US" sz="2400" i="1" dirty="0" err="1"/>
              <a:t>tes</a:t>
            </a:r>
            <a:r>
              <a:rPr lang="pl-PL" sz="2400" i="1" dirty="0"/>
              <a:t>t</a:t>
            </a:r>
            <a:r>
              <a:rPr lang="en-US" sz="2400" i="1" dirty="0">
                <a:solidFill>
                  <a:srgbClr val="FFC000"/>
                </a:solidFill>
              </a:rPr>
              <a:t> </a:t>
            </a:r>
            <a:r>
              <a:rPr lang="en-US" sz="2400" i="1" dirty="0"/>
              <a:t>is an automated piece of code that invokes </a:t>
            </a:r>
            <a:r>
              <a:rPr lang="en-US" sz="2400" i="1" dirty="0">
                <a:solidFill>
                  <a:srgbClr val="FFC000"/>
                </a:solidFill>
              </a:rPr>
              <a:t>the method or class</a:t>
            </a:r>
            <a:r>
              <a:rPr lang="en-US" sz="2400" i="1" dirty="0"/>
              <a:t> being tested and then checks </a:t>
            </a:r>
            <a:r>
              <a:rPr lang="en-US" sz="2400" i="1" dirty="0">
                <a:solidFill>
                  <a:srgbClr val="FFC000"/>
                </a:solidFill>
              </a:rPr>
              <a:t>some assumptions</a:t>
            </a:r>
            <a:r>
              <a:rPr lang="en-US" sz="2400" i="1" dirty="0"/>
              <a:t> about the behavior of that </a:t>
            </a:r>
            <a:r>
              <a:rPr lang="en-US" sz="2400" i="1" dirty="0">
                <a:solidFill>
                  <a:srgbClr val="FFC000"/>
                </a:solidFill>
              </a:rPr>
              <a:t>method or class</a:t>
            </a:r>
            <a:r>
              <a:rPr lang="pl-PL" sz="2400" i="1" dirty="0"/>
              <a:t>”</a:t>
            </a:r>
          </a:p>
          <a:p>
            <a:pPr marL="0" indent="0">
              <a:buNone/>
            </a:pPr>
            <a:endParaRPr lang="pl-PL" sz="24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38200" y="3552092"/>
            <a:ext cx="10515600" cy="1217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-18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-1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-1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-1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-1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 i="1" dirty="0"/>
              <a:t>„</a:t>
            </a:r>
            <a:r>
              <a:rPr lang="en-US" sz="2400" i="1" dirty="0"/>
              <a:t>A unit test is an automated piece of code that invokes a </a:t>
            </a:r>
            <a:r>
              <a:rPr lang="en-US" sz="2400" i="1" dirty="0">
                <a:solidFill>
                  <a:srgbClr val="FFC000"/>
                </a:solidFill>
              </a:rPr>
              <a:t>unit of work</a:t>
            </a:r>
            <a:r>
              <a:rPr lang="en-US" sz="2400" i="1" dirty="0"/>
              <a:t> in the system and then checks a </a:t>
            </a:r>
            <a:r>
              <a:rPr lang="en-US" sz="2400" i="1" dirty="0">
                <a:solidFill>
                  <a:srgbClr val="FFC000"/>
                </a:solidFill>
              </a:rPr>
              <a:t>single assumption </a:t>
            </a:r>
            <a:r>
              <a:rPr lang="en-US" sz="2400" i="1" dirty="0"/>
              <a:t>about the behavior of that </a:t>
            </a:r>
            <a:r>
              <a:rPr lang="en-US" sz="2400" i="1" dirty="0">
                <a:solidFill>
                  <a:srgbClr val="FFC000"/>
                </a:solidFill>
              </a:rPr>
              <a:t>unit of work</a:t>
            </a:r>
            <a:r>
              <a:rPr lang="pl-PL" sz="2400" i="1" dirty="0"/>
              <a:t>”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38200" y="5025046"/>
            <a:ext cx="10515600" cy="1217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-18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-1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-1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-1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-1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l-PL" sz="2400" dirty="0"/>
              <a:t>The Art Of Unit </a:t>
            </a:r>
            <a:r>
              <a:rPr lang="pl-PL" sz="2400" dirty="0" err="1"/>
              <a:t>Testing</a:t>
            </a:r>
            <a:r>
              <a:rPr lang="pl-PL" sz="2400" dirty="0"/>
              <a:t> with </a:t>
            </a:r>
            <a:r>
              <a:rPr lang="pl-PL" sz="2400" dirty="0" err="1"/>
              <a:t>Examples</a:t>
            </a:r>
            <a:r>
              <a:rPr lang="pl-PL" sz="2400" dirty="0"/>
              <a:t> in .NET</a:t>
            </a:r>
          </a:p>
          <a:p>
            <a:pPr marL="0" indent="0" algn="r">
              <a:buNone/>
            </a:pPr>
            <a:r>
              <a:rPr lang="pl-PL" sz="2400" dirty="0"/>
              <a:t>Roy </a:t>
            </a:r>
            <a:r>
              <a:rPr lang="pl-PL" sz="2400" dirty="0" err="1"/>
              <a:t>Osherove</a:t>
            </a:r>
            <a:endParaRPr lang="pl-PL" sz="2400" dirty="0"/>
          </a:p>
          <a:p>
            <a:pPr marL="0" indent="0">
              <a:buNone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76930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Definicje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Charakterystyka dobrych unit testów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l-PL" dirty="0"/>
              <a:t>Zautomatyzowane</a:t>
            </a:r>
          </a:p>
          <a:p>
            <a:r>
              <a:rPr lang="pl-PL" dirty="0"/>
              <a:t>Odizolowane</a:t>
            </a:r>
          </a:p>
          <a:p>
            <a:r>
              <a:rPr lang="pl-PL" dirty="0"/>
              <a:t>Deterministyczne</a:t>
            </a:r>
          </a:p>
          <a:p>
            <a:r>
              <a:rPr lang="pl-PL" dirty="0"/>
              <a:t>Szybkie</a:t>
            </a:r>
          </a:p>
          <a:p>
            <a:r>
              <a:rPr lang="pl-PL" dirty="0"/>
              <a:t>Czytelne</a:t>
            </a:r>
          </a:p>
          <a:p>
            <a:r>
              <a:rPr lang="pl-PL" dirty="0" err="1"/>
              <a:t>Utrzymywalne</a:t>
            </a:r>
            <a:endParaRPr lang="pl-PL" dirty="0"/>
          </a:p>
          <a:p>
            <a:r>
              <a:rPr lang="pl-PL" dirty="0"/>
              <a:t>Wiarygodne</a:t>
            </a:r>
          </a:p>
        </p:txBody>
      </p:sp>
    </p:spTree>
    <p:extLst>
      <p:ext uri="{BB962C8B-B14F-4D97-AF65-F5344CB8AC3E}">
        <p14:creationId xmlns:p14="http://schemas.microsoft.com/office/powerpoint/2010/main" val="979821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Definicje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Korzyści pisania unit testów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l-PL" dirty="0"/>
              <a:t>Minimalizują powstawanie nowych </a:t>
            </a:r>
            <a:r>
              <a:rPr lang="pl-PL" dirty="0" err="1"/>
              <a:t>bugów</a:t>
            </a:r>
            <a:r>
              <a:rPr lang="pl-PL" dirty="0"/>
              <a:t> podczas pisania nowych funkcjonalności </a:t>
            </a:r>
          </a:p>
          <a:p>
            <a:r>
              <a:rPr lang="pl-PL" dirty="0"/>
              <a:t>Pozwalają na bezpieczny </a:t>
            </a:r>
            <a:r>
              <a:rPr lang="pl-PL" dirty="0" err="1"/>
              <a:t>refactor</a:t>
            </a:r>
            <a:r>
              <a:rPr lang="pl-PL" dirty="0"/>
              <a:t> kodu</a:t>
            </a:r>
          </a:p>
          <a:p>
            <a:r>
              <a:rPr lang="pl-PL" dirty="0"/>
              <a:t>Mogą być dobrą dokumentacją</a:t>
            </a:r>
          </a:p>
          <a:p>
            <a:r>
              <a:rPr lang="pl-PL" dirty="0"/>
              <a:t>Redukują koszt nowych funkcjonalności</a:t>
            </a:r>
          </a:p>
          <a:p>
            <a:r>
              <a:rPr lang="pl-PL" dirty="0"/>
              <a:t>Wymuszają lepszy design</a:t>
            </a:r>
          </a:p>
        </p:txBody>
      </p:sp>
    </p:spTree>
    <p:extLst>
      <p:ext uri="{BB962C8B-B14F-4D97-AF65-F5344CB8AC3E}">
        <p14:creationId xmlns:p14="http://schemas.microsoft.com/office/powerpoint/2010/main" val="1637092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Definicje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Struktura unit testu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30034153"/>
              </p:ext>
            </p:extLst>
          </p:nvPr>
        </p:nvGraphicFramePr>
        <p:xfrm>
          <a:off x="1730787" y="1863278"/>
          <a:ext cx="7596094" cy="4680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Arrow: Curved Left 8"/>
          <p:cNvSpPr/>
          <p:nvPr/>
        </p:nvSpPr>
        <p:spPr>
          <a:xfrm>
            <a:off x="9477489" y="2926082"/>
            <a:ext cx="763793" cy="233440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1" name="Arrow: Curved Left 10"/>
          <p:cNvSpPr/>
          <p:nvPr/>
        </p:nvSpPr>
        <p:spPr>
          <a:xfrm rot="10800000">
            <a:off x="808638" y="2852564"/>
            <a:ext cx="763793" cy="233440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258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Klasa testowa</a:t>
            </a:r>
          </a:p>
        </p:txBody>
      </p:sp>
    </p:spTree>
    <p:extLst>
      <p:ext uri="{BB962C8B-B14F-4D97-AF65-F5344CB8AC3E}">
        <p14:creationId xmlns:p14="http://schemas.microsoft.com/office/powerpoint/2010/main" val="2909076860"/>
      </p:ext>
    </p:extLst>
  </p:cSld>
  <p:clrMapOvr>
    <a:masterClrMapping/>
  </p:clrMapOvr>
</p:sld>
</file>

<file path=ppt/theme/theme1.xml><?xml version="1.0" encoding="utf-8"?>
<a:theme xmlns:a="http://schemas.openxmlformats.org/drawingml/2006/main" name="UnitTestingBlac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ntserrat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tTestingBlack" id="{38E9027F-877B-4CF4-902A-EFB82F6EDBAA}" vid="{9A213CE5-5D28-4906-A21A-793D3D59B7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UnitTestingBlack</Template>
  <TotalTime>6800</TotalTime>
  <Words>1376</Words>
  <Application>Microsoft Office PowerPoint</Application>
  <PresentationFormat>Panoramiczny</PresentationFormat>
  <Paragraphs>286</Paragraphs>
  <Slides>44</Slides>
  <Notes>44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44</vt:i4>
      </vt:variant>
    </vt:vector>
  </HeadingPairs>
  <TitlesOfParts>
    <vt:vector size="51" baseType="lpstr">
      <vt:lpstr>Arial</vt:lpstr>
      <vt:lpstr>Montserrat Light</vt:lpstr>
      <vt:lpstr>Calibri</vt:lpstr>
      <vt:lpstr>Montserrat SemiBold</vt:lpstr>
      <vt:lpstr>Montserrat</vt:lpstr>
      <vt:lpstr>Consolas</vt:lpstr>
      <vt:lpstr>UnitTestingBlack</vt:lpstr>
      <vt:lpstr>Unit testing</vt:lpstr>
      <vt:lpstr>Agenda</vt:lpstr>
      <vt:lpstr>Definicje</vt:lpstr>
      <vt:lpstr>Definicje</vt:lpstr>
      <vt:lpstr>Definicje</vt:lpstr>
      <vt:lpstr>Definicje</vt:lpstr>
      <vt:lpstr>Definicje</vt:lpstr>
      <vt:lpstr>Definicje</vt:lpstr>
      <vt:lpstr>Przykład</vt:lpstr>
      <vt:lpstr>Definicje</vt:lpstr>
      <vt:lpstr>Przykład</vt:lpstr>
      <vt:lpstr>Dobre praktyki</vt:lpstr>
      <vt:lpstr>Dobre praktyki</vt:lpstr>
      <vt:lpstr>Dobre praktyki</vt:lpstr>
      <vt:lpstr>Dobre praktyki</vt:lpstr>
      <vt:lpstr>Dobre praktyki</vt:lpstr>
      <vt:lpstr>Dobre praktyki</vt:lpstr>
      <vt:lpstr>Dobre praktyki</vt:lpstr>
      <vt:lpstr>Dobre praktyki</vt:lpstr>
      <vt:lpstr>Narzędzia i frameworki .NET</vt:lpstr>
      <vt:lpstr>Narzędzia i frameworki .NET</vt:lpstr>
      <vt:lpstr>Narzędzia i frameworki .NET</vt:lpstr>
      <vt:lpstr>Narzędzia i frameworki .NET</vt:lpstr>
      <vt:lpstr>Narzędzia i frameworki .NET</vt:lpstr>
      <vt:lpstr>Narzędzia i frameworki .NET</vt:lpstr>
      <vt:lpstr>Narzędzia i frameworki .NET</vt:lpstr>
      <vt:lpstr>Narzędzia i frameworki .NET</vt:lpstr>
      <vt:lpstr>Narzędzia i frameworki .NET</vt:lpstr>
      <vt:lpstr>Przykład</vt:lpstr>
      <vt:lpstr>Techniki testowania</vt:lpstr>
      <vt:lpstr>Techniki testowania</vt:lpstr>
      <vt:lpstr>Techniki testowania</vt:lpstr>
      <vt:lpstr>Techniki testowania</vt:lpstr>
      <vt:lpstr>Techniki testowania</vt:lpstr>
      <vt:lpstr>Techniki testowania</vt:lpstr>
      <vt:lpstr>Techniki testowania</vt:lpstr>
      <vt:lpstr>Przykład</vt:lpstr>
      <vt:lpstr>Techniki testowania</vt:lpstr>
      <vt:lpstr>Techniki testowania</vt:lpstr>
      <vt:lpstr>Techniki testowania</vt:lpstr>
      <vt:lpstr>Techniki testowania</vt:lpstr>
      <vt:lpstr>Techniki testowania</vt:lpstr>
      <vt:lpstr>Przykład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Łukasz Kaczanowski</dc:creator>
  <cp:lastModifiedBy>Łukasz Kaczanowski</cp:lastModifiedBy>
  <cp:revision>128</cp:revision>
  <dcterms:created xsi:type="dcterms:W3CDTF">2016-12-07T19:30:19Z</dcterms:created>
  <dcterms:modified xsi:type="dcterms:W3CDTF">2016-12-14T08:58:49Z</dcterms:modified>
</cp:coreProperties>
</file>