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media1.gif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3" Type="http://schemas.microsoft.com/office/2007/relationships/media" Target="../media/media1.gif"/><Relationship Id="rId4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Designer can code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Lecture 2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by Tom Lau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XML in Drawable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71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layer-list</a:t>
            </a:r>
            <a:endParaRPr sz="3800">
              <a:solidFill>
                <a:srgbClr val="FFFFFF"/>
              </a:solidFill>
            </a:endParaRPr>
          </a:p>
          <a:p>
            <a:pPr lvl="0">
              <a:spcBef>
                <a:spcPts val="71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selector</a:t>
            </a:r>
            <a:endParaRPr sz="3800">
              <a:solidFill>
                <a:srgbClr val="FFFFFF"/>
              </a:solidFill>
            </a:endParaRPr>
          </a:p>
          <a:p>
            <a:pPr lvl="0">
              <a:spcBef>
                <a:spcPts val="71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ripple</a:t>
            </a:r>
          </a:p>
        </p:txBody>
      </p:sp>
      <p:pic>
        <p:nvPicPr>
          <p:cNvPr id="73" name="btn_xml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285488" y="3479006"/>
            <a:ext cx="6224592" cy="451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layer-list 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75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It can contain many item by using layer approach</a:t>
            </a:r>
            <a:endParaRPr sz="3800">
              <a:solidFill>
                <a:srgbClr val="FFFFFF"/>
              </a:solidFill>
            </a:endParaRPr>
          </a:p>
          <a:p>
            <a:pPr lvl="0">
              <a:spcBef>
                <a:spcPts val="75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the top layer will be the bottom item at xml</a:t>
            </a:r>
            <a:endParaRPr sz="3800">
              <a:solidFill>
                <a:srgbClr val="FFFFFF"/>
              </a:solidFill>
            </a:endParaRPr>
          </a:p>
          <a:p>
            <a:pPr lvl="0">
              <a:spcBef>
                <a:spcPts val="75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it can use four properties, left, right, top and bottom, to item position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selector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88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the item in selector can have different state, like state_pressed, enable, long press</a:t>
            </a:r>
            <a:endParaRPr sz="3800">
              <a:solidFill>
                <a:srgbClr val="FFFFFF"/>
              </a:solidFill>
            </a:endParaRPr>
          </a:p>
          <a:p>
            <a:pPr lvl="0">
              <a:spcBef>
                <a:spcPts val="88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It is common to be used as a button background before Android 5.0</a:t>
            </a:r>
          </a:p>
        </p:txBody>
      </p:sp>
    </p:spTree>
  </p:cSld>
  <p:clrMapOvr>
    <a:masterClrMapping/>
  </p:clrMapOvr>
  <p:transition spd="med" advClick="1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952500" y="762000"/>
            <a:ext cx="5334000" cy="163474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ripple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952500" y="2881764"/>
            <a:ext cx="5334000" cy="6122536"/>
          </a:xfrm>
          <a:prstGeom prst="rect">
            <a:avLst/>
          </a:prstGeom>
        </p:spPr>
        <p:txBody>
          <a:bodyPr/>
          <a:lstStyle/>
          <a:p>
            <a:pPr lvl="0" marL="228600" indent="-228600" algn="just">
              <a:spcBef>
                <a:spcPts val="40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It only need to mention item drawable and set the color property</a:t>
            </a:r>
            <a:endParaRPr sz="3200">
              <a:solidFill>
                <a:srgbClr val="FFFFFF"/>
              </a:solidFill>
            </a:endParaRPr>
          </a:p>
          <a:p>
            <a:pPr lvl="0" marL="228600" indent="-228600" algn="just">
              <a:spcBef>
                <a:spcPts val="40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The animation will auto generated </a:t>
            </a:r>
            <a:endParaRPr sz="3200">
              <a:solidFill>
                <a:srgbClr val="FFFFFF"/>
              </a:solidFill>
            </a:endParaRPr>
          </a:p>
          <a:p>
            <a:pPr lvl="0" marL="228600" indent="-228600" algn="just">
              <a:spcBef>
                <a:spcPts val="40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Be careful, it only support Android 5.0 or above device, so </a:t>
            </a:r>
            <a:r>
              <a:rPr b="1" sz="32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create drawable-v21 folder </a:t>
            </a:r>
            <a:r>
              <a:rPr sz="3200">
                <a:solidFill>
                  <a:srgbClr val="FFFFFF"/>
                </a:solidFill>
              </a:rPr>
              <a:t>please!!!!</a:t>
            </a:r>
          </a:p>
        </p:txBody>
      </p:sp>
      <p:pic>
        <p:nvPicPr>
          <p:cNvPr id="83" name="animation-responsiveinteraction-inkreactions-notouchripplepressandrelease_large_xhdpi.gif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768921" y="2150336"/>
            <a:ext cx="5232757" cy="5465628"/>
          </a:xfrm>
          <a:prstGeom prst="rect">
            <a:avLst/>
          </a:prstGeom>
        </p:spPr>
      </p:pic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8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OnClickListener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OnClickListener is a things on JAVA to handle the click event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Each Listener should to be set at at least one view in order to trigger event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>
        <p14:flip dir="r"/>
      </p:transition>
    </mc:Choice>
    <mc:Fallback>
      <p:transition xmlns:p14="http://schemas.microsoft.com/office/powerpoint/2010/main" spd="med" advClick="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toast.png"/>
          <p:cNvPicPr/>
          <p:nvPr/>
        </p:nvPicPr>
        <p:blipFill>
          <a:blip r:embed="rId2">
            <a:extLst/>
          </a:blip>
          <a:srcRect l="0" t="53103" r="129" b="10584"/>
          <a:stretch>
            <a:fillRect/>
          </a:stretch>
        </p:blipFill>
        <p:spPr>
          <a:xfrm>
            <a:off x="1612900" y="635000"/>
            <a:ext cx="9766300" cy="59182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Toast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Toast is message dialog on the screen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it will disappear in a few second.</a:t>
            </a:r>
          </a:p>
        </p:txBody>
      </p:sp>
    </p:spTree>
  </p:cSld>
  <p:clrMapOvr>
    <a:masterClrMapping/>
  </p:clrMapOvr>
  <p:transition spd="med" advClick="1">
    <p:cover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2156518"/>
            <a:ext cx="9779000" cy="2875164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ObjectAnimator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 thing that keep changing a properties very fast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ObjectAnimator S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1004364"/>
            <a:ext cx="9779000" cy="5179472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ObjectAnimator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ObjectAnimator can put in a set so that it can cooperate with other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asted-imag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00200" y="988883"/>
            <a:ext cx="9779000" cy="5210434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interpolator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It is a thing to mention how the value change</a:t>
            </a:r>
          </a:p>
        </p:txBody>
      </p:sp>
    </p:spTree>
  </p:cSld>
  <p:clrMapOvr>
    <a:masterClrMapping/>
  </p:clrMapOvr>
  <p:transition spd="fast" advClick="1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asted-image.tif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18300" y="3067050"/>
            <a:ext cx="5334000" cy="533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ObjectAnimator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Since ObjectAnimator is to change the properties of a View in order to have animation effect, a customise animation need to customise a View to have a new property to change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Aims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71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Style.xml and drawable.xml</a:t>
            </a:r>
            <a:endParaRPr sz="3800">
              <a:solidFill>
                <a:srgbClr val="FFFFFF"/>
              </a:solidFill>
            </a:endParaRPr>
          </a:p>
          <a:p>
            <a:pPr lvl="0">
              <a:spcBef>
                <a:spcPts val="71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Basics Concept of Material Design</a:t>
            </a:r>
            <a:endParaRPr sz="3800">
              <a:solidFill>
                <a:srgbClr val="FFFFFF"/>
              </a:solidFill>
            </a:endParaRPr>
          </a:p>
          <a:p>
            <a:pPr lvl="0">
              <a:spcBef>
                <a:spcPts val="71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Animation</a:t>
            </a:r>
            <a:endParaRPr sz="3800">
              <a:solidFill>
                <a:srgbClr val="FFFFFF"/>
              </a:solidFill>
            </a:endParaRPr>
          </a:p>
          <a:p>
            <a:pPr lvl="0">
              <a:spcBef>
                <a:spcPts val="71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OnClickListener (Click Response)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Basic Knowledge of Android APP</a:t>
            </a:r>
          </a:p>
        </p:txBody>
      </p:sp>
      <p:pic>
        <p:nvPicPr>
          <p:cNvPr id="39" name="ic_launch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8000" y="3020314"/>
            <a:ext cx="1828800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5068633" y="4837283"/>
            <a:ext cx="28675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Android APP</a:t>
            </a:r>
          </a:p>
        </p:txBody>
      </p:sp>
      <p:sp>
        <p:nvSpPr>
          <p:cNvPr id="41" name="Shape 41"/>
          <p:cNvSpPr/>
          <p:nvPr/>
        </p:nvSpPr>
        <p:spPr>
          <a:xfrm>
            <a:off x="1061169" y="5710813"/>
            <a:ext cx="2540001" cy="1270001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JAVA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(Logical Code)</a:t>
            </a:r>
          </a:p>
        </p:txBody>
      </p:sp>
      <p:sp>
        <p:nvSpPr>
          <p:cNvPr id="42" name="Shape 42"/>
          <p:cNvSpPr/>
          <p:nvPr/>
        </p:nvSpPr>
        <p:spPr>
          <a:xfrm>
            <a:off x="5359400" y="7084022"/>
            <a:ext cx="2540000" cy="1270001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xml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(layout, graphic, animation….)</a:t>
            </a:r>
          </a:p>
        </p:txBody>
      </p:sp>
      <p:sp>
        <p:nvSpPr>
          <p:cNvPr id="43" name="Shape 43"/>
          <p:cNvSpPr/>
          <p:nvPr/>
        </p:nvSpPr>
        <p:spPr>
          <a:xfrm>
            <a:off x="9364291" y="5710813"/>
            <a:ext cx="2540001" cy="1270001"/>
          </a:xfrm>
          <a:prstGeom prst="rect">
            <a:avLst/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Picture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(most likely PNG)</a:t>
            </a:r>
          </a:p>
        </p:txBody>
      </p:sp>
      <p:sp>
        <p:nvSpPr>
          <p:cNvPr id="44" name="Shape 44"/>
          <p:cNvSpPr/>
          <p:nvPr/>
        </p:nvSpPr>
        <p:spPr>
          <a:xfrm>
            <a:off x="7943180" y="4312801"/>
            <a:ext cx="2534002" cy="1258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5" name="Shape 45"/>
          <p:cNvSpPr/>
          <p:nvPr/>
        </p:nvSpPr>
        <p:spPr>
          <a:xfrm flipH="1">
            <a:off x="2787304" y="4311740"/>
            <a:ext cx="2274440" cy="12595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6502713" y="5511800"/>
            <a:ext cx="1" cy="1270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slow" advClick="1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roject tre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18300" y="1407715"/>
            <a:ext cx="5334000" cy="695087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Styles.xml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Customize your theme here.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Theme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65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Hide ActionBar</a:t>
            </a:r>
            <a:endParaRPr sz="3800">
              <a:solidFill>
                <a:srgbClr val="FFFFFF"/>
              </a:solidFill>
            </a:endParaRPr>
          </a:p>
          <a:p>
            <a:pPr lvl="0">
              <a:spcBef>
                <a:spcPts val="65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Set Color Scheme</a:t>
            </a:r>
            <a:endParaRPr sz="3800">
              <a:solidFill>
                <a:srgbClr val="FFFFFF"/>
              </a:solidFill>
            </a:endParaRPr>
          </a:p>
          <a:p>
            <a:pPr lvl="0">
              <a:spcBef>
                <a:spcPts val="65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Default value of the property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training_re.png"/>
          <p:cNvPicPr/>
          <p:nvPr/>
        </p:nvPicPr>
        <p:blipFill>
          <a:blip r:embed="rId2">
            <a:extLst/>
          </a:blip>
          <a:srcRect l="0" t="0" r="0" b="65093"/>
          <a:stretch>
            <a:fillRect/>
          </a:stretch>
        </p:blipFill>
        <p:spPr>
          <a:xfrm>
            <a:off x="2672390" y="1388287"/>
            <a:ext cx="7634619" cy="5164913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ActionBar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An limited control area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toolbar1.png"/>
          <p:cNvPicPr/>
          <p:nvPr/>
        </p:nvPicPr>
        <p:blipFill>
          <a:blip r:embed="rId2">
            <a:extLst/>
          </a:blip>
          <a:srcRect l="0" t="0" r="0" b="72552"/>
          <a:stretch>
            <a:fillRect/>
          </a:stretch>
        </p:blipFill>
        <p:spPr>
          <a:xfrm>
            <a:off x="2449611" y="2254887"/>
            <a:ext cx="8080177" cy="4298314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ToolBar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More controllable ActionBar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tif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00200" y="1286867"/>
            <a:ext cx="9779001" cy="4614466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Material Design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Color Scheme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toolbar1.png"/>
          <p:cNvPicPr/>
          <p:nvPr/>
        </p:nvPicPr>
        <p:blipFill>
          <a:blip r:embed="rId2">
            <a:extLst/>
          </a:blip>
          <a:srcRect l="0" t="48888" r="0" b="17778"/>
          <a:stretch>
            <a:fillRect/>
          </a:stretch>
        </p:blipFill>
        <p:spPr>
          <a:xfrm>
            <a:off x="1909248" y="635000"/>
            <a:ext cx="9160904" cy="59182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Material Design Button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It is not compatible with Android 5.0 below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but you can make it compatible like</a:t>
            </a:r>
          </a:p>
        </p:txBody>
      </p:sp>
    </p:spTree>
  </p:cSld>
  <p:clrMapOvr>
    <a:masterClrMapping/>
  </p:clrMapOvr>
  <p:transition spd="slow" advClick="1">
    <p:push dir="l"/>
  </p:transition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