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08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1337D-06FA-0086-3EAC-D0BBA4AC1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33E9DC-3C22-FBF3-69D7-2C5BE671A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10E57A-1C73-E9D6-24BC-8A191C01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EBF45-DFA7-5796-14C9-4B5E9685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4BAE75-2E05-B67B-C438-39C3ACE3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07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C1E0A-AB9E-4CE1-E0CF-FA2F53A8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359D02-729A-3EDA-CAE5-C06BA0F38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F3DD0F-B43E-7B1D-6327-A79940EB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7F045-DD4B-7AB7-912C-BEF8BB13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51EEE-0534-557B-39DC-9A276F2E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9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75BD54-5F91-3ADE-ED57-0995E0625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F8B216-5076-1E93-1C57-AF6F8C1CF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A3628-FCE2-9BB7-EDDE-F1D90BDB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199C0-B55A-1183-699F-5C5BDE6C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222917-F4A4-0183-0978-D04840D2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2E5EE-A773-1578-10EC-0608CA13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6B380-3883-0A82-D76C-C7D42533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41B11-0BD6-F98D-3E57-21779043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6F6E7-904D-9FE1-D9BA-FDD689DB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6A050-B721-EE7D-7F46-A310EDC6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816960-A017-171E-241E-3D008A79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6A108B-D49D-3F60-F7BF-0B097F971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D62CE-5A57-4291-4574-A6F66E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AFEEE-0F93-F682-DB44-8DACE80B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3376-95CD-55A5-2382-7568CB65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8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EEAE7-1B78-AA2C-A56D-62D7D606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3E2832-4C9E-C467-4097-30E300ECF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AF4BAB-1DAA-21CE-845F-A36E977F2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31FE6E-7A4B-E5EE-301C-A7FFF8D1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746BC-3634-A9E8-F551-153C11A5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867B68-9F0E-07E8-7C0F-096D0C8B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23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62E80-0ED4-48C9-F870-6447BC0C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FA92C2-83BD-9CF3-9704-9ADABC03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C96B09-83A4-4B07-60B8-FEE03D52A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4A178-474B-91AA-B24B-5950A8521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613108-C676-6994-8B7B-481C318BB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60218B-6236-E493-1A29-7FAD88CA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7420CD-82C1-557A-EF90-A808948B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65BB85-7FE6-2BD7-0967-D80FF6E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98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D998A-2948-5BDF-F8FB-40EBE03F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375DA-F24E-741B-2CC3-5EB3AE10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F34198-DA1F-673F-F701-40DFC887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F7C3E-CF13-CF74-9740-C886A129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46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27647F-05B8-1A3A-2BB0-5131A713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CEE650-DD0E-2CB9-EEF8-C6BA7160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B3AA55-4463-962F-2B57-7D7A4974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53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59971-DD13-0BFC-E474-4A28F17E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B6D29-B47C-9496-E74F-D9C5E0EA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49E4E0-094C-0DAA-740A-8E3B4C430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3CF5CA-20DF-23B0-E68C-F12B3D67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D97553-54C9-CB79-B30B-4D254FB4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BDFE67-80E0-89C0-A2FC-8C4AACA9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5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F483E-92A1-18D6-5C15-D765A285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7528A2-BEC3-9807-DE70-B406BBC19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7BC781-570B-F111-C044-75A383A0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F96BCA-3FCA-4D81-5510-2E45770E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AC719-F899-21D1-65F8-D58D8CA8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107D11-4B1F-B867-3A02-FF718E44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92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20DBFA-2B9C-24BC-6A8C-7B4AAE37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E8D4EA-30F4-5E0E-19C8-05D05B34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C0B628-1D2D-5ED0-36E0-1A53C4267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FE74A-A64F-DF4E-B33D-6774295BC1D3}" type="datetimeFigureOut">
              <a:rPr lang="de-DE" smtClean="0"/>
              <a:t>05.02.24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BB838-688E-7CA0-E1A0-8EBFB213B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5E650-876A-E4CD-AB9C-DEEC7C8CD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73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FE0CE594-D63F-1763-C71F-4B522488E858}"/>
              </a:ext>
            </a:extLst>
          </p:cNvPr>
          <p:cNvSpPr/>
          <p:nvPr/>
        </p:nvSpPr>
        <p:spPr>
          <a:xfrm>
            <a:off x="326571" y="304256"/>
            <a:ext cx="11745686" cy="645522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Verzögerung 5">
            <a:extLst>
              <a:ext uri="{FF2B5EF4-FFF2-40B4-BE49-F238E27FC236}">
                <a16:creationId xmlns:a16="http://schemas.microsoft.com/office/drawing/2014/main" id="{880E499F-7956-A025-3AB3-6B8E9E22F75B}"/>
              </a:ext>
            </a:extLst>
          </p:cNvPr>
          <p:cNvSpPr/>
          <p:nvPr/>
        </p:nvSpPr>
        <p:spPr>
          <a:xfrm rot="16200000">
            <a:off x="7872616" y="4113642"/>
            <a:ext cx="1172119" cy="1599247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567B97-828F-9598-D09D-CF257E883CA9}"/>
              </a:ext>
            </a:extLst>
          </p:cNvPr>
          <p:cNvSpPr/>
          <p:nvPr/>
        </p:nvSpPr>
        <p:spPr>
          <a:xfrm>
            <a:off x="8081835" y="3468543"/>
            <a:ext cx="742508" cy="7599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iger Pfeil 9">
            <a:extLst>
              <a:ext uri="{FF2B5EF4-FFF2-40B4-BE49-F238E27FC236}">
                <a16:creationId xmlns:a16="http://schemas.microsoft.com/office/drawing/2014/main" id="{C8E39335-151B-0051-E238-DFBE3BA4A4AE}"/>
              </a:ext>
            </a:extLst>
          </p:cNvPr>
          <p:cNvSpPr/>
          <p:nvPr/>
        </p:nvSpPr>
        <p:spPr>
          <a:xfrm rot="3576687">
            <a:off x="6196805" y="2038610"/>
            <a:ext cx="1722626" cy="1796397"/>
          </a:xfrm>
          <a:prstGeom prst="ben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iger Pfeil 10">
            <a:extLst>
              <a:ext uri="{FF2B5EF4-FFF2-40B4-BE49-F238E27FC236}">
                <a16:creationId xmlns:a16="http://schemas.microsoft.com/office/drawing/2014/main" id="{3B616425-CDE2-5A42-571A-C0E1007853C6}"/>
              </a:ext>
            </a:extLst>
          </p:cNvPr>
          <p:cNvSpPr/>
          <p:nvPr/>
        </p:nvSpPr>
        <p:spPr>
          <a:xfrm rot="15027024">
            <a:off x="5330527" y="3197166"/>
            <a:ext cx="1722626" cy="1796397"/>
          </a:xfrm>
          <a:prstGeom prst="ben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Verzögerung 11">
            <a:extLst>
              <a:ext uri="{FF2B5EF4-FFF2-40B4-BE49-F238E27FC236}">
                <a16:creationId xmlns:a16="http://schemas.microsoft.com/office/drawing/2014/main" id="{88BA2242-3CB6-B0AC-F748-F9B10758E13E}"/>
              </a:ext>
            </a:extLst>
          </p:cNvPr>
          <p:cNvSpPr/>
          <p:nvPr/>
        </p:nvSpPr>
        <p:spPr>
          <a:xfrm rot="16200000">
            <a:off x="4060773" y="1854312"/>
            <a:ext cx="1172119" cy="1599247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86F2BE-F423-5F80-548A-290B3BDF0992}"/>
              </a:ext>
            </a:extLst>
          </p:cNvPr>
          <p:cNvSpPr/>
          <p:nvPr/>
        </p:nvSpPr>
        <p:spPr>
          <a:xfrm>
            <a:off x="4275578" y="1228229"/>
            <a:ext cx="742508" cy="7599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59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Kalabis, Lukas</dc:creator>
  <cp:lastModifiedBy>Kalabis, Lukas</cp:lastModifiedBy>
  <cp:revision>4</cp:revision>
  <dcterms:created xsi:type="dcterms:W3CDTF">2024-02-05T20:09:26Z</dcterms:created>
  <dcterms:modified xsi:type="dcterms:W3CDTF">2024-02-05T20:17:30Z</dcterms:modified>
</cp:coreProperties>
</file>