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1408"/>
  </p:normalViewPr>
  <p:slideViewPr>
    <p:cSldViewPr snapToGrid="0">
      <p:cViewPr varScale="1">
        <p:scale>
          <a:sx n="103" d="100"/>
          <a:sy n="103" d="100"/>
        </p:scale>
        <p:origin x="2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E74A-A64F-DF4E-B33D-6774295BC1D3}" type="datetimeFigureOut">
              <a:rPr lang="de-DE" smtClean="0"/>
              <a:t>07.02.24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6297-CE30-2A4A-B6C0-35FE504BB1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66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E74A-A64F-DF4E-B33D-6774295BC1D3}" type="datetimeFigureOut">
              <a:rPr lang="de-DE" smtClean="0"/>
              <a:t>07.02.24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6297-CE30-2A4A-B6C0-35FE504BB1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36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E74A-A64F-DF4E-B33D-6774295BC1D3}" type="datetimeFigureOut">
              <a:rPr lang="de-DE" smtClean="0"/>
              <a:t>07.02.24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6297-CE30-2A4A-B6C0-35FE504BB1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8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E74A-A64F-DF4E-B33D-6774295BC1D3}" type="datetimeFigureOut">
              <a:rPr lang="de-DE" smtClean="0"/>
              <a:t>07.02.24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6297-CE30-2A4A-B6C0-35FE504BB1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58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E74A-A64F-DF4E-B33D-6774295BC1D3}" type="datetimeFigureOut">
              <a:rPr lang="de-DE" smtClean="0"/>
              <a:t>07.02.24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6297-CE30-2A4A-B6C0-35FE504BB1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02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E74A-A64F-DF4E-B33D-6774295BC1D3}" type="datetimeFigureOut">
              <a:rPr lang="de-DE" smtClean="0"/>
              <a:t>07.02.24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6297-CE30-2A4A-B6C0-35FE504BB1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93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E74A-A64F-DF4E-B33D-6774295BC1D3}" type="datetimeFigureOut">
              <a:rPr lang="de-DE" smtClean="0"/>
              <a:t>07.02.24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6297-CE30-2A4A-B6C0-35FE504BB1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81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E74A-A64F-DF4E-B33D-6774295BC1D3}" type="datetimeFigureOut">
              <a:rPr lang="de-DE" smtClean="0"/>
              <a:t>07.02.24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6297-CE30-2A4A-B6C0-35FE504BB1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3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E74A-A64F-DF4E-B33D-6774295BC1D3}" type="datetimeFigureOut">
              <a:rPr lang="de-DE" smtClean="0"/>
              <a:t>07.02.24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6297-CE30-2A4A-B6C0-35FE504BB1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70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E74A-A64F-DF4E-B33D-6774295BC1D3}" type="datetimeFigureOut">
              <a:rPr lang="de-DE" smtClean="0"/>
              <a:t>07.02.24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6297-CE30-2A4A-B6C0-35FE504BB1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04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FE74A-A64F-DF4E-B33D-6774295BC1D3}" type="datetimeFigureOut">
              <a:rPr lang="de-DE" smtClean="0"/>
              <a:t>07.02.24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6297-CE30-2A4A-B6C0-35FE504BB1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91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FE74A-A64F-DF4E-B33D-6774295BC1D3}" type="datetimeFigureOut">
              <a:rPr lang="de-DE" smtClean="0"/>
              <a:t>07.02.24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86297-CE30-2A4A-B6C0-35FE504BB1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67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lke 3">
            <a:extLst>
              <a:ext uri="{FF2B5EF4-FFF2-40B4-BE49-F238E27FC236}">
                <a16:creationId xmlns:a16="http://schemas.microsoft.com/office/drawing/2014/main" id="{FE0CE594-D63F-1763-C71F-4B522488E858}"/>
              </a:ext>
            </a:extLst>
          </p:cNvPr>
          <p:cNvSpPr/>
          <p:nvPr/>
        </p:nvSpPr>
        <p:spPr>
          <a:xfrm>
            <a:off x="-21020" y="0"/>
            <a:ext cx="7220333" cy="7092778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90"/>
          </a:p>
        </p:txBody>
      </p:sp>
      <p:sp>
        <p:nvSpPr>
          <p:cNvPr id="14" name="Verzögerung 13">
            <a:extLst>
              <a:ext uri="{FF2B5EF4-FFF2-40B4-BE49-F238E27FC236}">
                <a16:creationId xmlns:a16="http://schemas.microsoft.com/office/drawing/2014/main" id="{30EB4BB3-51C2-291D-00CB-087038C8E7CF}"/>
              </a:ext>
            </a:extLst>
          </p:cNvPr>
          <p:cNvSpPr/>
          <p:nvPr/>
        </p:nvSpPr>
        <p:spPr>
          <a:xfrm rot="16200000">
            <a:off x="833255" y="4456970"/>
            <a:ext cx="867283" cy="1174546"/>
          </a:xfrm>
          <a:prstGeom prst="flowChartDela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9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4B5D13-C6E6-4F59-2D26-DFF5D6F3695D}"/>
              </a:ext>
            </a:extLst>
          </p:cNvPr>
          <p:cNvSpPr/>
          <p:nvPr/>
        </p:nvSpPr>
        <p:spPr>
          <a:xfrm>
            <a:off x="1005325" y="4014443"/>
            <a:ext cx="523141" cy="52048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90"/>
          </a:p>
        </p:txBody>
      </p:sp>
      <p:sp>
        <p:nvSpPr>
          <p:cNvPr id="3" name="Verzögerung 2">
            <a:extLst>
              <a:ext uri="{FF2B5EF4-FFF2-40B4-BE49-F238E27FC236}">
                <a16:creationId xmlns:a16="http://schemas.microsoft.com/office/drawing/2014/main" id="{C1508AAA-5C21-D61A-1166-E3ACAD35AB0F}"/>
              </a:ext>
            </a:extLst>
          </p:cNvPr>
          <p:cNvSpPr/>
          <p:nvPr/>
        </p:nvSpPr>
        <p:spPr>
          <a:xfrm rot="16200000">
            <a:off x="5619439" y="1321722"/>
            <a:ext cx="867283" cy="1174546"/>
          </a:xfrm>
          <a:prstGeom prst="flowChartDela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9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CE60E1-43B9-AD04-A2E1-35A0BE546ADE}"/>
              </a:ext>
            </a:extLst>
          </p:cNvPr>
          <p:cNvSpPr/>
          <p:nvPr/>
        </p:nvSpPr>
        <p:spPr>
          <a:xfrm>
            <a:off x="5791509" y="879195"/>
            <a:ext cx="523141" cy="52048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90"/>
          </a:p>
        </p:txBody>
      </p:sp>
      <p:sp>
        <p:nvSpPr>
          <p:cNvPr id="6" name="Rechteckiger Pfeil 5">
            <a:extLst>
              <a:ext uri="{FF2B5EF4-FFF2-40B4-BE49-F238E27FC236}">
                <a16:creationId xmlns:a16="http://schemas.microsoft.com/office/drawing/2014/main" id="{858DDD3A-6903-B9B8-8688-F916D87AF44C}"/>
              </a:ext>
            </a:extLst>
          </p:cNvPr>
          <p:cNvSpPr/>
          <p:nvPr/>
        </p:nvSpPr>
        <p:spPr>
          <a:xfrm rot="21061828">
            <a:off x="1551892" y="1267608"/>
            <a:ext cx="3756454" cy="2314553"/>
          </a:xfrm>
          <a:prstGeom prst="ben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Rechteckiger Pfeil 6">
            <a:extLst>
              <a:ext uri="{FF2B5EF4-FFF2-40B4-BE49-F238E27FC236}">
                <a16:creationId xmlns:a16="http://schemas.microsoft.com/office/drawing/2014/main" id="{2EF4A1A1-E504-D2CA-03C7-9D5250142A88}"/>
              </a:ext>
            </a:extLst>
          </p:cNvPr>
          <p:cNvSpPr/>
          <p:nvPr/>
        </p:nvSpPr>
        <p:spPr>
          <a:xfrm rot="10142644">
            <a:off x="1919216" y="3246054"/>
            <a:ext cx="3756454" cy="2314553"/>
          </a:xfrm>
          <a:prstGeom prst="ben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59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0</Words>
  <Application>Microsoft Macintosh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Kalabis, Lukas</dc:creator>
  <cp:lastModifiedBy>Kalabis, Lukas</cp:lastModifiedBy>
  <cp:revision>6</cp:revision>
  <dcterms:created xsi:type="dcterms:W3CDTF">2024-02-05T20:09:26Z</dcterms:created>
  <dcterms:modified xsi:type="dcterms:W3CDTF">2024-02-07T19:37:09Z</dcterms:modified>
</cp:coreProperties>
</file>