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ags/tag3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Lst>
  <p:notesMasterIdLst>
    <p:notesMasterId r:id="rId5"/>
  </p:notesMasterIdLst>
  <p:handoutMasterIdLst>
    <p:handoutMasterId r:id="rId6"/>
  </p:handoutMasterIdLst>
  <p:sldIdLst>
    <p:sldId id="384" r:id="rId4"/>
  </p:sldIdLst>
  <p:sldSz cx="9906000" cy="6858000" type="A4"/>
  <p:notesSz cx="6797675" cy="9874250"/>
  <p:custDataLst>
    <p:tags r:id="rId7"/>
  </p:custDataLst>
  <p:defaultTextStyle>
    <a:defPPr>
      <a:defRPr lang="de-DE"/>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4" algn="l" defTabSz="914103" rtl="0" eaLnBrk="1" latinLnBrk="0" hangingPunct="1">
      <a:defRPr sz="1800" kern="1200">
        <a:solidFill>
          <a:schemeClr val="tx1"/>
        </a:solidFill>
        <a:latin typeface="+mn-lt"/>
        <a:ea typeface="+mn-ea"/>
        <a:cs typeface="+mn-cs"/>
      </a:defRPr>
    </a:lvl4pPr>
    <a:lvl5pPr marL="1828203" algn="l" defTabSz="914103" rtl="0" eaLnBrk="1" latinLnBrk="0" hangingPunct="1">
      <a:defRPr sz="1800" kern="1200">
        <a:solidFill>
          <a:schemeClr val="tx1"/>
        </a:solidFill>
        <a:latin typeface="+mn-lt"/>
        <a:ea typeface="+mn-ea"/>
        <a:cs typeface="+mn-cs"/>
      </a:defRPr>
    </a:lvl5pPr>
    <a:lvl6pPr marL="2285254" algn="l" defTabSz="914103" rtl="0" eaLnBrk="1" latinLnBrk="0" hangingPunct="1">
      <a:defRPr sz="1800" kern="1200">
        <a:solidFill>
          <a:schemeClr val="tx1"/>
        </a:solidFill>
        <a:latin typeface="+mn-lt"/>
        <a:ea typeface="+mn-ea"/>
        <a:cs typeface="+mn-cs"/>
      </a:defRPr>
    </a:lvl6pPr>
    <a:lvl7pPr marL="2742304" algn="l" defTabSz="914103" rtl="0" eaLnBrk="1" latinLnBrk="0" hangingPunct="1">
      <a:defRPr sz="1800" kern="1200">
        <a:solidFill>
          <a:schemeClr val="tx1"/>
        </a:solidFill>
        <a:latin typeface="+mn-lt"/>
        <a:ea typeface="+mn-ea"/>
        <a:cs typeface="+mn-cs"/>
      </a:defRPr>
    </a:lvl7pPr>
    <a:lvl8pPr marL="3199356" algn="l" defTabSz="914103" rtl="0" eaLnBrk="1" latinLnBrk="0" hangingPunct="1">
      <a:defRPr sz="1800" kern="1200">
        <a:solidFill>
          <a:schemeClr val="tx1"/>
        </a:solidFill>
        <a:latin typeface="+mn-lt"/>
        <a:ea typeface="+mn-ea"/>
        <a:cs typeface="+mn-cs"/>
      </a:defRPr>
    </a:lvl8pPr>
    <a:lvl9pPr marL="3656407" algn="l" defTabSz="9141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78">
          <p15:clr>
            <a:srgbClr val="A4A3A4"/>
          </p15:clr>
        </p15:guide>
        <p15:guide id="2" orient="horz" pos="3886">
          <p15:clr>
            <a:srgbClr val="A4A3A4"/>
          </p15:clr>
        </p15:guide>
        <p15:guide id="3" pos="6089">
          <p15:clr>
            <a:srgbClr val="A4A3A4"/>
          </p15:clr>
        </p15:guide>
        <p15:guide id="4" pos="153">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B26"/>
    <a:srgbClr val="909090"/>
    <a:srgbClr val="263147"/>
    <a:srgbClr val="134E95"/>
    <a:srgbClr val="9F0050"/>
    <a:srgbClr val="91B39F"/>
    <a:srgbClr val="000000"/>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4" autoAdjust="0"/>
    <p:restoredTop sz="94621" autoAdjust="0"/>
  </p:normalViewPr>
  <p:slideViewPr>
    <p:cSldViewPr snapToGrid="0">
      <p:cViewPr>
        <p:scale>
          <a:sx n="71" d="100"/>
          <a:sy n="71" d="100"/>
        </p:scale>
        <p:origin x="-1470" y="-156"/>
      </p:cViewPr>
      <p:guideLst>
        <p:guide orient="horz" pos="778"/>
        <p:guide orient="horz" pos="3886"/>
        <p:guide pos="6089"/>
        <p:guide pos="1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6/5/2017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667" rtl="0" eaLnBrk="1" latinLnBrk="0" hangingPunct="1">
      <a:defRPr sz="1100" kern="1200">
        <a:solidFill>
          <a:schemeClr val="tx1"/>
        </a:solidFill>
        <a:latin typeface="+mn-lt"/>
        <a:ea typeface="+mn-ea"/>
        <a:cs typeface="+mn-cs"/>
      </a:defRPr>
    </a:lvl1pPr>
    <a:lvl2pPr marL="436334" algn="l" defTabSz="872667" rtl="0" eaLnBrk="1" latinLnBrk="0" hangingPunct="1">
      <a:defRPr sz="1100" kern="1200">
        <a:solidFill>
          <a:schemeClr val="tx1"/>
        </a:solidFill>
        <a:latin typeface="+mn-lt"/>
        <a:ea typeface="+mn-ea"/>
        <a:cs typeface="+mn-cs"/>
      </a:defRPr>
    </a:lvl2pPr>
    <a:lvl3pPr marL="872667" algn="l" defTabSz="872667" rtl="0" eaLnBrk="1" latinLnBrk="0" hangingPunct="1">
      <a:defRPr sz="1100" kern="1200">
        <a:solidFill>
          <a:schemeClr val="tx1"/>
        </a:solidFill>
        <a:latin typeface="+mn-lt"/>
        <a:ea typeface="+mn-ea"/>
        <a:cs typeface="+mn-cs"/>
      </a:defRPr>
    </a:lvl3pPr>
    <a:lvl4pPr marL="1309001" algn="l" defTabSz="872667" rtl="0" eaLnBrk="1" latinLnBrk="0" hangingPunct="1">
      <a:defRPr sz="1100" kern="1200">
        <a:solidFill>
          <a:schemeClr val="tx1"/>
        </a:solidFill>
        <a:latin typeface="+mn-lt"/>
        <a:ea typeface="+mn-ea"/>
        <a:cs typeface="+mn-cs"/>
      </a:defRPr>
    </a:lvl4pPr>
    <a:lvl5pPr marL="1745334" algn="l" defTabSz="872667" rtl="0" eaLnBrk="1" latinLnBrk="0" hangingPunct="1">
      <a:defRPr sz="1100" kern="1200">
        <a:solidFill>
          <a:schemeClr val="tx1"/>
        </a:solidFill>
        <a:latin typeface="+mn-lt"/>
        <a:ea typeface="+mn-ea"/>
        <a:cs typeface="+mn-cs"/>
      </a:defRPr>
    </a:lvl5pPr>
    <a:lvl6pPr marL="2181668" algn="l" defTabSz="872667" rtl="0" eaLnBrk="1" latinLnBrk="0" hangingPunct="1">
      <a:defRPr sz="1100" kern="1200">
        <a:solidFill>
          <a:schemeClr val="tx1"/>
        </a:solidFill>
        <a:latin typeface="+mn-lt"/>
        <a:ea typeface="+mn-ea"/>
        <a:cs typeface="+mn-cs"/>
      </a:defRPr>
    </a:lvl6pPr>
    <a:lvl7pPr marL="2618001" algn="l" defTabSz="872667" rtl="0" eaLnBrk="1" latinLnBrk="0" hangingPunct="1">
      <a:defRPr sz="1100" kern="1200">
        <a:solidFill>
          <a:schemeClr val="tx1"/>
        </a:solidFill>
        <a:latin typeface="+mn-lt"/>
        <a:ea typeface="+mn-ea"/>
        <a:cs typeface="+mn-cs"/>
      </a:defRPr>
    </a:lvl7pPr>
    <a:lvl8pPr marL="3054336" algn="l" defTabSz="872667" rtl="0" eaLnBrk="1" latinLnBrk="0" hangingPunct="1">
      <a:defRPr sz="1100" kern="1200">
        <a:solidFill>
          <a:schemeClr val="tx1"/>
        </a:solidFill>
        <a:latin typeface="+mn-lt"/>
        <a:ea typeface="+mn-ea"/>
        <a:cs typeface="+mn-cs"/>
      </a:defRPr>
    </a:lvl8pPr>
    <a:lvl9pPr marL="3490669" algn="l" defTabSz="87266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jpe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1.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pic>
        <p:nvPicPr>
          <p:cNvPr id="3" name="Picture 2" descr="2014-08-27_Infra_KV_Final.jpg"/>
          <p:cNvPicPr>
            <a:picLocks/>
          </p:cNvPicPr>
          <p:nvPr userDrawn="1"/>
        </p:nvPicPr>
        <p:blipFill rotWithShape="1">
          <a:blip r:embed="rId9" cstate="screen">
            <a:extLst>
              <a:ext uri="{28A0092B-C50C-407E-A947-70E740481C1C}">
                <a14:useLocalDpi xmlns:a14="http://schemas.microsoft.com/office/drawing/2010/main"/>
              </a:ext>
            </a:extLst>
          </a:blip>
          <a:srcRect/>
          <a:stretch/>
        </p:blipFill>
        <p:spPr>
          <a:xfrm>
            <a:off x="0" y="682364"/>
            <a:ext cx="9906000" cy="6194590"/>
          </a:xfrm>
          <a:prstGeom prst="rect">
            <a:avLst/>
          </a:prstGeom>
        </p:spPr>
      </p:pic>
      <p:graphicFrame>
        <p:nvGraphicFramePr>
          <p:cNvPr id="5" name="Object 4" hidden="1"/>
          <p:cNvGraphicFramePr>
            <a:graphicFrameLocks noChangeAspect="1"/>
          </p:cNvGraphicFramePr>
          <p:nvPr>
            <p:custDataLst>
              <p:tags r:id="rId2"/>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194632" name="think-cell Slide" r:id="rId10" imgW="360" imgH="360" progId="">
                  <p:embed/>
                </p:oleObj>
              </mc:Choice>
              <mc:Fallback>
                <p:oleObj name="think-cell Slide" r:id="rId10" imgW="360" imgH="360" progId="">
                  <p:embed/>
                  <p:pic>
                    <p:nvPicPr>
                      <p:cNvPr id="0" name="Picture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itle 1"/>
          <p:cNvSpPr>
            <a:spLocks noGrp="1"/>
          </p:cNvSpPr>
          <p:nvPr>
            <p:ph type="ctrTitle" hasCustomPrompt="1"/>
            <p:custDataLst>
              <p:tags r:id="rId3"/>
            </p:custDataLst>
          </p:nvPr>
        </p:nvSpPr>
        <p:spPr>
          <a:xfrm>
            <a:off x="2855439" y="4900092"/>
            <a:ext cx="6786880" cy="436092"/>
          </a:xfrm>
          <a:prstGeom prst="rect">
            <a:avLst/>
          </a:prstGeom>
        </p:spPr>
        <p:txBody>
          <a:bodyPr wrap="square" lIns="216000" tIns="33057" rIns="216000" bIns="33057">
            <a:spAutoFit/>
          </a:bodyPr>
          <a:lstStyle>
            <a:lvl1pPr marL="90482" indent="0" algn="r">
              <a:lnSpc>
                <a:spcPct val="100000"/>
              </a:lnSpc>
              <a:defRPr sz="2400" b="1">
                <a:solidFill>
                  <a:schemeClr val="bg1"/>
                </a:solidFill>
              </a:defRPr>
            </a:lvl1pPr>
          </a:lstStyle>
          <a:p>
            <a:r>
              <a:rPr lang="fr-FR" dirty="0" smtClean="0"/>
              <a:t>Click to edit title</a:t>
            </a:r>
            <a:endParaRPr lang="en-US" dirty="0"/>
          </a:p>
        </p:txBody>
      </p:sp>
      <p:sp>
        <p:nvSpPr>
          <p:cNvPr id="21" name="Subtitle 2"/>
          <p:cNvSpPr>
            <a:spLocks noGrp="1"/>
          </p:cNvSpPr>
          <p:nvPr>
            <p:ph type="subTitle" idx="1" hasCustomPrompt="1"/>
            <p:custDataLst>
              <p:tags r:id="rId4"/>
            </p:custDataLst>
          </p:nvPr>
        </p:nvSpPr>
        <p:spPr>
          <a:xfrm>
            <a:off x="2863672" y="5405372"/>
            <a:ext cx="6778785" cy="374536"/>
          </a:xfrm>
          <a:prstGeom prst="rect">
            <a:avLst/>
          </a:prstGeom>
        </p:spPr>
        <p:txBody>
          <a:bodyPr wrap="square" lIns="231398" tIns="33057" rIns="216000" bIns="33057">
            <a:spAutoFit/>
          </a:bodyPr>
          <a:lstStyle>
            <a:lvl1pPr marL="90482" indent="0" algn="r">
              <a:lnSpc>
                <a:spcPct val="100000"/>
              </a:lnSpc>
              <a:buNone/>
              <a:defRPr sz="2000" b="0" baseline="0">
                <a:solidFill>
                  <a:schemeClr val="bg1"/>
                </a:solidFill>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fr-FR" dirty="0" smtClean="0"/>
              <a:t>Click to edit subtitle</a:t>
            </a:r>
          </a:p>
        </p:txBody>
      </p:sp>
      <p:sp>
        <p:nvSpPr>
          <p:cNvPr id="8" name="Rectangle 7"/>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9" name="Rectangle 7"/>
          <p:cNvSpPr/>
          <p:nvPr userDrawn="1">
            <p:custDataLst>
              <p:tags r:id="rId6"/>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Image 10" descr="Capgemini_logo.jp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35690" y="658705"/>
            <a:ext cx="2880000" cy="686046"/>
          </a:xfrm>
          <a:prstGeom prst="rect">
            <a:avLst/>
          </a:prstGeom>
        </p:spPr>
      </p:pic>
      <p:pic>
        <p:nvPicPr>
          <p:cNvPr id="11"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6"/>
            <a:ext cx="2880000" cy="229351"/>
          </a:xfrm>
          <a:prstGeom prst="rect">
            <a:avLst/>
          </a:prstGeom>
          <a:noFill/>
        </p:spPr>
      </p:pic>
    </p:spTree>
    <p:extLst>
      <p:ext uri="{BB962C8B-B14F-4D97-AF65-F5344CB8AC3E}">
        <p14:creationId xmlns:p14="http://schemas.microsoft.com/office/powerpoint/2010/main" val="3186825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19005" name="think-cell Slide" r:id="rId6" imgW="360" imgH="360" progId="">
                  <p:embed/>
                </p:oleObj>
              </mc:Choice>
              <mc:Fallback>
                <p:oleObj name="think-cell Slide" r:id="rId6" imgW="360" imgH="360" progId="">
                  <p:embed/>
                  <p:pic>
                    <p:nvPicPr>
                      <p:cNvPr id="0" name="Picture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62072" y="1178864"/>
            <a:ext cx="9378735" cy="4643751"/>
          </a:xfrm>
          <a:prstGeom prst="rect">
            <a:avLst/>
          </a:prstGeo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2076" name="think-cell Slide" r:id="rId5" imgW="360" imgH="360" progId="">
                  <p:embed/>
                </p:oleObj>
              </mc:Choice>
              <mc:Fallback>
                <p:oleObj name="think-cell Slide" r:id="rId5" imgW="360" imgH="360" progId="">
                  <p:embed/>
                  <p:pic>
                    <p:nvPicPr>
                      <p:cNvPr id="0" name="Picture 1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31292" name="think-cell Slide" r:id="rId5" imgW="360" imgH="360" progId="">
                  <p:embed/>
                </p:oleObj>
              </mc:Choice>
              <mc:Fallback>
                <p:oleObj name="think-cell Slide" r:id="rId5" imgW="360" imgH="360" progId="">
                  <p:embed/>
                  <p:pic>
                    <p:nvPicPr>
                      <p:cNvPr id="0" name="Picture 1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56658" y="288005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Experience</a:t>
            </a:r>
            <a:r>
              <a:rPr lang="en-US" sz="1000" b="0" i="0" u="none" strike="noStrike" kern="1200" baseline="30000" dirty="0"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006420" y="2731204"/>
            <a:ext cx="519572"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49" name="think-cell Slide" r:id="rId5" imgW="360" imgH="360" progId="">
                  <p:embed/>
                </p:oleObj>
              </mc:Choice>
              <mc:Fallback>
                <p:oleObj name="think-cell Slide" r:id="rId5" imgW="360" imgH="360" progId="">
                  <p:embed/>
                  <p:pic>
                    <p:nvPicPr>
                      <p:cNvPr id="0" name="Picture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Group 205"/>
          <p:cNvGrpSpPr>
            <a:grpSpLocks/>
          </p:cNvGrpSpPr>
          <p:nvPr/>
        </p:nvGrpSpPr>
        <p:grpSpPr bwMode="auto">
          <a:xfrm>
            <a:off x="5898125" y="3290318"/>
            <a:ext cx="3386463" cy="2064201"/>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6755471" y="3290318"/>
            <a:ext cx="230300" cy="237783"/>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6928195" y="3455331"/>
            <a:ext cx="3140" cy="1025"/>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6790015" y="3292368"/>
            <a:ext cx="317187" cy="235733"/>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7042298" y="3453280"/>
            <a:ext cx="3140" cy="2050"/>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8200082" y="3765883"/>
            <a:ext cx="47107" cy="276730"/>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8236721" y="4008791"/>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8113195" y="4045688"/>
            <a:ext cx="153884" cy="1042350"/>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8184379" y="4875878"/>
            <a:ext cx="5234" cy="3074"/>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8018982" y="3292368"/>
            <a:ext cx="185287" cy="1907387"/>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8135179" y="3528100"/>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8244048" y="4609398"/>
            <a:ext cx="7329"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8110056" y="5088038"/>
            <a:ext cx="8375"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8071323" y="5167982"/>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8258704" y="4290646"/>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8241955" y="4042614"/>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6140986" y="3763834"/>
            <a:ext cx="7329" cy="2050"/>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6296964"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645503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6616243" y="3763834"/>
            <a:ext cx="3140" cy="2050"/>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677745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6928195"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8677432"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7565709"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7711216" y="3763834"/>
            <a:ext cx="7329" cy="2050"/>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7875568" y="3763834"/>
            <a:ext cx="4187" cy="2050"/>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8040966"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8385369" y="3763834"/>
            <a:ext cx="3140"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8524596"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8967401" y="3763834"/>
            <a:ext cx="7329" cy="2050"/>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8814564"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8200082"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5781928" y="3258545"/>
            <a:ext cx="3701555" cy="2118522"/>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6728254" y="4875878"/>
            <a:ext cx="604016" cy="3074"/>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7545819" y="4875878"/>
            <a:ext cx="772553" cy="3074"/>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8601014" y="4875878"/>
            <a:ext cx="817567" cy="3074"/>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5847877" y="4875878"/>
            <a:ext cx="607156" cy="3074"/>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6656022" y="4662693"/>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7473589" y="4662693"/>
            <a:ext cx="929576" cy="2050"/>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8531924" y="4662693"/>
            <a:ext cx="1046" cy="2050"/>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5806005" y="4662693"/>
            <a:ext cx="3140" cy="2050"/>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7288302" y="4008791"/>
            <a:ext cx="2066422" cy="3074"/>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5847877" y="4008791"/>
            <a:ext cx="1348304" cy="3074"/>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7533257" y="3528100"/>
            <a:ext cx="5234" cy="2050"/>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6117957" y="3528100"/>
            <a:ext cx="867814" cy="2050"/>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7545819"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9104535" y="3761784"/>
            <a:ext cx="4187" cy="2050"/>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6182860"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6646602" y="4609398"/>
            <a:ext cx="767319" cy="2050"/>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7464168" y="4609398"/>
            <a:ext cx="955747" cy="2050"/>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8517268" y="4609398"/>
            <a:ext cx="946326" cy="2050"/>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5801817" y="4609398"/>
            <a:ext cx="770459" cy="2050"/>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5870907" y="5088038"/>
            <a:ext cx="493053" cy="2050"/>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6777454" y="5088038"/>
            <a:ext cx="487818" cy="2050"/>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7597114" y="5088038"/>
            <a:ext cx="612390" cy="2050"/>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8727679" y="5088038"/>
            <a:ext cx="638560" cy="2050"/>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5894985" y="5164907"/>
            <a:ext cx="416634" cy="1025"/>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6815139" y="5167982"/>
            <a:ext cx="413494" cy="205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7634799" y="5167982"/>
            <a:ext cx="522364" cy="205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8802003" y="5167982"/>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5784022" y="4290646"/>
            <a:ext cx="3686900" cy="3074"/>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5836362" y="4042614"/>
            <a:ext cx="1367147" cy="3074"/>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7277833" y="4042614"/>
            <a:ext cx="2098875" cy="3074"/>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7439044" y="4370590"/>
            <a:ext cx="2094" cy="1025"/>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8470161" y="4341892"/>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9108722" y="3761784"/>
            <a:ext cx="5234" cy="2050"/>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7238054" y="4242475"/>
            <a:ext cx="5234" cy="2050"/>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6619384" y="4315244"/>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6980536" y="3528100"/>
            <a:ext cx="5234" cy="2050"/>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6983677" y="3528100"/>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7104061" y="3528100"/>
            <a:ext cx="3140" cy="2050"/>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5987105" y="3763834"/>
            <a:ext cx="1094973" cy="2050"/>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9106628" y="3763834"/>
            <a:ext cx="5234" cy="2050"/>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9108722" y="3763834"/>
            <a:ext cx="3140" cy="1025"/>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7413920" y="3763834"/>
            <a:ext cx="3140" cy="2050"/>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6224733" y="3404085"/>
            <a:ext cx="1063569" cy="1620408"/>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6663350" y="3375387"/>
            <a:ext cx="151789" cy="120941"/>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6710457" y="3297492"/>
            <a:ext cx="253331" cy="221384"/>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7495571" y="3345663"/>
            <a:ext cx="1348305" cy="142567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7493478" y="3309791"/>
            <a:ext cx="334983" cy="209085"/>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8762224" y="4225050"/>
            <a:ext cx="99448" cy="145540"/>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8622997" y="4247598"/>
            <a:ext cx="119338" cy="161938"/>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8987290" y="4329592"/>
            <a:ext cx="200989" cy="129141"/>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8838641" y="4475132"/>
            <a:ext cx="378948" cy="366923"/>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6517841" y="3361038"/>
            <a:ext cx="34545" cy="30748"/>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6556573" y="3382561"/>
            <a:ext cx="57575" cy="3587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6650788" y="3292369"/>
            <a:ext cx="52340" cy="58421"/>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6634038" y="3379486"/>
            <a:ext cx="74324" cy="8301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6586931" y="3333365"/>
            <a:ext cx="34545" cy="38947"/>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6772218" y="3994443"/>
            <a:ext cx="77465" cy="6354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7029736" y="3450207"/>
            <a:ext cx="62809" cy="36897"/>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7703888" y="3552699"/>
            <a:ext cx="57575" cy="106592"/>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7667249" y="3595746"/>
            <a:ext cx="43966" cy="42022"/>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6614148" y="3292369"/>
            <a:ext cx="5234" cy="1022877"/>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8053526" y="3292370"/>
            <a:ext cx="426056" cy="1063874"/>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22"/>
          <p:cNvSpPr/>
          <p:nvPr/>
        </p:nvSpPr>
        <p:spPr>
          <a:xfrm>
            <a:off x="6788109" y="36038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502720" y="378472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63091" y="394772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3833" y="408385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106428" y="443670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01533" y="468747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018616" y="471792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091346" y="468209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8670580" y="429700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8710828" y="409639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8776687" y="411788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8784004" y="401399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8535204" y="387249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410803" y="408564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154685" y="39835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163832" y="407847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7977231" y="385637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574760" y="390115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62781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680866"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7733920" y="370233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7717455" y="36074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7799779" y="35160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7856490" y="35465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7805267" y="359665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7759531" y="36647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7808926" y="365934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7851003" y="3682633"/>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7878443" y="37202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788027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7825390" y="37793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7792461" y="372383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a:t>
            </a:r>
            <a:r>
              <a:rPr lang="en-US" sz="1000" b="0" i="0" u="none" strike="noStrike" kern="1200" baseline="0" dirty="0" err="1" smtClean="0">
                <a:solidFill>
                  <a:schemeClr val="bg1"/>
                </a:solidFill>
                <a:latin typeface="Arial"/>
                <a:ea typeface="+mn-ea"/>
                <a:cs typeface="Arial"/>
              </a:rPr>
              <a:t>Experience</a:t>
            </a:r>
            <a:r>
              <a:rPr lang="en-US" sz="1000" b="0" i="0" u="none" strike="noStrike" kern="1200" baseline="30000" dirty="0" err="1"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a:t>
            </a:r>
            <a:r>
              <a:rPr lang="en-US" sz="1000" b="0" i="0" u="none" strike="noStrike" kern="1200" baseline="0" dirty="0" err="1" smtClean="0">
                <a:solidFill>
                  <a:schemeClr val="bg1"/>
                </a:solidFill>
                <a:latin typeface="Arial"/>
                <a:ea typeface="+mn-ea"/>
                <a:cs typeface="Arial"/>
              </a:rPr>
              <a:t>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67725" y="3468294"/>
            <a:ext cx="519572" cy="522508"/>
          </a:xfrm>
          <a:prstGeom prst="rect">
            <a:avLst/>
          </a:prstGeom>
        </p:spPr>
      </p:pic>
    </p:spTree>
    <p:extLst>
      <p:ext uri="{BB962C8B-B14F-4D97-AF65-F5344CB8AC3E}">
        <p14:creationId xmlns:p14="http://schemas.microsoft.com/office/powerpoint/2010/main" val="2709701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0268" name="think-cell Slide" r:id="rId4" imgW="360" imgH="360" progId="">
                  <p:embed/>
                </p:oleObj>
              </mc:Choice>
              <mc:Fallback>
                <p:oleObj name="think-cell Slide" r:id="rId4" imgW="360" imgH="360" progId="">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3.emf"/><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29.xml"/><Relationship Id="rId20" Type="http://schemas.openxmlformats.org/officeDocument/2006/relationships/image" Target="../media/image3.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28.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3.xml"/><Relationship Id="rId19" Type="http://schemas.openxmlformats.org/officeDocument/2006/relationships/image" Target="../media/image6.tiff"/><Relationship Id="rId31"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vmlDrawing" Target="../drawings/vmlDrawing9.vml"/><Relationship Id="rId1" Type="http://schemas.openxmlformats.org/officeDocument/2006/relationships/theme" Target="../theme/theme3.xml"/><Relationship Id="rId5" Type="http://schemas.openxmlformats.org/officeDocument/2006/relationships/image" Target="../media/image1.emf"/><Relationship Id="rId4"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1" cy="158750"/>
        </p:xfrm>
        <a:graphic>
          <a:graphicData uri="http://schemas.openxmlformats.org/presentationml/2006/ole">
            <mc:AlternateContent xmlns:mc="http://schemas.openxmlformats.org/markup-compatibility/2006">
              <mc:Choice xmlns:v="urn:schemas-microsoft-com:vml" Requires="v">
                <p:oleObj spid="_x0000_s2276" name="think-cell Slide" r:id="rId12" imgW="360" imgH="360" progId="">
                  <p:embed/>
                </p:oleObj>
              </mc:Choice>
              <mc:Fallback>
                <p:oleObj name="think-cell Slide" r:id="rId12" imgW="360" imgH="360" progId="">
                  <p:embed/>
                  <p:pic>
                    <p:nvPicPr>
                      <p:cNvPr id="0" name="Picture 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4"/>
          <p:cNvSpPr>
            <a:spLocks/>
          </p:cNvSpPr>
          <p:nvPr>
            <p:custDataLst>
              <p:tags r:id="rId7"/>
            </p:custDataLst>
          </p:nvPr>
        </p:nvSpPr>
        <p:spPr bwMode="auto">
          <a:xfrm>
            <a:off x="1" y="866899"/>
            <a:ext cx="9905999" cy="49958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5025" tIns="47513" rIns="95025" bIns="47513" numCol="1" anchor="t" anchorCtr="0" compatLnSpc="1">
            <a:prstTxWarp prst="textNoShape">
              <a:avLst/>
            </a:prstTxWarp>
          </a:bodyPr>
          <a:lstStyle/>
          <a:p>
            <a:endParaRPr lang="fr-FR" dirty="0"/>
          </a:p>
        </p:txBody>
      </p:sp>
      <p:pic>
        <p:nvPicPr>
          <p:cNvPr id="14" name="Picture 103" descr="C:\Users\UserSim\Desktop\Capgemini\Capgemini_logo_cmyk.png"/>
          <p:cNvPicPr>
            <a:picLocks noChangeAspect="1" noChangeArrowheads="1"/>
          </p:cNvPicPr>
          <p:nvPr>
            <p:custDataLst>
              <p:tags r:id="rId8"/>
            </p:custDataLst>
          </p:nvPr>
        </p:nvPicPr>
        <p:blipFill>
          <a:blip r:embed="rId14" cstate="email"/>
          <a:srcRect/>
          <a:stretch>
            <a:fillRect/>
          </a:stretch>
        </p:blipFill>
        <p:spPr bwMode="auto">
          <a:xfrm>
            <a:off x="331079" y="196439"/>
            <a:ext cx="2254800" cy="551705"/>
          </a:xfrm>
          <a:prstGeom prst="rect">
            <a:avLst/>
          </a:prstGeom>
          <a:noFill/>
        </p:spPr>
      </p:pic>
      <p:cxnSp>
        <p:nvCxnSpPr>
          <p:cNvPr id="15" name="Straight Connector 5"/>
          <p:cNvCxnSpPr/>
          <p:nvPr>
            <p:custDataLst>
              <p:tags r:id="rId9"/>
            </p:custDataLst>
          </p:nvPr>
        </p:nvCxnSpPr>
        <p:spPr>
          <a:xfrm flipH="1">
            <a:off x="4" y="6362700"/>
            <a:ext cx="9905999"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custDataLst>
              <p:tags r:id="rId10"/>
            </p:custDataLst>
          </p:nvPr>
        </p:nvSpPr>
        <p:spPr>
          <a:xfrm>
            <a:off x="154379" y="6405554"/>
            <a:ext cx="4382082" cy="309942"/>
          </a:xfrm>
          <a:prstGeom prst="rect">
            <a:avLst/>
          </a:prstGeom>
        </p:spPr>
        <p:txBody>
          <a:bodyPr wrap="square" lIns="31552" tIns="31552" rIns="315520" bIns="31552" anchor="b" anchorCtr="0">
            <a:spAutoFit/>
          </a:bodyPr>
          <a:lstStyle/>
          <a:p>
            <a:pPr algn="l"/>
            <a:r>
              <a:rPr lang="en-US" sz="800" dirty="0">
                <a:solidFill>
                  <a:srgbClr val="002060"/>
                </a:solidFill>
                <a:latin typeface="Arial"/>
                <a:cs typeface="Arial"/>
              </a:rPr>
              <a:t>The information contained in this presentation is </a:t>
            </a:r>
            <a:r>
              <a:rPr lang="en-US" sz="800" dirty="0" smtClean="0">
                <a:solidFill>
                  <a:srgbClr val="002060"/>
                </a:solidFill>
                <a:latin typeface="Arial"/>
                <a:cs typeface="Arial"/>
              </a:rPr>
              <a:t>proprietary.</a:t>
            </a:r>
          </a:p>
          <a:p>
            <a:pPr algn="l"/>
            <a:r>
              <a:rPr lang="en-US" sz="800" dirty="0" smtClean="0">
                <a:solidFill>
                  <a:srgbClr val="002060"/>
                </a:solidFill>
                <a:latin typeface="Arial"/>
                <a:cs typeface="Arial"/>
              </a:rPr>
              <a:t>© 201</a:t>
            </a:r>
            <a:r>
              <a:rPr lang="pl-PL" sz="800" dirty="0" smtClean="0">
                <a:solidFill>
                  <a:srgbClr val="002060"/>
                </a:solidFill>
                <a:latin typeface="Arial"/>
                <a:cs typeface="Arial"/>
              </a:rPr>
              <a:t>6</a:t>
            </a:r>
            <a:r>
              <a:rPr lang="en-US" sz="800" dirty="0" smtClean="0">
                <a:solidFill>
                  <a:srgbClr val="002060"/>
                </a:solidFill>
                <a:latin typeface="Arial"/>
                <a:cs typeface="Arial"/>
              </a:rPr>
              <a:t> </a:t>
            </a:r>
            <a:r>
              <a:rPr lang="en-US" sz="800" dirty="0">
                <a:solidFill>
                  <a:srgbClr val="002060"/>
                </a:solidFill>
                <a:latin typeface="Arial"/>
                <a:cs typeface="Arial"/>
              </a:rPr>
              <a:t>Capgemini. All rights </a:t>
            </a:r>
            <a:r>
              <a:rPr lang="en-US" sz="800" dirty="0" smtClean="0">
                <a:solidFill>
                  <a:srgbClr val="002060"/>
                </a:solidFill>
                <a:latin typeface="Arial"/>
                <a:cs typeface="Arial"/>
              </a:rPr>
              <a:t>reserved.</a:t>
            </a:r>
            <a:endParaRPr lang="en-US" sz="800" dirty="0">
              <a:solidFill>
                <a:srgbClr val="002060"/>
              </a:solidFill>
              <a:latin typeface="Arial"/>
              <a:cs typeface="Arial"/>
            </a:endParaRPr>
          </a:p>
        </p:txBody>
      </p:sp>
      <p:pic>
        <p:nvPicPr>
          <p:cNvPr id="17" name="Picture 104" descr="C:\Users\UserSim\Desktop\Capgemini\moto.emf"/>
          <p:cNvPicPr>
            <a:picLocks noChangeAspect="1" noChangeArrowheads="1"/>
          </p:cNvPicPr>
          <p:nvPr userDrawn="1">
            <p:custDataLst>
              <p:tags r:id="rId11"/>
            </p:custDataLst>
          </p:nvPr>
        </p:nvPicPr>
        <p:blipFill>
          <a:blip r:embed="rId15" cstate="email"/>
          <a:srcRect/>
          <a:stretch>
            <a:fillRect/>
          </a:stretch>
        </p:blipFill>
        <p:spPr bwMode="auto">
          <a:xfrm>
            <a:off x="6700415" y="6473195"/>
            <a:ext cx="2880000" cy="229351"/>
          </a:xfrm>
          <a:prstGeom prst="rect">
            <a:avLst/>
          </a:prstGeom>
          <a:noFill/>
        </p:spPr>
      </p:pic>
    </p:spTree>
  </p:cSld>
  <p:clrMap bg1="lt1" tx1="dk1" bg2="lt2" tx2="dk2" accent1="accent1" accent2="accent2" accent3="accent3" accent4="accent4" accent5="accent5" accent6="accent6" hlink="hlink" folHlink="folHlink"/>
  <p:sldLayoutIdLst>
    <p:sldLayoutId id="2147483981" r:id="rId1"/>
    <p:sldLayoutId id="2147483965" r:id="rId2"/>
    <p:sldLayoutId id="2147483964" r:id="rId3"/>
  </p:sldLayoutIdLst>
  <p:timing>
    <p:tnLst>
      <p:par>
        <p:cTn id="1" dur="indefinite" restart="never" nodeType="tmRoot"/>
      </p:par>
    </p:tnLst>
  </p:timing>
  <p:txStyles>
    <p:titleStyle>
      <a:lvl1pPr algn="l" defTabSz="872667" rtl="0" eaLnBrk="1" latinLnBrk="0" hangingPunct="1">
        <a:lnSpc>
          <a:spcPct val="85000"/>
        </a:lnSpc>
        <a:spcBef>
          <a:spcPct val="0"/>
        </a:spcBef>
        <a:buNone/>
        <a:defRPr sz="2200" b="0" kern="1200">
          <a:solidFill>
            <a:schemeClr val="tx1"/>
          </a:solidFill>
          <a:latin typeface="Arial"/>
          <a:ea typeface="+mj-ea"/>
          <a:cs typeface="Arial"/>
        </a:defRPr>
      </a:lvl1pPr>
    </p:titleStyle>
    <p:bodyStyle>
      <a:lvl1pPr marL="158614" indent="-158614" algn="l" defTabSz="872667" rtl="0" eaLnBrk="1" latinLnBrk="0" hangingPunct="1">
        <a:spcBef>
          <a:spcPts val="0"/>
        </a:spcBef>
        <a:buClr>
          <a:schemeClr val="accent5"/>
        </a:buClr>
        <a:buFont typeface="Wingdings" pitchFamily="2" charset="2"/>
        <a:buChar char="§"/>
        <a:defRPr sz="1600" b="0" kern="1200">
          <a:solidFill>
            <a:schemeClr val="bg2">
              <a:lumMod val="50000"/>
            </a:schemeClr>
          </a:solidFill>
          <a:latin typeface="Arial"/>
          <a:ea typeface="+mn-ea"/>
          <a:cs typeface="Arial"/>
        </a:defRPr>
      </a:lvl1pPr>
      <a:lvl2pPr marL="339392" indent="-172727" algn="l" defTabSz="872667" rtl="0" eaLnBrk="1" latinLnBrk="0" hangingPunct="1">
        <a:spcBef>
          <a:spcPts val="0"/>
        </a:spcBef>
        <a:buClr>
          <a:schemeClr val="accent3"/>
        </a:buClr>
        <a:buFont typeface="Wingdings" pitchFamily="2" charset="2"/>
        <a:buChar char="§"/>
        <a:defRPr sz="1400" kern="1200">
          <a:solidFill>
            <a:schemeClr val="bg2">
              <a:lumMod val="50000"/>
            </a:schemeClr>
          </a:solidFill>
          <a:latin typeface="Arial"/>
          <a:ea typeface="+mn-ea"/>
          <a:cs typeface="Arial"/>
        </a:defRPr>
      </a:lvl2pPr>
      <a:lvl3pPr marL="512119" indent="-157575" algn="l" defTabSz="872667" rtl="0" eaLnBrk="1" latinLnBrk="0" hangingPunct="1">
        <a:spcBef>
          <a:spcPts val="0"/>
        </a:spcBef>
        <a:buClr>
          <a:schemeClr val="accent2"/>
        </a:buClr>
        <a:buFont typeface="Arial" pitchFamily="34" charset="0"/>
        <a:buChar char="•"/>
        <a:defRPr sz="1200" kern="1200">
          <a:solidFill>
            <a:schemeClr val="bg2">
              <a:lumMod val="50000"/>
            </a:schemeClr>
          </a:solidFill>
          <a:latin typeface="Arial"/>
          <a:ea typeface="+mn-ea"/>
          <a:cs typeface="Arial"/>
        </a:defRPr>
      </a:lvl3pPr>
      <a:lvl4pPr marL="678784" indent="-157575" algn="l" defTabSz="872667" rtl="0" eaLnBrk="1" latinLnBrk="0" hangingPunct="1">
        <a:spcBef>
          <a:spcPts val="0"/>
        </a:spcBef>
        <a:buClr>
          <a:schemeClr val="bg2"/>
        </a:buClr>
        <a:buFont typeface="Arial" pitchFamily="34" charset="0"/>
        <a:buChar char="–"/>
        <a:defRPr sz="1100" kern="1200">
          <a:solidFill>
            <a:schemeClr val="bg2">
              <a:lumMod val="50000"/>
            </a:schemeClr>
          </a:solidFill>
          <a:latin typeface="Arial"/>
          <a:ea typeface="+mn-ea"/>
          <a:cs typeface="Arial"/>
        </a:defRPr>
      </a:lvl4pPr>
      <a:lvl5pPr marL="1536259" indent="-184836" algn="l" defTabSz="872667"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68"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02"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67" rtl="0" eaLnBrk="1" latinLnBrk="0" hangingPunct="1">
        <a:defRPr sz="1800" kern="1200">
          <a:solidFill>
            <a:schemeClr val="tx1"/>
          </a:solidFill>
          <a:latin typeface="+mn-lt"/>
          <a:ea typeface="+mn-ea"/>
          <a:cs typeface="+mn-cs"/>
        </a:defRPr>
      </a:lvl1pPr>
      <a:lvl2pPr marL="436334" algn="l" defTabSz="872667" rtl="0" eaLnBrk="1" latinLnBrk="0" hangingPunct="1">
        <a:defRPr sz="1800" kern="1200">
          <a:solidFill>
            <a:schemeClr val="tx1"/>
          </a:solidFill>
          <a:latin typeface="+mn-lt"/>
          <a:ea typeface="+mn-ea"/>
          <a:cs typeface="+mn-cs"/>
        </a:defRPr>
      </a:lvl2pPr>
      <a:lvl3pPr marL="872667" algn="l" defTabSz="872667" rtl="0" eaLnBrk="1" latinLnBrk="0" hangingPunct="1">
        <a:defRPr sz="1800" kern="1200">
          <a:solidFill>
            <a:schemeClr val="tx1"/>
          </a:solidFill>
          <a:latin typeface="+mn-lt"/>
          <a:ea typeface="+mn-ea"/>
          <a:cs typeface="+mn-cs"/>
        </a:defRPr>
      </a:lvl3pPr>
      <a:lvl4pPr marL="1309001" algn="l" defTabSz="872667" rtl="0" eaLnBrk="1" latinLnBrk="0" hangingPunct="1">
        <a:defRPr sz="1800" kern="1200">
          <a:solidFill>
            <a:schemeClr val="tx1"/>
          </a:solidFill>
          <a:latin typeface="+mn-lt"/>
          <a:ea typeface="+mn-ea"/>
          <a:cs typeface="+mn-cs"/>
        </a:defRPr>
      </a:lvl4pPr>
      <a:lvl5pPr marL="1745334" algn="l" defTabSz="872667" rtl="0" eaLnBrk="1" latinLnBrk="0" hangingPunct="1">
        <a:defRPr sz="1800" kern="1200">
          <a:solidFill>
            <a:schemeClr val="tx1"/>
          </a:solidFill>
          <a:latin typeface="+mn-lt"/>
          <a:ea typeface="+mn-ea"/>
          <a:cs typeface="+mn-cs"/>
        </a:defRPr>
      </a:lvl5pPr>
      <a:lvl6pPr marL="2181668" algn="l" defTabSz="872667" rtl="0" eaLnBrk="1" latinLnBrk="0" hangingPunct="1">
        <a:defRPr sz="1800" kern="1200">
          <a:solidFill>
            <a:schemeClr val="tx1"/>
          </a:solidFill>
          <a:latin typeface="+mn-lt"/>
          <a:ea typeface="+mn-ea"/>
          <a:cs typeface="+mn-cs"/>
        </a:defRPr>
      </a:lvl6pPr>
      <a:lvl7pPr marL="2618001" algn="l" defTabSz="872667" rtl="0" eaLnBrk="1" latinLnBrk="0" hangingPunct="1">
        <a:defRPr sz="1800" kern="1200">
          <a:solidFill>
            <a:schemeClr val="tx1"/>
          </a:solidFill>
          <a:latin typeface="+mn-lt"/>
          <a:ea typeface="+mn-ea"/>
          <a:cs typeface="+mn-cs"/>
        </a:defRPr>
      </a:lvl7pPr>
      <a:lvl8pPr marL="3054336" algn="l" defTabSz="872667" rtl="0" eaLnBrk="1" latinLnBrk="0" hangingPunct="1">
        <a:defRPr sz="1800" kern="1200">
          <a:solidFill>
            <a:schemeClr val="tx1"/>
          </a:solidFill>
          <a:latin typeface="+mn-lt"/>
          <a:ea typeface="+mn-ea"/>
          <a:cs typeface="+mn-cs"/>
        </a:defRPr>
      </a:lvl8pPr>
      <a:lvl9pPr marL="3490669" algn="l" defTabSz="8726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3340" name="think-cell Slide" r:id="rId17" imgW="360" imgH="360" progId="">
                  <p:embed/>
                </p:oleObj>
              </mc:Choice>
              <mc:Fallback>
                <p:oleObj name="think-cell Slide" r:id="rId17" imgW="360" imgH="360" progId="">
                  <p:embed/>
                  <p:pic>
                    <p:nvPicPr>
                      <p:cNvPr id="0" name="Picture 19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90570" y="930776"/>
            <a:ext cx="3154764"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rotWithShape="1">
          <a:blip r:embed="rId20" cstate="screen">
            <a:extLst>
              <a:ext uri="{28A0092B-C50C-407E-A947-70E740481C1C}">
                <a14:useLocalDpi xmlns:a14="http://schemas.microsoft.com/office/drawing/2010/main"/>
              </a:ext>
            </a:extLst>
          </a:blip>
          <a:srcRect l="-1543" b="-21886"/>
          <a:stretch/>
        </p:blipFill>
        <p:spPr bwMode="auto">
          <a:xfrm>
            <a:off x="5435366" y="1173628"/>
            <a:ext cx="3701559" cy="353826"/>
          </a:xfrm>
          <a:prstGeom prst="rect">
            <a:avLst/>
          </a:prstGeom>
          <a:noFill/>
        </p:spPr>
      </p:pic>
      <p:sp>
        <p:nvSpPr>
          <p:cNvPr id="13" name="Rectangle 12"/>
          <p:cNvSpPr/>
          <p:nvPr>
            <p:custDataLst>
              <p:tags r:id="rId10"/>
            </p:custDataLst>
          </p:nvPr>
        </p:nvSpPr>
        <p:spPr>
          <a:xfrm>
            <a:off x="5523918" y="6351933"/>
            <a:ext cx="4382082" cy="309942"/>
          </a:xfrm>
          <a:prstGeom prst="rect">
            <a:avLst/>
          </a:prstGeom>
        </p:spPr>
        <p:txBody>
          <a:bodyPr wrap="square" lIns="31552" tIns="31552" rIns="315520" bIns="31552" anchor="b" anchorCtr="0">
            <a:spAutoFit/>
          </a:bodyPr>
          <a:lstStyle/>
          <a:p>
            <a:pPr algn="r"/>
            <a:r>
              <a:rPr lang="en-US" sz="800" dirty="0">
                <a:solidFill>
                  <a:schemeClr val="bg1"/>
                </a:solidFill>
                <a:latin typeface="Arial"/>
                <a:cs typeface="Arial"/>
              </a:rPr>
              <a:t>The information contained in this presentation is </a:t>
            </a:r>
            <a:r>
              <a:rPr lang="en-US" sz="800" dirty="0" smtClean="0">
                <a:solidFill>
                  <a:schemeClr val="bg1"/>
                </a:solidFill>
                <a:latin typeface="Arial"/>
                <a:cs typeface="Arial"/>
              </a:rPr>
              <a:t>proprietary.</a:t>
            </a:r>
          </a:p>
          <a:p>
            <a:pPr algn="r"/>
            <a:r>
              <a:rPr lang="en-US" sz="800" dirty="0" smtClean="0">
                <a:solidFill>
                  <a:schemeClr val="bg1"/>
                </a:solidFill>
                <a:latin typeface="Arial"/>
                <a:cs typeface="Arial"/>
              </a:rPr>
              <a:t>© 2014 </a:t>
            </a:r>
            <a:r>
              <a:rPr lang="en-US" sz="800" dirty="0">
                <a:solidFill>
                  <a:schemeClr val="bg1"/>
                </a:solidFill>
                <a:latin typeface="Arial"/>
                <a:cs typeface="Arial"/>
              </a:rPr>
              <a:t>Capgemini. All rights </a:t>
            </a:r>
            <a:r>
              <a:rPr lang="en-US" sz="800" dirty="0" smtClean="0">
                <a:solidFill>
                  <a:schemeClr val="bg1"/>
                </a:solidFill>
                <a:latin typeface="Arial"/>
                <a:cs typeface="Arial"/>
              </a:rPr>
              <a:t>reserved.</a:t>
            </a:r>
            <a:endParaRPr lang="en-US" sz="800" dirty="0">
              <a:solidFill>
                <a:schemeClr val="bg1"/>
              </a:solidFill>
              <a:latin typeface="Arial"/>
              <a:cs typeface="Arial"/>
            </a:endParaRPr>
          </a:p>
        </p:txBody>
      </p:sp>
      <p:sp>
        <p:nvSpPr>
          <p:cNvPr id="15" name="Rectangle 14"/>
          <p:cNvSpPr/>
          <p:nvPr>
            <p:custDataLst>
              <p:tags r:id="rId11"/>
            </p:custDataLst>
          </p:nvPr>
        </p:nvSpPr>
        <p:spPr>
          <a:xfrm>
            <a:off x="7223948" y="5492028"/>
            <a:ext cx="2656265" cy="346388"/>
          </a:xfrm>
          <a:prstGeom prst="rect">
            <a:avLst/>
          </a:prstGeom>
        </p:spPr>
        <p:txBody>
          <a:bodyPr wrap="none" lIns="34359" tIns="34359" rIns="343592" bIns="34359" anchor="b" anchorCtr="0">
            <a:spAutoFit/>
          </a:bodyPr>
          <a:lstStyle/>
          <a:p>
            <a:pPr algn="r"/>
            <a:r>
              <a:rPr lang="en-US" sz="1800" b="1" dirty="0">
                <a:solidFill>
                  <a:schemeClr val="bg1"/>
                </a:solidFill>
                <a:latin typeface="Arial"/>
                <a:cs typeface="Arial"/>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4" y="5932547"/>
            <a:ext cx="28131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extLst>
              <a:ext uri="{28A0092B-C50C-407E-A947-70E740481C1C}">
                <a14:useLocalDpi xmlns:a14="http://schemas.microsoft.com/office/drawing/2010/main"/>
              </a:ext>
            </a:extLst>
          </a:blip>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slogan.pn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5490119" y="1165949"/>
            <a:ext cx="3645687" cy="298983"/>
          </a:xfrm>
          <a:prstGeom prst="rect">
            <a:avLst/>
          </a:prstGeom>
        </p:spPr>
      </p:pic>
    </p:spTree>
  </p:cSld>
  <p:clrMap bg1="lt1" tx1="dk1" bg2="lt2" tx2="dk2" accent1="accent1" accent2="accent2" accent3="accent3" accent4="accent4" accent5="accent5" accent6="accent6" hlink="hlink" folHlink="folHlink"/>
  <p:sldLayoutIdLst>
    <p:sldLayoutId id="2147483945" r:id="rId1"/>
    <p:sldLayoutId id="2147483971" r:id="rId2"/>
    <p:sldLayoutId id="2147483961" r:id="rId3"/>
  </p:sldLayoutIdLst>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9245" name="think-cell Slide" r:id="rId4" imgW="360" imgH="360" progId="">
                  <p:embed/>
                </p:oleObj>
              </mc:Choice>
              <mc:Fallback>
                <p:oleObj name="think-cell Slide" r:id="rId4" imgW="360" imgH="360" progId="">
                  <p:embed/>
                  <p:pic>
                    <p:nvPicPr>
                      <p:cNvPr id="0" name="Picture 1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2726174" y="0"/>
            <a:ext cx="7179826" cy="850106"/>
          </a:xfrm>
          <a:prstGeom prst="rect">
            <a:avLst/>
          </a:prstGeom>
        </p:spPr>
        <p:txBody>
          <a:bodyPr vert="horz" wrap="square" lIns="216000" tIns="33057" rIns="216000" bIns="33057" rtlCol="0" anchor="ctr">
            <a:normAutofit/>
          </a:bodyPr>
          <a:lstStyle/>
          <a:p>
            <a:pPr marL="90482" marR="0" lvl="0" indent="0" algn="r" defTabSz="872667" rtl="0" eaLnBrk="1" fontAlgn="auto" latinLnBrk="0" hangingPunct="1">
              <a:lnSpc>
                <a:spcPct val="100000"/>
              </a:lnSpc>
              <a:spcBef>
                <a:spcPct val="0"/>
              </a:spcBef>
              <a:spcAft>
                <a:spcPts val="0"/>
              </a:spcAft>
              <a:buClrTx/>
              <a:buSzTx/>
              <a:buFontTx/>
              <a:buNone/>
              <a:tabLst/>
              <a:defRPr/>
            </a:pPr>
            <a:r>
              <a:rPr lang="en-GB" sz="2400" b="1" noProof="0" dirty="0" smtClean="0">
                <a:ea typeface="+mj-ea"/>
                <a:cs typeface="Arial"/>
              </a:rPr>
              <a:t>Lakshmi </a:t>
            </a:r>
            <a:r>
              <a:rPr lang="en-GB" sz="2400" b="1" noProof="0" dirty="0" err="1" smtClean="0">
                <a:ea typeface="+mj-ea"/>
                <a:cs typeface="Arial"/>
              </a:rPr>
              <a:t>Kalatippi</a:t>
            </a:r>
            <a:r>
              <a:rPr kumimoji="0" lang="en-GB" sz="2400" b="1" i="0" u="none" strike="noStrike" kern="1200" cap="none" spc="0" normalizeH="0" baseline="0" noProof="0" dirty="0" smtClean="0">
                <a:ln>
                  <a:noFill/>
                </a:ln>
                <a:solidFill>
                  <a:schemeClr val="tx1"/>
                </a:solidFill>
                <a:effectLst/>
                <a:uLnTx/>
                <a:uFillTx/>
                <a:latin typeface="+mn-lt"/>
                <a:ea typeface="+mj-ea"/>
                <a:cs typeface="Arial"/>
              </a:rPr>
              <a:t> </a:t>
            </a:r>
            <a:r>
              <a:rPr kumimoji="0" lang="en-GB" sz="2400" b="1" i="1" u="none" strike="noStrike" kern="1200" cap="none" spc="0" normalizeH="0" baseline="0" noProof="0" dirty="0" smtClean="0">
                <a:ln>
                  <a:noFill/>
                </a:ln>
                <a:solidFill>
                  <a:schemeClr val="tx1"/>
                </a:solidFill>
                <a:effectLst/>
                <a:uLnTx/>
                <a:uFillTx/>
                <a:latin typeface="+mn-lt"/>
                <a:ea typeface="+mj-ea"/>
                <a:cs typeface="Arial"/>
              </a:rPr>
              <a:t/>
            </a:r>
            <a:br>
              <a:rPr kumimoji="0" lang="en-GB" sz="2400" b="1" i="1" u="none" strike="noStrike" kern="1200" cap="none" spc="0" normalizeH="0" baseline="0" noProof="0" dirty="0" smtClean="0">
                <a:ln>
                  <a:noFill/>
                </a:ln>
                <a:solidFill>
                  <a:schemeClr val="tx1"/>
                </a:solidFill>
                <a:effectLst/>
                <a:uLnTx/>
                <a:uFillTx/>
                <a:latin typeface="+mn-lt"/>
                <a:ea typeface="+mj-ea"/>
                <a:cs typeface="Arial"/>
              </a:rPr>
            </a:br>
            <a:r>
              <a:rPr kumimoji="0" lang="en-GB" b="1" i="1" u="none" strike="noStrike" kern="1200" cap="none" spc="0" normalizeH="0" baseline="0" noProof="0" dirty="0" smtClean="0">
                <a:ln>
                  <a:noFill/>
                </a:ln>
                <a:solidFill>
                  <a:schemeClr val="tx1"/>
                </a:solidFill>
                <a:effectLst/>
                <a:uLnTx/>
                <a:uFillTx/>
                <a:ea typeface="+mj-ea"/>
                <a:cs typeface="Arial"/>
              </a:rPr>
              <a:t>Cloud Infra Service / </a:t>
            </a:r>
            <a:r>
              <a:rPr lang="en-GB" b="1" i="1" dirty="0" smtClean="0">
                <a:ea typeface="+mj-ea"/>
                <a:cs typeface="Arial"/>
              </a:rPr>
              <a:t>I</a:t>
            </a:r>
            <a:r>
              <a:rPr kumimoji="0" lang="en-GB" b="1" i="1" u="none" strike="noStrike" kern="1200" cap="none" spc="0" normalizeH="0" baseline="0" noProof="0" dirty="0" err="1" smtClean="0">
                <a:ln>
                  <a:noFill/>
                </a:ln>
                <a:solidFill>
                  <a:schemeClr val="tx1"/>
                </a:solidFill>
                <a:effectLst/>
                <a:uLnTx/>
                <a:uFillTx/>
                <a:ea typeface="+mj-ea"/>
                <a:cs typeface="Arial"/>
              </a:rPr>
              <a:t>ndia</a:t>
            </a:r>
            <a:r>
              <a:rPr kumimoji="0" lang="en-GB" b="1" i="0" u="none" strike="noStrike" kern="1200" cap="none" spc="0" normalizeH="0" baseline="0" noProof="0" dirty="0" smtClean="0">
                <a:ln>
                  <a:noFill/>
                </a:ln>
                <a:solidFill>
                  <a:schemeClr val="tx1"/>
                </a:solidFill>
                <a:effectLst/>
                <a:uLnTx/>
                <a:uFillTx/>
                <a:latin typeface="Arial"/>
                <a:ea typeface="+mj-ea"/>
                <a:cs typeface="Arial"/>
              </a:rPr>
              <a:t> </a:t>
            </a:r>
            <a:endParaRPr kumimoji="0" lang="en-GB" b="1" i="0" u="none" strike="noStrike" kern="1200" cap="none" spc="0" normalizeH="0" baseline="0" noProof="0" dirty="0">
              <a:ln>
                <a:noFill/>
              </a:ln>
              <a:solidFill>
                <a:schemeClr val="tx1"/>
              </a:solidFill>
              <a:effectLst/>
              <a:uLnTx/>
              <a:uFillTx/>
              <a:latin typeface="Arial"/>
              <a:ea typeface="+mj-ea"/>
              <a:cs typeface="Arial"/>
            </a:endParaRPr>
          </a:p>
        </p:txBody>
      </p:sp>
      <p:graphicFrame>
        <p:nvGraphicFramePr>
          <p:cNvPr id="18" name="Table 17"/>
          <p:cNvGraphicFramePr>
            <a:graphicFrameLocks noGrp="1"/>
          </p:cNvGraphicFramePr>
          <p:nvPr>
            <p:extLst>
              <p:ext uri="{D42A27DB-BD31-4B8C-83A1-F6EECF244321}">
                <p14:modId xmlns:p14="http://schemas.microsoft.com/office/powerpoint/2010/main" val="2911486112"/>
              </p:ext>
            </p:extLst>
          </p:nvPr>
        </p:nvGraphicFramePr>
        <p:xfrm>
          <a:off x="0" y="1428057"/>
          <a:ext cx="1318161" cy="1979695"/>
        </p:xfrm>
        <a:graphic>
          <a:graphicData uri="http://schemas.openxmlformats.org/drawingml/2006/table">
            <a:tbl>
              <a:tblPr firstRow="1" bandRow="1">
                <a:tableStyleId>{5C22544A-7EE6-4342-B048-85BDC9FD1C3A}</a:tableStyleId>
              </a:tblPr>
              <a:tblGrid>
                <a:gridCol w="1318161"/>
              </a:tblGrid>
              <a:tr h="1979695">
                <a:tc>
                  <a:txBody>
                    <a:bodyPr/>
                    <a:lstStyle/>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r>
                        <a:rPr lang="en-US" sz="1100" dirty="0" smtClean="0">
                          <a:solidFill>
                            <a:schemeClr val="tx1"/>
                          </a:solidFill>
                          <a:latin typeface="+mn-lt"/>
                        </a:rPr>
                        <a:t>   </a:t>
                      </a:r>
                      <a:endParaRPr lang="en-US" sz="1100" i="1" dirty="0" smtClean="0">
                        <a:solidFill>
                          <a:schemeClr val="tx1"/>
                        </a:solidFill>
                        <a:latin typeface="+mn-lt"/>
                      </a:endParaRPr>
                    </a:p>
                  </a:txBody>
                  <a:tcPr>
                    <a:solidFill>
                      <a:schemeClr val="bg1">
                        <a:lumMod val="85000"/>
                      </a:schemeClr>
                    </a:solidFill>
                  </a:tcPr>
                </a:tc>
              </a:tr>
            </a:tbl>
          </a:graphicData>
        </a:graphic>
      </p:graphicFrame>
      <p:graphicFrame>
        <p:nvGraphicFramePr>
          <p:cNvPr id="19" name="Content Placeholder 7"/>
          <p:cNvGraphicFramePr>
            <a:graphicFrameLocks/>
          </p:cNvGraphicFramePr>
          <p:nvPr>
            <p:extLst>
              <p:ext uri="{D42A27DB-BD31-4B8C-83A1-F6EECF244321}">
                <p14:modId xmlns:p14="http://schemas.microsoft.com/office/powerpoint/2010/main" val="2712122342"/>
              </p:ext>
            </p:extLst>
          </p:nvPr>
        </p:nvGraphicFramePr>
        <p:xfrm>
          <a:off x="1282535" y="1428057"/>
          <a:ext cx="2713401" cy="1973986"/>
        </p:xfrm>
        <a:graphic>
          <a:graphicData uri="http://schemas.openxmlformats.org/drawingml/2006/table">
            <a:tbl>
              <a:tblPr firstRow="1" bandRow="1">
                <a:tableStyleId>{5C22544A-7EE6-4342-B048-85BDC9FD1C3A}</a:tableStyleId>
              </a:tblPr>
              <a:tblGrid>
                <a:gridCol w="1294410"/>
                <a:gridCol w="1418991"/>
              </a:tblGrid>
              <a:tr h="332119">
                <a:tc>
                  <a:txBody>
                    <a:bodyPr/>
                    <a:lstStyle/>
                    <a:p>
                      <a:pPr marL="119063" indent="-119063">
                        <a:buFont typeface="Arial" pitchFamily="34" charset="0"/>
                        <a:buNone/>
                      </a:pPr>
                      <a:r>
                        <a:rPr lang="en-US" sz="900" b="1" dirty="0" smtClean="0">
                          <a:solidFill>
                            <a:schemeClr val="tx1"/>
                          </a:solidFill>
                          <a:latin typeface="+mn-lt"/>
                        </a:rPr>
                        <a:t>Role:</a:t>
                      </a:r>
                    </a:p>
                  </a:txBody>
                  <a:tcPr>
                    <a:solidFill>
                      <a:schemeClr val="bg1">
                        <a:lumMod val="85000"/>
                      </a:schemeClr>
                    </a:solidFill>
                  </a:tcPr>
                </a:tc>
                <a:tc>
                  <a:txBody>
                    <a:bodyPr/>
                    <a:lstStyle/>
                    <a:p>
                      <a:pPr marL="0" indent="0" algn="l" defTabSz="872667" rtl="0" eaLnBrk="1" latinLnBrk="0" hangingPunct="1">
                        <a:buFont typeface="Arial" pitchFamily="34" charset="0"/>
                        <a:buNone/>
                      </a:pPr>
                      <a:r>
                        <a:rPr lang="en-US" sz="1000" b="1" kern="1200" dirty="0" smtClean="0">
                          <a:solidFill>
                            <a:schemeClr val="dk1"/>
                          </a:solidFill>
                          <a:latin typeface="Calibri" pitchFamily="34" charset="0"/>
                          <a:ea typeface="+mn-ea"/>
                          <a:cs typeface="+mn-cs"/>
                        </a:rPr>
                        <a:t>Analyst/Software Engineer</a:t>
                      </a:r>
                    </a:p>
                  </a:txBody>
                  <a:tcPr>
                    <a:solidFill>
                      <a:schemeClr val="bg1">
                        <a:lumMod val="85000"/>
                      </a:schemeClr>
                    </a:solidFill>
                  </a:tcPr>
                </a:tc>
              </a:tr>
              <a:tr h="332119">
                <a:tc>
                  <a:txBody>
                    <a:bodyPr/>
                    <a:lstStyle/>
                    <a:p>
                      <a:pPr marL="119063" indent="-119063">
                        <a:buFont typeface="Arial" pitchFamily="34" charset="0"/>
                        <a:buNone/>
                      </a:pPr>
                      <a:r>
                        <a:rPr lang="en-US" sz="900" b="1" dirty="0" smtClean="0">
                          <a:solidFill>
                            <a:schemeClr val="tx1"/>
                          </a:solidFill>
                          <a:latin typeface="+mn-lt"/>
                        </a:rPr>
                        <a:t>Local</a:t>
                      </a:r>
                      <a:r>
                        <a:rPr lang="en-US" sz="900" b="1" baseline="0" dirty="0" smtClean="0">
                          <a:solidFill>
                            <a:schemeClr val="tx1"/>
                          </a:solidFill>
                          <a:latin typeface="+mn-lt"/>
                        </a:rPr>
                        <a:t> </a:t>
                      </a:r>
                      <a:r>
                        <a:rPr lang="en-US" sz="900" b="1" dirty="0" smtClean="0">
                          <a:solidFill>
                            <a:schemeClr val="tx1"/>
                          </a:solidFill>
                          <a:latin typeface="+mn-lt"/>
                        </a:rPr>
                        <a:t>Grade: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A4</a:t>
                      </a:r>
                    </a:p>
                  </a:txBody>
                  <a:tcPr>
                    <a:solidFill>
                      <a:schemeClr val="bg1">
                        <a:lumMod val="85000"/>
                      </a:schemeClr>
                    </a:solidFill>
                  </a:tcPr>
                </a:tc>
              </a:tr>
              <a:tr h="277691">
                <a:tc>
                  <a:txBody>
                    <a:bodyPr/>
                    <a:lstStyle/>
                    <a:p>
                      <a:pPr marL="119063" indent="-119063">
                        <a:buFont typeface="Arial" pitchFamily="34" charset="0"/>
                        <a:buNone/>
                      </a:pPr>
                      <a:r>
                        <a:rPr lang="pl-PL" sz="900" b="1" dirty="0" smtClean="0">
                          <a:solidFill>
                            <a:schemeClr val="tx1"/>
                          </a:solidFill>
                          <a:latin typeface="+mn-lt"/>
                        </a:rPr>
                        <a:t>Country:</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India</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City/</a:t>
                      </a:r>
                      <a:r>
                        <a:rPr lang="en-US" sz="900" b="1" baseline="0" dirty="0" smtClean="0">
                          <a:solidFill>
                            <a:schemeClr val="tx1"/>
                          </a:solidFill>
                          <a:latin typeface="+mn-lt"/>
                        </a:rPr>
                        <a:t> Base Location:</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Mumbai</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Languages</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English,Hindi,</a:t>
                      </a:r>
                      <a:r>
                        <a:rPr lang="en-US" sz="1000" b="1" baseline="0" dirty="0" smtClean="0">
                          <a:latin typeface="Calibri" pitchFamily="34" charset="0"/>
                        </a:rPr>
                        <a:t>Kannada</a:t>
                      </a:r>
                      <a:endParaRPr lang="en-US" sz="1000" b="1" dirty="0" smtClean="0">
                        <a:latin typeface="Calibri" pitchFamily="34" charset="0"/>
                      </a:endParaRPr>
                    </a:p>
                  </a:txBody>
                  <a:tcPr>
                    <a:solidFill>
                      <a:schemeClr val="bg1">
                        <a:lumMod val="85000"/>
                      </a:schemeClr>
                    </a:solidFill>
                  </a:tcPr>
                </a:tc>
              </a:tr>
              <a:tr h="438770">
                <a:tc>
                  <a:txBody>
                    <a:bodyPr/>
                    <a:lstStyle/>
                    <a:p>
                      <a:pPr marL="119063" indent="-119063">
                        <a:buFont typeface="Arial" pitchFamily="34" charset="0"/>
                        <a:buNone/>
                      </a:pPr>
                      <a:r>
                        <a:rPr lang="en-US" sz="900" b="1" dirty="0" smtClean="0">
                          <a:solidFill>
                            <a:schemeClr val="tx1"/>
                          </a:solidFill>
                          <a:latin typeface="+mn-lt"/>
                        </a:rPr>
                        <a:t>Security Clearance</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endParaRPr lang="en-US" sz="800" b="1" i="1" dirty="0" smtClean="0">
                        <a:solidFill>
                          <a:schemeClr val="bg1">
                            <a:lumMod val="50000"/>
                          </a:schemeClr>
                        </a:solidFill>
                        <a:latin typeface="+mn-lt"/>
                      </a:endParaRPr>
                    </a:p>
                  </a:txBody>
                  <a:tcPr>
                    <a:solidFill>
                      <a:schemeClr val="bg1">
                        <a:lumMod val="85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77036653"/>
              </p:ext>
            </p:extLst>
          </p:nvPr>
        </p:nvGraphicFramePr>
        <p:xfrm>
          <a:off x="3954483" y="1436913"/>
          <a:ext cx="2802778" cy="1983014"/>
        </p:xfrm>
        <a:graphic>
          <a:graphicData uri="http://schemas.openxmlformats.org/drawingml/2006/table">
            <a:tbl>
              <a:tblPr firstRow="1" bandRow="1">
                <a:tableStyleId>{5C22544A-7EE6-4342-B048-85BDC9FD1C3A}</a:tableStyleId>
              </a:tblPr>
              <a:tblGrid>
                <a:gridCol w="2802778"/>
              </a:tblGrid>
              <a:tr h="1983014">
                <a:tc>
                  <a:txBody>
                    <a:body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GB" sz="1100" dirty="0" smtClean="0">
                          <a:solidFill>
                            <a:schemeClr val="tx1"/>
                          </a:solidFill>
                          <a:latin typeface="+mn-lt"/>
                        </a:rPr>
                        <a:t>Skills / Competencies: </a:t>
                      </a: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dirty="0" smtClean="0">
                          <a:solidFill>
                            <a:srgbClr val="585858"/>
                          </a:solidFill>
                          <a:latin typeface="+mn-lt"/>
                          <a:ea typeface="Tahoma" pitchFamily="34" charset="0"/>
                          <a:cs typeface="Tahoma" pitchFamily="34" charset="0"/>
                        </a:rPr>
                        <a:t> </a:t>
                      </a:r>
                      <a:endParaRPr lang="en-US" sz="1000" b="0" i="1"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0" i="1" baseline="0" dirty="0" smtClean="0">
                          <a:solidFill>
                            <a:srgbClr val="585858"/>
                          </a:solidFill>
                          <a:latin typeface="+mn-lt"/>
                        </a:rPr>
                        <a:t>Aws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0" i="1" baseline="0" dirty="0" smtClean="0">
                          <a:solidFill>
                            <a:srgbClr val="585858"/>
                          </a:solidFill>
                          <a:latin typeface="+mn-lt"/>
                        </a:rPr>
                        <a:t>Linux</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0" i="1" baseline="0" dirty="0" smtClean="0">
                          <a:solidFill>
                            <a:srgbClr val="585858"/>
                          </a:solidFill>
                          <a:latin typeface="+mn-lt"/>
                        </a:rPr>
                        <a:t>Git  </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0" i="1" baseline="0" dirty="0" smtClean="0">
                          <a:solidFill>
                            <a:srgbClr val="585858"/>
                          </a:solidFill>
                          <a:latin typeface="+mn-lt"/>
                        </a:rPr>
                        <a:t>Jenkins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0" i="1" baseline="0" dirty="0" smtClean="0">
                          <a:solidFill>
                            <a:srgbClr val="585858"/>
                          </a:solidFill>
                          <a:latin typeface="+mn-lt"/>
                        </a:rPr>
                        <a:t>Java</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pl-PL" sz="1000" b="0" i="1" baseline="0"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00" b="0" i="0" dirty="0" smtClean="0">
                        <a:solidFill>
                          <a:schemeClr val="tx1"/>
                        </a:solidFill>
                        <a:latin typeface="+mn-lt"/>
                      </a:endParaRPr>
                    </a:p>
                  </a:txBody>
                  <a:tcPr>
                    <a:solidFill>
                      <a:schemeClr val="bg1">
                        <a:lumMod val="85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84591946"/>
              </p:ext>
            </p:extLst>
          </p:nvPr>
        </p:nvGraphicFramePr>
        <p:xfrm>
          <a:off x="6757059" y="1428058"/>
          <a:ext cx="3148941" cy="3444449"/>
        </p:xfrm>
        <a:graphic>
          <a:graphicData uri="http://schemas.openxmlformats.org/drawingml/2006/table">
            <a:tbl>
              <a:tblPr firstRow="1" bandRow="1">
                <a:tableStyleId>{5C22544A-7EE6-4342-B048-85BDC9FD1C3A}</a:tableStyleId>
              </a:tblPr>
              <a:tblGrid>
                <a:gridCol w="3148941"/>
              </a:tblGrid>
              <a:tr h="1006049">
                <a:tc>
                  <a:txBody>
                    <a:bodyPr/>
                    <a:lstStyle/>
                    <a:p>
                      <a:pPr marL="119063" indent="-119063">
                        <a:buFont typeface="Arial" pitchFamily="34" charset="0"/>
                        <a:buNone/>
                      </a:pPr>
                      <a:r>
                        <a:rPr lang="en-US" sz="1100" b="1" dirty="0" smtClean="0">
                          <a:solidFill>
                            <a:schemeClr val="tx1"/>
                          </a:solidFill>
                          <a:latin typeface="+mn-lt"/>
                        </a:rPr>
                        <a:t>Specialisms: </a:t>
                      </a:r>
                    </a:p>
                    <a:p>
                      <a:pPr marL="119063" indent="-119063">
                        <a:buFont typeface="Arial" pitchFamily="34" charset="0"/>
                        <a:buNone/>
                      </a:pPr>
                      <a:r>
                        <a:rPr lang="en-US" sz="1050" b="0" i="1" dirty="0" smtClean="0">
                          <a:solidFill>
                            <a:srgbClr val="585858"/>
                          </a:solidFill>
                          <a:latin typeface="+mn-lt"/>
                          <a:ea typeface="Tahoma" pitchFamily="34" charset="0"/>
                          <a:cs typeface="Tahoma" pitchFamily="34" charset="0"/>
                        </a:rPr>
                        <a:t>Git,</a:t>
                      </a:r>
                      <a:r>
                        <a:rPr lang="en-US" sz="1050" b="0" i="1" baseline="0" dirty="0" smtClean="0">
                          <a:solidFill>
                            <a:srgbClr val="585858"/>
                          </a:solidFill>
                          <a:latin typeface="+mn-lt"/>
                          <a:ea typeface="Tahoma" pitchFamily="34" charset="0"/>
                          <a:cs typeface="Tahoma" pitchFamily="34" charset="0"/>
                        </a:rPr>
                        <a:t> Amazon web Services, Linux </a:t>
                      </a:r>
                      <a:r>
                        <a:rPr lang="en-US" sz="1050" b="0" i="1" baseline="0" dirty="0" smtClean="0">
                          <a:solidFill>
                            <a:srgbClr val="585858"/>
                          </a:solidFill>
                          <a:latin typeface="+mn-lt"/>
                          <a:ea typeface="Tahoma" pitchFamily="34" charset="0"/>
                          <a:cs typeface="Tahoma" pitchFamily="34" charset="0"/>
                        </a:rPr>
                        <a:t>Commands, Jenkins</a:t>
                      </a:r>
                      <a:endParaRPr lang="en-US" sz="1050" b="0" i="1" baseline="0" dirty="0" smtClean="0">
                        <a:solidFill>
                          <a:srgbClr val="585858"/>
                        </a:solidFill>
                        <a:latin typeface="+mn-lt"/>
                        <a:ea typeface="Tahoma" pitchFamily="34" charset="0"/>
                        <a:cs typeface="Tahoma" pitchFamily="34" charset="0"/>
                      </a:endParaRPr>
                    </a:p>
                    <a:p>
                      <a:pPr marL="119063" indent="-119063">
                        <a:buFont typeface="Arial" pitchFamily="34" charset="0"/>
                        <a:buNone/>
                      </a:pPr>
                      <a:r>
                        <a:rPr lang="en-US" sz="1050" b="0" i="1" baseline="0" dirty="0" smtClean="0">
                          <a:solidFill>
                            <a:srgbClr val="585858"/>
                          </a:solidFill>
                          <a:latin typeface="+mn-lt"/>
                          <a:ea typeface="Tahoma" pitchFamily="34" charset="0"/>
                          <a:cs typeface="Tahoma" pitchFamily="34" charset="0"/>
                        </a:rPr>
                        <a:t>Operation and  Java.</a:t>
                      </a:r>
                      <a:endParaRPr lang="en-US" sz="1050" b="0" dirty="0" smtClean="0">
                        <a:solidFill>
                          <a:srgbClr val="585858"/>
                        </a:solidFill>
                        <a:latin typeface="+mn-lt"/>
                      </a:endParaRPr>
                    </a:p>
                    <a:p>
                      <a:pPr marL="119063" indent="-119063">
                        <a:buFont typeface="Arial" pitchFamily="34" charset="0"/>
                        <a:buNone/>
                      </a:pPr>
                      <a:endParaRPr lang="en-US" sz="1000" b="1" dirty="0" smtClean="0">
                        <a:solidFill>
                          <a:schemeClr val="tx1"/>
                        </a:solidFill>
                        <a:latin typeface="+mj-lt"/>
                      </a:endParaRPr>
                    </a:p>
                  </a:txBody>
                  <a:tcPr>
                    <a:solidFill>
                      <a:schemeClr val="bg1">
                        <a:lumMod val="75000"/>
                      </a:schemeClr>
                    </a:solidFill>
                  </a:tcPr>
                </a:tc>
              </a:tr>
              <a:tr h="2071426">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100" b="1" u="none" dirty="0" smtClean="0">
                          <a:solidFill>
                            <a:schemeClr val="tx1"/>
                          </a:solidFill>
                        </a:rPr>
                        <a:t>Career Description:</a:t>
                      </a:r>
                      <a:endParaRPr lang="en-GB" sz="1000" dirty="0" smtClean="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000" u="sng" dirty="0" smtClean="0">
                          <a:solidFill>
                            <a:schemeClr val="tx1"/>
                          </a:solidFill>
                          <a:latin typeface="+mn-lt"/>
                        </a:rPr>
                        <a:t>Certifications: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0" i="1" baseline="0" dirty="0" smtClean="0">
                          <a:solidFill>
                            <a:srgbClr val="585858"/>
                          </a:solidFill>
                          <a:latin typeface="+mn-lt"/>
                        </a:rPr>
                        <a:t>Amazon Partner  Network Business  Professional .</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50" b="0" i="1" baseline="0" dirty="0" smtClean="0">
                          <a:solidFill>
                            <a:srgbClr val="585858"/>
                          </a:solidFill>
                          <a:latin typeface="+mn-lt"/>
                        </a:rPr>
                        <a:t>Amazon Partner  Network Technical Professional </a:t>
                      </a:r>
                      <a:r>
                        <a:rPr lang="en-US" sz="900" b="0" i="1" baseline="0" dirty="0" smtClean="0">
                          <a:solidFill>
                            <a:srgbClr val="585858"/>
                          </a:solidFill>
                          <a:latin typeface="+mn-lt"/>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endParaRPr lang="en-GB" sz="900" dirty="0" smtClean="0">
                        <a:solidFill>
                          <a:schemeClr val="tx1"/>
                        </a:solidFill>
                        <a:latin typeface="+mn-lt"/>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000" u="sng" dirty="0" smtClean="0">
                          <a:solidFill>
                            <a:schemeClr val="tx1"/>
                          </a:solidFill>
                          <a:latin typeface="+mn-lt"/>
                        </a:rPr>
                        <a:t>Training</a:t>
                      </a:r>
                      <a:r>
                        <a:rPr lang="pl-PL" sz="1000" u="sng" dirty="0" smtClean="0">
                          <a:solidFill>
                            <a:schemeClr val="tx1"/>
                          </a:solidFill>
                          <a:latin typeface="+mn-lt"/>
                        </a:rPr>
                        <a:t>s</a:t>
                      </a:r>
                      <a:r>
                        <a:rPr lang="en-GB" sz="1000" u="sng" dirty="0" smtClean="0">
                          <a:solidFill>
                            <a:schemeClr val="tx1"/>
                          </a:solidFill>
                          <a:latin typeface="+mn-lt"/>
                        </a:rPr>
                        <a:t>:</a:t>
                      </a:r>
                    </a:p>
                    <a:p>
                      <a:pPr marL="119063" marR="0" lvl="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050" b="0" i="1" u="none" strike="noStrike" kern="1200" cap="none" spc="0" normalizeH="0" baseline="0" noProof="0" dirty="0" smtClean="0">
                          <a:ln>
                            <a:noFill/>
                          </a:ln>
                          <a:solidFill>
                            <a:srgbClr val="585858"/>
                          </a:solidFill>
                          <a:effectLst/>
                          <a:uLnTx/>
                          <a:uFillTx/>
                          <a:latin typeface="+mn-lt"/>
                          <a:ea typeface="+mn-ea"/>
                          <a:cs typeface="+mn-cs"/>
                        </a:rPr>
                        <a:t>Aws Training </a:t>
                      </a:r>
                    </a:p>
                    <a:p>
                      <a:pPr marL="119063" marR="0" lvl="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050" b="0" i="1" u="none" strike="noStrike" kern="1200" cap="none" spc="0" normalizeH="0" baseline="0" noProof="0" dirty="0" smtClean="0">
                          <a:ln>
                            <a:noFill/>
                          </a:ln>
                          <a:solidFill>
                            <a:srgbClr val="585858"/>
                          </a:solidFill>
                          <a:effectLst/>
                          <a:uLnTx/>
                          <a:uFillTx/>
                          <a:latin typeface="+mn-lt"/>
                          <a:ea typeface="+mn-ea"/>
                          <a:cs typeface="+mn-cs"/>
                        </a:rPr>
                        <a:t>DevOps Training</a:t>
                      </a:r>
                    </a:p>
                    <a:p>
                      <a:pPr marL="119063" marR="0" lvl="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050" b="0" i="1" u="none" strike="noStrike" kern="1200" cap="none" spc="0" normalizeH="0" baseline="0" noProof="0" dirty="0" smtClean="0">
                          <a:ln>
                            <a:noFill/>
                          </a:ln>
                          <a:solidFill>
                            <a:srgbClr val="585858"/>
                          </a:solidFill>
                          <a:effectLst/>
                          <a:uLnTx/>
                          <a:uFillTx/>
                          <a:latin typeface="+mn-lt"/>
                          <a:ea typeface="+mn-ea"/>
                          <a:cs typeface="+mn-cs"/>
                        </a:rPr>
                        <a:t>VmWare (Vsphere) Training</a:t>
                      </a:r>
                    </a:p>
                    <a:p>
                      <a:pPr marL="119063" marR="0" lvl="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050" b="0" i="1" u="none" strike="noStrike" kern="1200" cap="none" spc="0" normalizeH="0" baseline="0" noProof="0" dirty="0" smtClean="0">
                          <a:ln>
                            <a:noFill/>
                          </a:ln>
                          <a:solidFill>
                            <a:srgbClr val="585858"/>
                          </a:solidFill>
                          <a:effectLst/>
                          <a:uLnTx/>
                          <a:uFillTx/>
                          <a:latin typeface="+mn-lt"/>
                          <a:ea typeface="+mn-ea"/>
                          <a:cs typeface="+mn-cs"/>
                        </a:rPr>
                        <a:t>Agile Scrum Training </a:t>
                      </a:r>
                    </a:p>
                    <a:p>
                      <a:pPr marL="119063" marR="0" lvl="0" indent="-11906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1000" b="0" i="1" u="none" strike="noStrike" kern="1200" cap="none" spc="0" normalizeH="0" baseline="0" noProof="0" dirty="0" smtClean="0">
                        <a:ln>
                          <a:noFill/>
                        </a:ln>
                        <a:solidFill>
                          <a:srgbClr val="585858"/>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endParaRPr lang="en-US" sz="1000" i="1" dirty="0" smtClean="0">
                        <a:solidFill>
                          <a:srgbClr val="585858"/>
                        </a:solidFill>
                      </a:endParaRPr>
                    </a:p>
                  </a:txBody>
                  <a:tcPr>
                    <a:solidFill>
                      <a:schemeClr val="bg1">
                        <a:lumMod val="8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200035375"/>
              </p:ext>
            </p:extLst>
          </p:nvPr>
        </p:nvGraphicFramePr>
        <p:xfrm>
          <a:off x="0" y="3336966"/>
          <a:ext cx="6768935" cy="1431087"/>
        </p:xfrm>
        <a:graphic>
          <a:graphicData uri="http://schemas.openxmlformats.org/drawingml/2006/table">
            <a:tbl>
              <a:tblPr firstRow="1" bandRow="1">
                <a:tableStyleId>{5C22544A-7EE6-4342-B048-85BDC9FD1C3A}</a:tableStyleId>
              </a:tblPr>
              <a:tblGrid>
                <a:gridCol w="6768935"/>
              </a:tblGrid>
              <a:tr h="281732">
                <a:tc>
                  <a:txBody>
                    <a:bodyPr/>
                    <a:lstStyle/>
                    <a:p>
                      <a:pPr marL="119063" indent="-119063">
                        <a:buFont typeface="Arial" pitchFamily="34" charset="0"/>
                        <a:buNone/>
                      </a:pPr>
                      <a:r>
                        <a:rPr lang="en-US" sz="1100" dirty="0" smtClean="0">
                          <a:solidFill>
                            <a:schemeClr val="tx1"/>
                          </a:solidFill>
                        </a:rPr>
                        <a:t>Profile:</a:t>
                      </a:r>
                      <a:endParaRPr lang="en-US" sz="1100" b="0" dirty="0" smtClean="0">
                        <a:solidFill>
                          <a:schemeClr val="tx1"/>
                        </a:solidFill>
                        <a:latin typeface="+mn-lt"/>
                      </a:endParaRPr>
                    </a:p>
                  </a:txBody>
                  <a:tcPr>
                    <a:solidFill>
                      <a:schemeClr val="bg1">
                        <a:lumMod val="75000"/>
                      </a:schemeClr>
                    </a:solidFill>
                  </a:tcPr>
                </a:tc>
              </a:tr>
              <a:tr h="1149355">
                <a:tc>
                  <a:txBody>
                    <a:bodyPr/>
                    <a:lstStyle/>
                    <a:p>
                      <a:pPr marL="0" marR="0" indent="0" algn="l" defTabSz="872667" rtl="0" eaLnBrk="1" fontAlgn="auto" latinLnBrk="0" hangingPunct="1">
                        <a:lnSpc>
                          <a:spcPct val="100000"/>
                        </a:lnSpc>
                        <a:spcBef>
                          <a:spcPts val="0"/>
                        </a:spcBef>
                        <a:spcAft>
                          <a:spcPts val="0"/>
                        </a:spcAft>
                        <a:buClrTx/>
                        <a:buSzTx/>
                        <a:buFontTx/>
                        <a:buNone/>
                        <a:tabLst/>
                        <a:defRPr/>
                      </a:pPr>
                      <a:r>
                        <a:rPr lang="en-US" sz="1200" b="1" i="1" dirty="0" smtClean="0">
                          <a:solidFill>
                            <a:srgbClr val="585858"/>
                          </a:solidFill>
                        </a:rPr>
                        <a:t>Jr.Software</a:t>
                      </a:r>
                      <a:r>
                        <a:rPr lang="en-US" sz="1200" b="1" i="1" baseline="0" dirty="0" smtClean="0">
                          <a:solidFill>
                            <a:srgbClr val="585858"/>
                          </a:solidFill>
                        </a:rPr>
                        <a:t> Engineer </a:t>
                      </a:r>
                      <a:r>
                        <a:rPr lang="en-US" sz="1200" b="1" i="1" dirty="0" smtClean="0">
                          <a:solidFill>
                            <a:srgbClr val="585858"/>
                          </a:solidFill>
                        </a:rPr>
                        <a:t>with a proven experience of 4+ month in Cloud</a:t>
                      </a:r>
                      <a:r>
                        <a:rPr lang="en-US" sz="1200" b="1" i="1" baseline="0" dirty="0" smtClean="0">
                          <a:solidFill>
                            <a:srgbClr val="585858"/>
                          </a:solidFill>
                        </a:rPr>
                        <a:t> Infra Service</a:t>
                      </a:r>
                      <a:r>
                        <a:rPr lang="en-US" sz="1200" b="1" i="1" dirty="0" smtClean="0">
                          <a:solidFill>
                            <a:srgbClr val="585858"/>
                          </a:solidFill>
                        </a:rPr>
                        <a:t>. </a:t>
                      </a:r>
                      <a:r>
                        <a:rPr lang="en-US" sz="1200" b="1" i="1" baseline="0" dirty="0" smtClean="0">
                          <a:solidFill>
                            <a:srgbClr val="585858"/>
                          </a:solidFill>
                        </a:rPr>
                        <a:t> Currently working in Capgemini  internal solutions to explore technical skills.</a:t>
                      </a:r>
                      <a:endParaRPr lang="en-US" sz="1200" i="1" dirty="0">
                        <a:solidFill>
                          <a:srgbClr val="585858"/>
                        </a:solidFill>
                        <a:latin typeface="+mj-lt"/>
                        <a:ea typeface="Tahoma" pitchFamily="34" charset="0"/>
                        <a:cs typeface="Tahoma" pitchFamily="34" charset="0"/>
                      </a:endParaRPr>
                    </a:p>
                  </a:txBody>
                  <a:tcPr>
                    <a:solidFill>
                      <a:schemeClr val="bg1">
                        <a:lumMod val="8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574590450"/>
              </p:ext>
            </p:extLst>
          </p:nvPr>
        </p:nvGraphicFramePr>
        <p:xfrm>
          <a:off x="0" y="4765183"/>
          <a:ext cx="9906000" cy="1622738"/>
        </p:xfrm>
        <a:graphic>
          <a:graphicData uri="http://schemas.openxmlformats.org/drawingml/2006/table">
            <a:tbl>
              <a:tblPr/>
              <a:tblGrid>
                <a:gridCol w="9906000"/>
              </a:tblGrid>
              <a:tr h="256934">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None/>
                        <a:tabLst/>
                        <a:defRPr/>
                      </a:pPr>
                      <a:r>
                        <a:rPr kumimoji="0" lang="en-US" sz="1100" b="1" i="0" u="none" strike="noStrike" kern="1200" cap="none" spc="0" normalizeH="0" baseline="0" noProof="0" dirty="0" smtClean="0">
                          <a:ln>
                            <a:noFill/>
                          </a:ln>
                          <a:solidFill>
                            <a:srgbClr val="263147"/>
                          </a:solidFill>
                          <a:effectLst/>
                          <a:uLnTx/>
                          <a:uFillTx/>
                          <a:latin typeface="+mn-lt"/>
                          <a:ea typeface="+mn-ea"/>
                          <a:cs typeface="Calibri" pitchFamily="34" charset="0"/>
                        </a:rPr>
                        <a:t>Work Experience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1363658">
                <a:tc>
                  <a:txBody>
                    <a:bodyPr/>
                    <a:lstStyle/>
                    <a:p>
                      <a:endParaRPr lang="en-US" dirty="0"/>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49250296"/>
              </p:ext>
            </p:extLst>
          </p:nvPr>
        </p:nvGraphicFramePr>
        <p:xfrm>
          <a:off x="8732" y="5164428"/>
          <a:ext cx="9906000" cy="991673"/>
        </p:xfrm>
        <a:graphic>
          <a:graphicData uri="http://schemas.openxmlformats.org/drawingml/2006/table">
            <a:tbl>
              <a:tblPr firstRow="1" bandRow="1">
                <a:tableStyleId>{2D5ABB26-0587-4C30-8999-92F81FD0307C}</a:tableStyleId>
              </a:tblPr>
              <a:tblGrid>
                <a:gridCol w="1066800"/>
                <a:gridCol w="1567543"/>
                <a:gridCol w="7271657"/>
              </a:tblGrid>
              <a:tr h="991673">
                <a:tc>
                  <a:txBody>
                    <a:bodyPr/>
                    <a:lstStyle/>
                    <a:p>
                      <a:pPr marL="0" marR="0" indent="0" algn="l" defTabSz="872667"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rPr>
                        <a:t>Capgemini India</a:t>
                      </a:r>
                    </a:p>
                  </a:txBody>
                  <a:tcPr/>
                </a:tc>
                <a:tc>
                  <a:txBody>
                    <a:bodyPr/>
                    <a:lstStyle/>
                    <a:p>
                      <a:pPr marL="0" marR="0" indent="0" algn="l" defTabSz="872667"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rPr>
                        <a:t>Jan 2017 – till date</a:t>
                      </a:r>
                      <a:endParaRPr lang="en-US" sz="1200" dirty="0"/>
                    </a:p>
                  </a:txBody>
                  <a:tcPr/>
                </a:tc>
                <a:tc>
                  <a:txBody>
                    <a:bodyPr/>
                    <a:lstStyle/>
                    <a:p>
                      <a:pPr marL="0" marR="0" lvl="0" indent="0" algn="l" defTabSz="872667"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rPr>
                        <a:t>Working as a Analyst for Cloud Infrastructure Service Team.</a:t>
                      </a:r>
                    </a:p>
                    <a:p>
                      <a:pPr marL="0" marR="0" lvl="0" indent="0" algn="l" defTabSz="872667"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endParaRPr>
                    </a:p>
                  </a:txBody>
                  <a:tcPr/>
                </a:tc>
              </a:tr>
            </a:tbl>
          </a:graphicData>
        </a:graphic>
      </p:graphicFrame>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1447803"/>
            <a:ext cx="1267139" cy="1503826"/>
          </a:xfrm>
          <a:prstGeom prst="rect">
            <a:avLst/>
          </a:prstGeom>
        </p:spPr>
      </p:pic>
    </p:spTree>
    <p:extLst>
      <p:ext uri="{BB962C8B-B14F-4D97-AF65-F5344CB8AC3E}">
        <p14:creationId xmlns:p14="http://schemas.microsoft.com/office/powerpoint/2010/main" val="388654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 Template">
  <a:themeElements>
    <a:clrScheme name="New VIG">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BPO WinCenter_PPTtemplate_EDGE.potx</Template>
  <TotalTime>8346</TotalTime>
  <Words>132</Words>
  <Application>Microsoft Office PowerPoint</Application>
  <PresentationFormat>A4 Paper (210x297 mm)</PresentationFormat>
  <Paragraphs>41</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PPT Template</vt:lpstr>
      <vt:lpstr>Closing slides</vt:lpstr>
      <vt:lpstr>Divider Slides</vt:lpstr>
      <vt:lpstr>think-cell Slide</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kalatippi, lakshmi</cp:lastModifiedBy>
  <cp:revision>250</cp:revision>
  <dcterms:created xsi:type="dcterms:W3CDTF">2012-06-20T17:22:58Z</dcterms:created>
  <dcterms:modified xsi:type="dcterms:W3CDTF">2017-06-05T07:35:12Z</dcterms:modified>
</cp:coreProperties>
</file>