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6EE83-DDBF-4D00-B1E5-061F14A105B6}" v="40" dt="2021-07-01T04:18:11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bal23" userId="bcc6235d-73bd-43ec-b0cd-c6db39b3a13b" providerId="ADAL" clId="{DD76EE83-DDBF-4D00-B1E5-061F14A105B6}"/>
    <pc:docChg chg="undo custSel addSld delSld modSld">
      <pc:chgData name="kalibal23" userId="bcc6235d-73bd-43ec-b0cd-c6db39b3a13b" providerId="ADAL" clId="{DD76EE83-DDBF-4D00-B1E5-061F14A105B6}" dt="2021-07-01T04:25:10.105" v="8793" actId="20577"/>
      <pc:docMkLst>
        <pc:docMk/>
      </pc:docMkLst>
      <pc:sldChg chg="addSp modSp mod modAnim">
        <pc:chgData name="kalibal23" userId="bcc6235d-73bd-43ec-b0cd-c6db39b3a13b" providerId="ADAL" clId="{DD76EE83-DDBF-4D00-B1E5-061F14A105B6}" dt="2021-07-01T04:15:39.090" v="8747" actId="1076"/>
        <pc:sldMkLst>
          <pc:docMk/>
          <pc:sldMk cId="221354401" sldId="256"/>
        </pc:sldMkLst>
        <pc:spChg chg="mod">
          <ac:chgData name="kalibal23" userId="bcc6235d-73bd-43ec-b0cd-c6db39b3a13b" providerId="ADAL" clId="{DD76EE83-DDBF-4D00-B1E5-061F14A105B6}" dt="2021-07-01T02:40:24.068" v="8306" actId="20577"/>
          <ac:spMkLst>
            <pc:docMk/>
            <pc:sldMk cId="221354401" sldId="256"/>
            <ac:spMk id="2" creationId="{099649B1-5DE1-4251-8F39-1171BF0EEDAD}"/>
          </ac:spMkLst>
        </pc:spChg>
        <pc:spChg chg="mod">
          <ac:chgData name="kalibal23" userId="bcc6235d-73bd-43ec-b0cd-c6db39b3a13b" providerId="ADAL" clId="{DD76EE83-DDBF-4D00-B1E5-061F14A105B6}" dt="2021-06-30T07:42:23.624" v="5490" actId="20577"/>
          <ac:spMkLst>
            <pc:docMk/>
            <pc:sldMk cId="221354401" sldId="256"/>
            <ac:spMk id="3" creationId="{1FA0459F-9E4F-432C-827A-2C1BE720B8BE}"/>
          </ac:spMkLst>
        </pc:spChg>
        <pc:picChg chg="add mod">
          <ac:chgData name="kalibal23" userId="bcc6235d-73bd-43ec-b0cd-c6db39b3a13b" providerId="ADAL" clId="{DD76EE83-DDBF-4D00-B1E5-061F14A105B6}" dt="2021-07-01T04:15:39.090" v="8747" actId="1076"/>
          <ac:picMkLst>
            <pc:docMk/>
            <pc:sldMk cId="221354401" sldId="256"/>
            <ac:picMk id="4" creationId="{6D1CA4FF-6B1A-49E6-A26B-ABADB959AA16}"/>
          </ac:picMkLst>
        </pc:picChg>
      </pc:sldChg>
      <pc:sldChg chg="addSp delSp modSp mod delAnim modAnim">
        <pc:chgData name="kalibal23" userId="bcc6235d-73bd-43ec-b0cd-c6db39b3a13b" providerId="ADAL" clId="{DD76EE83-DDBF-4D00-B1E5-061F14A105B6}" dt="2021-07-01T04:19:06.990" v="8760" actId="1076"/>
        <pc:sldMkLst>
          <pc:docMk/>
          <pc:sldMk cId="518856628" sldId="257"/>
        </pc:sldMkLst>
        <pc:spChg chg="mod">
          <ac:chgData name="kalibal23" userId="bcc6235d-73bd-43ec-b0cd-c6db39b3a13b" providerId="ADAL" clId="{DD76EE83-DDBF-4D00-B1E5-061F14A105B6}" dt="2021-06-30T09:36:24.663" v="6138" actId="2711"/>
          <ac:spMkLst>
            <pc:docMk/>
            <pc:sldMk cId="518856628" sldId="257"/>
            <ac:spMk id="2" creationId="{5DBC0817-4342-4F75-84CC-3AF787E9C9B2}"/>
          </ac:spMkLst>
        </pc:spChg>
        <pc:spChg chg="mod">
          <ac:chgData name="kalibal23" userId="bcc6235d-73bd-43ec-b0cd-c6db39b3a13b" providerId="ADAL" clId="{DD76EE83-DDBF-4D00-B1E5-061F14A105B6}" dt="2021-07-01T04:02:09.327" v="8745" actId="20577"/>
          <ac:spMkLst>
            <pc:docMk/>
            <pc:sldMk cId="518856628" sldId="257"/>
            <ac:spMk id="3" creationId="{363777B4-5C1E-40E0-900A-DE8FB686DC48}"/>
          </ac:spMkLst>
        </pc:spChg>
        <pc:picChg chg="del mod">
          <ac:chgData name="kalibal23" userId="bcc6235d-73bd-43ec-b0cd-c6db39b3a13b" providerId="ADAL" clId="{DD76EE83-DDBF-4D00-B1E5-061F14A105B6}" dt="2021-06-30T07:44:46.322" v="5492" actId="21"/>
          <ac:picMkLst>
            <pc:docMk/>
            <pc:sldMk cId="518856628" sldId="257"/>
            <ac:picMk id="4" creationId="{A0714049-00A9-4AEA-A8C4-6F34E29D611B}"/>
          </ac:picMkLst>
        </pc:picChg>
        <pc:picChg chg="add mod">
          <ac:chgData name="kalibal23" userId="bcc6235d-73bd-43ec-b0cd-c6db39b3a13b" providerId="ADAL" clId="{DD76EE83-DDBF-4D00-B1E5-061F14A105B6}" dt="2021-07-01T04:19:06.990" v="8760" actId="1076"/>
          <ac:picMkLst>
            <pc:docMk/>
            <pc:sldMk cId="518856628" sldId="257"/>
            <ac:picMk id="4" creationId="{F3907DA3-EC7A-403C-AD9A-38DE3E20195E}"/>
          </ac:picMkLst>
        </pc:picChg>
      </pc:sldChg>
      <pc:sldChg chg="addSp delSp modSp mod setBg modAnim">
        <pc:chgData name="kalibal23" userId="bcc6235d-73bd-43ec-b0cd-c6db39b3a13b" providerId="ADAL" clId="{DD76EE83-DDBF-4D00-B1E5-061F14A105B6}" dt="2021-07-01T04:25:10.105" v="8793" actId="20577"/>
        <pc:sldMkLst>
          <pc:docMk/>
          <pc:sldMk cId="333543665" sldId="258"/>
        </pc:sldMkLst>
        <pc:spChg chg="mod">
          <ac:chgData name="kalibal23" userId="bcc6235d-73bd-43ec-b0cd-c6db39b3a13b" providerId="ADAL" clId="{DD76EE83-DDBF-4D00-B1E5-061F14A105B6}" dt="2021-06-30T09:36:31.541" v="6139" actId="2711"/>
          <ac:spMkLst>
            <pc:docMk/>
            <pc:sldMk cId="333543665" sldId="258"/>
            <ac:spMk id="2" creationId="{5A8B1A7D-1D32-472D-92D6-DB748965A79F}"/>
          </ac:spMkLst>
        </pc:spChg>
        <pc:spChg chg="mod">
          <ac:chgData name="kalibal23" userId="bcc6235d-73bd-43ec-b0cd-c6db39b3a13b" providerId="ADAL" clId="{DD76EE83-DDBF-4D00-B1E5-061F14A105B6}" dt="2021-07-01T04:25:10.105" v="8793" actId="20577"/>
          <ac:spMkLst>
            <pc:docMk/>
            <pc:sldMk cId="333543665" sldId="258"/>
            <ac:spMk id="3" creationId="{DE79DC9B-E101-4A84-BAC4-900F4C07F8E2}"/>
          </ac:spMkLst>
        </pc:spChg>
        <pc:spChg chg="add del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8" creationId="{DAF1966E-FD40-4A4A-B61B-C4DF7FA05F06}"/>
          </ac:spMkLst>
        </pc:spChg>
        <pc:spChg chg="add del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10" creationId="{047BFA19-D45E-416B-A404-7AF2F3F27017}"/>
          </ac:spMkLst>
        </pc:spChg>
        <pc:spChg chg="add del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12" creationId="{8E0105E7-23DB-4CF2-8258-FF47C7620F6E}"/>
          </ac:spMkLst>
        </pc:spChg>
        <pc:spChg chg="add del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14" creationId="{074B4F7D-14B2-478B-8BF5-01E4E0C5D263}"/>
          </ac:spMkLst>
        </pc:spChg>
        <pc:spChg chg="add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19" creationId="{0B9EE3F3-89B7-43C3-8651-C4C96830993D}"/>
          </ac:spMkLst>
        </pc:spChg>
        <pc:spChg chg="add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21" creationId="{33AE4636-AEEC-45D6-84D4-7AC2DA48ECF8}"/>
          </ac:spMkLst>
        </pc:spChg>
        <pc:spChg chg="add">
          <ac:chgData name="kalibal23" userId="bcc6235d-73bd-43ec-b0cd-c6db39b3a13b" providerId="ADAL" clId="{DD76EE83-DDBF-4D00-B1E5-061F14A105B6}" dt="2021-06-28T21:40:56.120" v="1779" actId="26606"/>
          <ac:spMkLst>
            <pc:docMk/>
            <pc:sldMk cId="333543665" sldId="258"/>
            <ac:spMk id="23" creationId="{8D9CE0F4-2EB2-4F1F-8AAC-DB3571D9FE10}"/>
          </ac:spMkLst>
        </pc:spChg>
        <pc:graphicFrameChg chg="add del mod modGraphic">
          <ac:chgData name="kalibal23" userId="bcc6235d-73bd-43ec-b0cd-c6db39b3a13b" providerId="ADAL" clId="{DD76EE83-DDBF-4D00-B1E5-061F14A105B6}" dt="2021-06-28T21:49:26.286" v="2064" actId="478"/>
          <ac:graphicFrameMkLst>
            <pc:docMk/>
            <pc:sldMk cId="333543665" sldId="258"/>
            <ac:graphicFrameMk id="4" creationId="{846E758E-F53D-4553-BA43-C7A86EBD8F1C}"/>
          </ac:graphicFrameMkLst>
        </pc:graphicFrameChg>
        <pc:graphicFrameChg chg="add del mod modGraphic">
          <ac:chgData name="kalibal23" userId="bcc6235d-73bd-43ec-b0cd-c6db39b3a13b" providerId="ADAL" clId="{DD76EE83-DDBF-4D00-B1E5-061F14A105B6}" dt="2021-06-28T21:49:12.198" v="2063" actId="21"/>
          <ac:graphicFrameMkLst>
            <pc:docMk/>
            <pc:sldMk cId="333543665" sldId="258"/>
            <ac:graphicFrameMk id="5" creationId="{2C040473-0F28-423E-987F-5C6E4EC3C2D2}"/>
          </ac:graphicFrameMkLst>
        </pc:graphicFrameChg>
        <pc:graphicFrameChg chg="add del mod modGraphic">
          <ac:chgData name="kalibal23" userId="bcc6235d-73bd-43ec-b0cd-c6db39b3a13b" providerId="ADAL" clId="{DD76EE83-DDBF-4D00-B1E5-061F14A105B6}" dt="2021-06-28T21:55:33.838" v="2282" actId="478"/>
          <ac:graphicFrameMkLst>
            <pc:docMk/>
            <pc:sldMk cId="333543665" sldId="258"/>
            <ac:graphicFrameMk id="6" creationId="{1443D107-8D1A-4B5D-A9A3-0B570B3A3E68}"/>
          </ac:graphicFrameMkLst>
        </pc:graphicFrameChg>
        <pc:graphicFrameChg chg="add del mod modGraphic">
          <ac:chgData name="kalibal23" userId="bcc6235d-73bd-43ec-b0cd-c6db39b3a13b" providerId="ADAL" clId="{DD76EE83-DDBF-4D00-B1E5-061F14A105B6}" dt="2021-06-30T23:47:06.065" v="6156" actId="478"/>
          <ac:graphicFrameMkLst>
            <pc:docMk/>
            <pc:sldMk cId="333543665" sldId="258"/>
            <ac:graphicFrameMk id="7" creationId="{1E3D2B22-E46C-4DE0-9F47-217DB9CE9F20}"/>
          </ac:graphicFrameMkLst>
        </pc:graphicFrameChg>
        <pc:graphicFrameChg chg="add mod modGraphic">
          <ac:chgData name="kalibal23" userId="bcc6235d-73bd-43ec-b0cd-c6db39b3a13b" providerId="ADAL" clId="{DD76EE83-DDBF-4D00-B1E5-061F14A105B6}" dt="2021-07-01T02:04:14.331" v="8302" actId="13926"/>
          <ac:graphicFrameMkLst>
            <pc:docMk/>
            <pc:sldMk cId="333543665" sldId="258"/>
            <ac:graphicFrameMk id="9" creationId="{482EB414-39F4-4B60-AC9D-4274D7264942}"/>
          </ac:graphicFrameMkLst>
        </pc:graphicFrameChg>
        <pc:picChg chg="add mod">
          <ac:chgData name="kalibal23" userId="bcc6235d-73bd-43ec-b0cd-c6db39b3a13b" providerId="ADAL" clId="{DD76EE83-DDBF-4D00-B1E5-061F14A105B6}" dt="2021-07-01T04:16:58.922" v="8751" actId="1076"/>
          <ac:picMkLst>
            <pc:docMk/>
            <pc:sldMk cId="333543665" sldId="258"/>
            <ac:picMk id="4" creationId="{2A8C87A7-3E85-4855-AFB9-5CFA59FE4912}"/>
          </ac:picMkLst>
        </pc:picChg>
      </pc:sldChg>
      <pc:sldChg chg="addSp delSp modSp new mod setBg modAnim">
        <pc:chgData name="kalibal23" userId="bcc6235d-73bd-43ec-b0cd-c6db39b3a13b" providerId="ADAL" clId="{DD76EE83-DDBF-4D00-B1E5-061F14A105B6}" dt="2021-07-01T04:17:58.015" v="8757" actId="1076"/>
        <pc:sldMkLst>
          <pc:docMk/>
          <pc:sldMk cId="333673965" sldId="259"/>
        </pc:sldMkLst>
        <pc:spChg chg="mod">
          <ac:chgData name="kalibal23" userId="bcc6235d-73bd-43ec-b0cd-c6db39b3a13b" providerId="ADAL" clId="{DD76EE83-DDBF-4D00-B1E5-061F14A105B6}" dt="2021-07-01T01:00:02.650" v="8283" actId="20577"/>
          <ac:spMkLst>
            <pc:docMk/>
            <pc:sldMk cId="333673965" sldId="259"/>
            <ac:spMk id="2" creationId="{1EFD38BF-B56A-40D9-BDA0-0E2BF0D24CA0}"/>
          </ac:spMkLst>
        </pc:spChg>
        <pc:spChg chg="mod ord">
          <ac:chgData name="kalibal23" userId="bcc6235d-73bd-43ec-b0cd-c6db39b3a13b" providerId="ADAL" clId="{DD76EE83-DDBF-4D00-B1E5-061F14A105B6}" dt="2021-07-01T03:46:54.949" v="8633" actId="20577"/>
          <ac:spMkLst>
            <pc:docMk/>
            <pc:sldMk cId="333673965" sldId="259"/>
            <ac:spMk id="3" creationId="{ED23B96D-121B-43C9-93C9-CF734E0432DD}"/>
          </ac:spMkLst>
        </pc:spChg>
        <pc:spChg chg="add del">
          <ac:chgData name="kalibal23" userId="bcc6235d-73bd-43ec-b0cd-c6db39b3a13b" providerId="ADAL" clId="{DD76EE83-DDBF-4D00-B1E5-061F14A105B6}" dt="2021-06-30T07:35:37.819" v="5440" actId="26606"/>
          <ac:spMkLst>
            <pc:docMk/>
            <pc:sldMk cId="333673965" sldId="259"/>
            <ac:spMk id="8" creationId="{DAF1966E-FD40-4A4A-B61B-C4DF7FA05F06}"/>
          </ac:spMkLst>
        </pc:spChg>
        <pc:spChg chg="add del">
          <ac:chgData name="kalibal23" userId="bcc6235d-73bd-43ec-b0cd-c6db39b3a13b" providerId="ADAL" clId="{DD76EE83-DDBF-4D00-B1E5-061F14A105B6}" dt="2021-06-30T07:35:37.819" v="5440" actId="26606"/>
          <ac:spMkLst>
            <pc:docMk/>
            <pc:sldMk cId="333673965" sldId="259"/>
            <ac:spMk id="10" creationId="{047BFA19-D45E-416B-A404-7AF2F3F27017}"/>
          </ac:spMkLst>
        </pc:spChg>
        <pc:spChg chg="add del">
          <ac:chgData name="kalibal23" userId="bcc6235d-73bd-43ec-b0cd-c6db39b3a13b" providerId="ADAL" clId="{DD76EE83-DDBF-4D00-B1E5-061F14A105B6}" dt="2021-06-30T07:35:37.819" v="5440" actId="26606"/>
          <ac:spMkLst>
            <pc:docMk/>
            <pc:sldMk cId="333673965" sldId="259"/>
            <ac:spMk id="12" creationId="{8E0105E7-23DB-4CF2-8258-FF47C7620F6E}"/>
          </ac:spMkLst>
        </pc:spChg>
        <pc:spChg chg="add del">
          <ac:chgData name="kalibal23" userId="bcc6235d-73bd-43ec-b0cd-c6db39b3a13b" providerId="ADAL" clId="{DD76EE83-DDBF-4D00-B1E5-061F14A105B6}" dt="2021-06-30T07:35:37.819" v="5440" actId="26606"/>
          <ac:spMkLst>
            <pc:docMk/>
            <pc:sldMk cId="333673965" sldId="259"/>
            <ac:spMk id="14" creationId="{074B4F7D-14B2-478B-8BF5-01E4E0C5D263}"/>
          </ac:spMkLst>
        </pc:spChg>
        <pc:spChg chg="add del">
          <ac:chgData name="kalibal23" userId="bcc6235d-73bd-43ec-b0cd-c6db39b3a13b" providerId="ADAL" clId="{DD76EE83-DDBF-4D00-B1E5-061F14A105B6}" dt="2021-06-30T07:35:19.268" v="5435" actId="26606"/>
          <ac:spMkLst>
            <pc:docMk/>
            <pc:sldMk cId="333673965" sldId="259"/>
            <ac:spMk id="24" creationId="{2B566528-1B12-4246-9431-5C2D7D081168}"/>
          </ac:spMkLst>
        </pc:spChg>
        <pc:spChg chg="add del">
          <ac:chgData name="kalibal23" userId="bcc6235d-73bd-43ec-b0cd-c6db39b3a13b" providerId="ADAL" clId="{DD76EE83-DDBF-4D00-B1E5-061F14A105B6}" dt="2021-06-30T07:35:25.146" v="5437" actId="26606"/>
          <ac:spMkLst>
            <pc:docMk/>
            <pc:sldMk cId="333673965" sldId="259"/>
            <ac:spMk id="29" creationId="{5E39A796-BE83-48B1-B33F-35C4A32AAB57}"/>
          </ac:spMkLst>
        </pc:spChg>
        <pc:spChg chg="add del">
          <ac:chgData name="kalibal23" userId="bcc6235d-73bd-43ec-b0cd-c6db39b3a13b" providerId="ADAL" clId="{DD76EE83-DDBF-4D00-B1E5-061F14A105B6}" dt="2021-06-30T07:35:25.146" v="5437" actId="26606"/>
          <ac:spMkLst>
            <pc:docMk/>
            <pc:sldMk cId="333673965" sldId="259"/>
            <ac:spMk id="30" creationId="{72F84B47-E267-4194-8194-831DB7B5547F}"/>
          </ac:spMkLst>
        </pc:spChg>
        <pc:spChg chg="add del">
          <ac:chgData name="kalibal23" userId="bcc6235d-73bd-43ec-b0cd-c6db39b3a13b" providerId="ADAL" clId="{DD76EE83-DDBF-4D00-B1E5-061F14A105B6}" dt="2021-06-30T07:35:37.803" v="5439" actId="26606"/>
          <ac:spMkLst>
            <pc:docMk/>
            <pc:sldMk cId="333673965" sldId="259"/>
            <ac:spMk id="32" creationId="{131BAD53-4E89-4F62-BBB7-26359763ED39}"/>
          </ac:spMkLst>
        </pc:spChg>
        <pc:spChg chg="add del">
          <ac:chgData name="kalibal23" userId="bcc6235d-73bd-43ec-b0cd-c6db39b3a13b" providerId="ADAL" clId="{DD76EE83-DDBF-4D00-B1E5-061F14A105B6}" dt="2021-06-30T07:35:37.803" v="5439" actId="26606"/>
          <ac:spMkLst>
            <pc:docMk/>
            <pc:sldMk cId="333673965" sldId="259"/>
            <ac:spMk id="33" creationId="{62756DA2-40EB-4C6F-B962-5822FFB54FB6}"/>
          </ac:spMkLst>
        </pc:spChg>
        <pc:spChg chg="add">
          <ac:chgData name="kalibal23" userId="bcc6235d-73bd-43ec-b0cd-c6db39b3a13b" providerId="ADAL" clId="{DD76EE83-DDBF-4D00-B1E5-061F14A105B6}" dt="2021-06-30T07:35:37.819" v="5440" actId="26606"/>
          <ac:spMkLst>
            <pc:docMk/>
            <pc:sldMk cId="333673965" sldId="259"/>
            <ac:spMk id="35" creationId="{2B566528-1B12-4246-9431-5C2D7D081168}"/>
          </ac:spMkLst>
        </pc:spChg>
        <pc:grpChg chg="add del">
          <ac:chgData name="kalibal23" userId="bcc6235d-73bd-43ec-b0cd-c6db39b3a13b" providerId="ADAL" clId="{DD76EE83-DDBF-4D00-B1E5-061F14A105B6}" dt="2021-06-30T07:35:19.268" v="5435" actId="26606"/>
          <ac:grpSpMkLst>
            <pc:docMk/>
            <pc:sldMk cId="333673965" sldId="259"/>
            <ac:grpSpMk id="21" creationId="{828A5161-06F1-46CF-8AD7-844680A59E13}"/>
          </ac:grpSpMkLst>
        </pc:grpChg>
        <pc:grpChg chg="add del">
          <ac:chgData name="kalibal23" userId="bcc6235d-73bd-43ec-b0cd-c6db39b3a13b" providerId="ADAL" clId="{DD76EE83-DDBF-4D00-B1E5-061F14A105B6}" dt="2021-06-30T07:35:19.268" v="5435" actId="26606"/>
          <ac:grpSpMkLst>
            <pc:docMk/>
            <pc:sldMk cId="333673965" sldId="259"/>
            <ac:grpSpMk id="25" creationId="{5995D10D-E9C9-47DB-AE7E-801FEF38F5C9}"/>
          </ac:grpSpMkLst>
        </pc:grpChg>
        <pc:grpChg chg="add">
          <ac:chgData name="kalibal23" userId="bcc6235d-73bd-43ec-b0cd-c6db39b3a13b" providerId="ADAL" clId="{DD76EE83-DDBF-4D00-B1E5-061F14A105B6}" dt="2021-06-30T07:35:37.819" v="5440" actId="26606"/>
          <ac:grpSpMkLst>
            <pc:docMk/>
            <pc:sldMk cId="333673965" sldId="259"/>
            <ac:grpSpMk id="36" creationId="{828A5161-06F1-46CF-8AD7-844680A59E13}"/>
          </ac:grpSpMkLst>
        </pc:grpChg>
        <pc:grpChg chg="add">
          <ac:chgData name="kalibal23" userId="bcc6235d-73bd-43ec-b0cd-c6db39b3a13b" providerId="ADAL" clId="{DD76EE83-DDBF-4D00-B1E5-061F14A105B6}" dt="2021-06-30T07:35:37.819" v="5440" actId="26606"/>
          <ac:grpSpMkLst>
            <pc:docMk/>
            <pc:sldMk cId="333673965" sldId="259"/>
            <ac:grpSpMk id="37" creationId="{5995D10D-E9C9-47DB-AE7E-801FEF38F5C9}"/>
          </ac:grpSpMkLst>
        </pc:grpChg>
        <pc:graphicFrameChg chg="add del mod modGraphic">
          <ac:chgData name="kalibal23" userId="bcc6235d-73bd-43ec-b0cd-c6db39b3a13b" providerId="ADAL" clId="{DD76EE83-DDBF-4D00-B1E5-061F14A105B6}" dt="2021-06-30T07:31:42.913" v="5389" actId="21"/>
          <ac:graphicFrameMkLst>
            <pc:docMk/>
            <pc:sldMk cId="333673965" sldId="259"/>
            <ac:graphicFrameMk id="4" creationId="{C6106662-E85A-431B-8626-985B35C9312F}"/>
          </ac:graphicFrameMkLst>
        </pc:graphicFrameChg>
        <pc:picChg chg="add mod">
          <ac:chgData name="kalibal23" userId="bcc6235d-73bd-43ec-b0cd-c6db39b3a13b" providerId="ADAL" clId="{DD76EE83-DDBF-4D00-B1E5-061F14A105B6}" dt="2021-07-01T04:17:58.015" v="8757" actId="1076"/>
          <ac:picMkLst>
            <pc:docMk/>
            <pc:sldMk cId="333673965" sldId="259"/>
            <ac:picMk id="4" creationId="{33687F08-3F58-4113-B312-80614B4593BD}"/>
          </ac:picMkLst>
        </pc:picChg>
        <pc:picChg chg="add mod">
          <ac:chgData name="kalibal23" userId="bcc6235d-73bd-43ec-b0cd-c6db39b3a13b" providerId="ADAL" clId="{DD76EE83-DDBF-4D00-B1E5-061F14A105B6}" dt="2021-06-30T09:35:49.006" v="6137" actId="1076"/>
          <ac:picMkLst>
            <pc:docMk/>
            <pc:sldMk cId="333673965" sldId="259"/>
            <ac:picMk id="5" creationId="{7557A18E-104F-4E65-9D1F-AC8DC6B819FD}"/>
          </ac:picMkLst>
        </pc:picChg>
        <pc:cxnChg chg="add del">
          <ac:chgData name="kalibal23" userId="bcc6235d-73bd-43ec-b0cd-c6db39b3a13b" providerId="ADAL" clId="{DD76EE83-DDBF-4D00-B1E5-061F14A105B6}" dt="2021-06-30T07:35:05.058" v="5433" actId="26606"/>
          <ac:cxnSpMkLst>
            <pc:docMk/>
            <pc:sldMk cId="333673965" sldId="259"/>
            <ac:cxnSpMk id="19" creationId="{39B7FDC9-F0CE-43A7-9F2A-83DD09DC3453}"/>
          </ac:cxnSpMkLst>
        </pc:cxnChg>
      </pc:sldChg>
      <pc:sldChg chg="modSp del mod">
        <pc:chgData name="kalibal23" userId="bcc6235d-73bd-43ec-b0cd-c6db39b3a13b" providerId="ADAL" clId="{DD76EE83-DDBF-4D00-B1E5-061F14A105B6}" dt="2021-06-28T23:15:12.088" v="3285" actId="2696"/>
        <pc:sldMkLst>
          <pc:docMk/>
          <pc:sldMk cId="4103707976" sldId="259"/>
        </pc:sldMkLst>
        <pc:spChg chg="mod">
          <ac:chgData name="kalibal23" userId="bcc6235d-73bd-43ec-b0cd-c6db39b3a13b" providerId="ADAL" clId="{DD76EE83-DDBF-4D00-B1E5-061F14A105B6}" dt="2021-06-28T22:39:58.397" v="3279" actId="20577"/>
          <ac:spMkLst>
            <pc:docMk/>
            <pc:sldMk cId="4103707976" sldId="259"/>
            <ac:spMk id="2" creationId="{3311F79E-F693-4807-A16B-69416592B8B8}"/>
          </ac:spMkLst>
        </pc:spChg>
        <pc:spChg chg="mod">
          <ac:chgData name="kalibal23" userId="bcc6235d-73bd-43ec-b0cd-c6db39b3a13b" providerId="ADAL" clId="{DD76EE83-DDBF-4D00-B1E5-061F14A105B6}" dt="2021-06-28T23:15:08.399" v="3284" actId="20577"/>
          <ac:spMkLst>
            <pc:docMk/>
            <pc:sldMk cId="4103707976" sldId="259"/>
            <ac:spMk id="3" creationId="{DF3297B2-A840-4D0F-B930-6AC63DAE1D23}"/>
          </ac:spMkLst>
        </pc:spChg>
      </pc:sldChg>
      <pc:sldChg chg="new del">
        <pc:chgData name="kalibal23" userId="bcc6235d-73bd-43ec-b0cd-c6db39b3a13b" providerId="ADAL" clId="{DD76EE83-DDBF-4D00-B1E5-061F14A105B6}" dt="2021-06-30T23:45:23.160" v="6143" actId="2696"/>
        <pc:sldMkLst>
          <pc:docMk/>
          <pc:sldMk cId="2746266010" sldId="260"/>
        </pc:sldMkLst>
      </pc:sldChg>
      <pc:sldChg chg="addSp delSp modSp add mod modAnim">
        <pc:chgData name="kalibal23" userId="bcc6235d-73bd-43ec-b0cd-c6db39b3a13b" providerId="ADAL" clId="{DD76EE83-DDBF-4D00-B1E5-061F14A105B6}" dt="2021-07-01T04:17:33.889" v="8755" actId="1076"/>
        <pc:sldMkLst>
          <pc:docMk/>
          <pc:sldMk cId="3474341226" sldId="261"/>
        </pc:sldMkLst>
        <pc:spChg chg="mod">
          <ac:chgData name="kalibal23" userId="bcc6235d-73bd-43ec-b0cd-c6db39b3a13b" providerId="ADAL" clId="{DD76EE83-DDBF-4D00-B1E5-061F14A105B6}" dt="2021-07-01T00:31:29.371" v="7062" actId="20577"/>
          <ac:spMkLst>
            <pc:docMk/>
            <pc:sldMk cId="3474341226" sldId="261"/>
            <ac:spMk id="2" creationId="{5A8B1A7D-1D32-472D-92D6-DB748965A79F}"/>
          </ac:spMkLst>
        </pc:spChg>
        <pc:spChg chg="mod">
          <ac:chgData name="kalibal23" userId="bcc6235d-73bd-43ec-b0cd-c6db39b3a13b" providerId="ADAL" clId="{DD76EE83-DDBF-4D00-B1E5-061F14A105B6}" dt="2021-07-01T02:40:45.946" v="8314" actId="20577"/>
          <ac:spMkLst>
            <pc:docMk/>
            <pc:sldMk cId="3474341226" sldId="261"/>
            <ac:spMk id="3" creationId="{DE79DC9B-E101-4A84-BAC4-900F4C07F8E2}"/>
          </ac:spMkLst>
        </pc:spChg>
        <pc:graphicFrameChg chg="mod modGraphic">
          <ac:chgData name="kalibal23" userId="bcc6235d-73bd-43ec-b0cd-c6db39b3a13b" providerId="ADAL" clId="{DD76EE83-DDBF-4D00-B1E5-061F14A105B6}" dt="2021-07-01T02:05:47.877" v="8304" actId="13926"/>
          <ac:graphicFrameMkLst>
            <pc:docMk/>
            <pc:sldMk cId="3474341226" sldId="261"/>
            <ac:graphicFrameMk id="7" creationId="{1E3D2B22-E46C-4DE0-9F47-217DB9CE9F20}"/>
          </ac:graphicFrameMkLst>
        </pc:graphicFrameChg>
        <pc:graphicFrameChg chg="del">
          <ac:chgData name="kalibal23" userId="bcc6235d-73bd-43ec-b0cd-c6db39b3a13b" providerId="ADAL" clId="{DD76EE83-DDBF-4D00-B1E5-061F14A105B6}" dt="2021-07-01T00:10:45.097" v="6267" actId="21"/>
          <ac:graphicFrameMkLst>
            <pc:docMk/>
            <pc:sldMk cId="3474341226" sldId="261"/>
            <ac:graphicFrameMk id="9" creationId="{482EB414-39F4-4B60-AC9D-4274D7264942}"/>
          </ac:graphicFrameMkLst>
        </pc:graphicFrameChg>
        <pc:picChg chg="add mod">
          <ac:chgData name="kalibal23" userId="bcc6235d-73bd-43ec-b0cd-c6db39b3a13b" providerId="ADAL" clId="{DD76EE83-DDBF-4D00-B1E5-061F14A105B6}" dt="2021-07-01T04:17:33.889" v="8755" actId="1076"/>
          <ac:picMkLst>
            <pc:docMk/>
            <pc:sldMk cId="3474341226" sldId="261"/>
            <ac:picMk id="4" creationId="{B1C9EF1B-4A6C-4227-8AFC-CDEC516CB9A1}"/>
          </ac:picMkLst>
        </pc:picChg>
      </pc:sldChg>
      <pc:sldChg chg="addSp modSp add mod modAnim">
        <pc:chgData name="kalibal23" userId="bcc6235d-73bd-43ec-b0cd-c6db39b3a13b" providerId="ADAL" clId="{DD76EE83-DDBF-4D00-B1E5-061F14A105B6}" dt="2021-07-01T04:18:17.214" v="8759" actId="1076"/>
        <pc:sldMkLst>
          <pc:docMk/>
          <pc:sldMk cId="19961173" sldId="262"/>
        </pc:sldMkLst>
        <pc:spChg chg="mod">
          <ac:chgData name="kalibal23" userId="bcc6235d-73bd-43ec-b0cd-c6db39b3a13b" providerId="ADAL" clId="{DD76EE83-DDBF-4D00-B1E5-061F14A105B6}" dt="2021-07-01T01:00:28.325" v="8290" actId="20577"/>
          <ac:spMkLst>
            <pc:docMk/>
            <pc:sldMk cId="19961173" sldId="262"/>
            <ac:spMk id="2" creationId="{1EFD38BF-B56A-40D9-BDA0-0E2BF0D24CA0}"/>
          </ac:spMkLst>
        </pc:spChg>
        <pc:spChg chg="mod">
          <ac:chgData name="kalibal23" userId="bcc6235d-73bd-43ec-b0cd-c6db39b3a13b" providerId="ADAL" clId="{DD76EE83-DDBF-4D00-B1E5-061F14A105B6}" dt="2021-07-01T03:56:34.166" v="8651" actId="20577"/>
          <ac:spMkLst>
            <pc:docMk/>
            <pc:sldMk cId="19961173" sldId="262"/>
            <ac:spMk id="3" creationId="{ED23B96D-121B-43C9-93C9-CF734E0432DD}"/>
          </ac:spMkLst>
        </pc:spChg>
        <pc:picChg chg="add mod">
          <ac:chgData name="kalibal23" userId="bcc6235d-73bd-43ec-b0cd-c6db39b3a13b" providerId="ADAL" clId="{DD76EE83-DDBF-4D00-B1E5-061F14A105B6}" dt="2021-07-01T04:18:17.214" v="8759" actId="1076"/>
          <ac:picMkLst>
            <pc:docMk/>
            <pc:sldMk cId="19961173" sldId="262"/>
            <ac:picMk id="4" creationId="{EABE4166-8913-41EF-92EF-6752FEB03D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8378-F536-4FBA-8723-E95B12DFB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1E603-B985-43D2-8879-A988C4D9A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A5A3-B1BB-433F-AF52-C73673E9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3CDD-B95F-4A23-943D-DFBDB6D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5760-396E-466C-A242-15C2FF6D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6632-8690-4D34-8CAA-6A962183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82EB7-C4F3-4C8C-841A-3B90C52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12E2-8504-4569-8D8D-5DBFA60C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8D4A-7C8C-4D16-9DE1-4F1F68B1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13D6-5BD6-46FE-86FE-B244369E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42E04-6BF6-4476-B61A-E533E6FE7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57E5B-4DD2-4690-AE7F-20F4FFDDB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77979-547A-49D1-9CD6-9E8286CC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2A64-D4DA-49B8-BD1E-0423041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6517C-A1FA-4E60-BBA7-C1CB02DB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18D8-CDC5-4AFC-8E41-7D5F2B76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6937-AFE6-40E1-88A6-8AA67FFC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A00C-9AD1-48D6-AEA0-62BA078E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0BDDC-E8A1-46ED-8CC5-9999BB07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E8FD-F126-4B8B-981F-DC49B11A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8D9A-0418-41CC-B04B-4A2DB08D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5B60-4CFC-45D1-A637-D213B8E0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9D4B-3FF8-44D6-A992-E23A3779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B16DE-03C2-4400-94DD-BA9C394E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03CF7-600B-4021-9454-80D65A06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9F01-4460-4833-AE4A-D1622DF2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DB45-6FD8-47CE-B65E-DB533F5F8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6D704-4A59-47C4-A0C0-4586D63C7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09FE-D874-4F3B-B9B3-92EBB68E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491E-2C8B-4772-A07F-6E095279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6F3BE-7F05-4164-9CF6-00A4D08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CEE3-5C80-4CD3-BF07-A6E64C39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3976-0406-4A1D-BC7D-B41CD128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7F55C-80C4-4765-ABA8-A3F6025AB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FBC0F-33AD-437A-BD96-5C53FD2B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FBDBF-F7A9-4FA1-9634-89543352D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A4FBC-3956-4C7F-B9F2-127B93D0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11226-59A0-46C2-8B03-FD1E74D2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5B03D-003A-42F5-8D0D-E2D6C268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31F8-1B7F-44D5-8245-B06E9325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F1DAA-6046-41E5-99B8-61D30808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7AF45-4D5E-48C9-B052-F42BB0D9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10BA0-AA72-4737-9C32-848D9A4D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5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A6F74-562E-47CD-A902-92D47D1C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93A4B-F9AF-49BB-A3D0-2A8F65F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D5810-B488-431E-A18B-21BEE74B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0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F51-9E2D-44EF-A749-C03FA723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71A9-204B-414F-95A8-4A51450A7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9DDEF-6EF0-4319-9719-CDA9A932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6AFE9-A7B7-448C-8224-C1942E7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C9CB3-B0D0-4CCC-8B6C-010FD5DF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4BED-B816-4E2D-AA1D-643D6778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2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47CB-EA49-4BCD-BF31-FF7AB4C1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8ABBD-62A2-4D91-A8AE-84BFF0878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D17EC-A8E7-4D0B-B637-6C42C048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8FCF-1BD9-4390-9D84-EB99BA28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EB62-FC22-4BBD-9EAC-8B0D2277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8B6C5-9E47-4B61-B82D-299AA8F5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FA8E-140C-407C-BBBF-7F419C74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2E373-DD5E-4FA5-8710-D7F30251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83C2-48C2-4826-8656-EC9C9E25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FFCE-4FE8-4698-8086-5F64F2006AA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75E1-6D5E-4B7E-8EA2-9F51B4C5E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07AD9-C51D-42B1-9DF8-C1FB44DE1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DB9A-8323-4404-B1C7-B7DD37520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649B1-5DE1-4251-8F39-1171BF0EE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Approval Rates Among African Americans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0459F-9E4F-432C-827A-2C1BE720B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Logan Kaliba</a:t>
            </a:r>
          </a:p>
        </p:txBody>
      </p:sp>
      <p:sp>
        <p:nvSpPr>
          <p:cNvPr id="54" name="Rectangle 4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5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0817-4342-4F75-84CC-3AF787E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certain groups being denied loans more than others?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77B4-5C1E-40E0-900A-DE8FB686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Every year, millions of people apply for loans in order to pay off their mortgage. However, the financial institutions who supply these loans, whether intentionally or unintentionally, may have a negative bias when it comes to approving loans for minority borrowers, in this case African Americans.</a:t>
            </a:r>
          </a:p>
          <a:p>
            <a:r>
              <a:rPr lang="en-US" sz="2200" dirty="0"/>
              <a:t>The purpose of this analysis was to find out whether African Americans were being approved for loans significantly less when compared to white non-Hispanics.</a:t>
            </a:r>
          </a:p>
        </p:txBody>
      </p:sp>
    </p:spTree>
    <p:extLst>
      <p:ext uri="{BB962C8B-B14F-4D97-AF65-F5344CB8AC3E}">
        <p14:creationId xmlns:p14="http://schemas.microsoft.com/office/powerpoint/2010/main" val="51885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B1A7D-1D32-472D-92D6-DB748965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DC9B-E101-4A84-BAC4-900F4C07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510108"/>
            <a:ext cx="4876800" cy="4018177"/>
          </a:xfrm>
        </p:spPr>
        <p:txBody>
          <a:bodyPr>
            <a:normAutofit/>
          </a:bodyPr>
          <a:lstStyle/>
          <a:p>
            <a:r>
              <a:rPr lang="en-US" sz="1600" dirty="0"/>
              <a:t>For this analysis, I used mortgage loan data that was provided by several institutions as part of the Home Mortgage Disclosure Act (HDMA). </a:t>
            </a:r>
          </a:p>
          <a:p>
            <a:r>
              <a:rPr lang="en-US" sz="1600" dirty="0"/>
              <a:t>Borrowers were grouped by a multitude of signifiers including (but not limited to) ID, loan type/purpose, race, income, and approval status. </a:t>
            </a:r>
          </a:p>
          <a:p>
            <a:r>
              <a:rPr lang="en-US" sz="1600" dirty="0"/>
              <a:t>To prepare this data for analysis, I grouped the borrowers by their race and approval status to get a general sense as to how often each race, on average, was being approved and denied for loans. </a:t>
            </a:r>
          </a:p>
          <a:p>
            <a:r>
              <a:rPr lang="en-US" sz="1600" dirty="0"/>
              <a:t>Upon inspection, I found that African Americans were approved for loans significantly less than the other races.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2EB414-39F4-4B60-AC9D-4274D7264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55063"/>
              </p:ext>
            </p:extLst>
          </p:nvPr>
        </p:nvGraphicFramePr>
        <p:xfrm>
          <a:off x="5513567" y="2303829"/>
          <a:ext cx="5724276" cy="3848780"/>
        </p:xfrm>
        <a:graphic>
          <a:graphicData uri="http://schemas.openxmlformats.org/drawingml/2006/table">
            <a:tbl>
              <a:tblPr/>
              <a:tblGrid>
                <a:gridCol w="3177890">
                  <a:extLst>
                    <a:ext uri="{9D8B030D-6E8A-4147-A177-3AD203B41FA5}">
                      <a16:colId xmlns:a16="http://schemas.microsoft.com/office/drawing/2014/main" val="2342626338"/>
                    </a:ext>
                  </a:extLst>
                </a:gridCol>
                <a:gridCol w="1751914">
                  <a:extLst>
                    <a:ext uri="{9D8B030D-6E8A-4147-A177-3AD203B41FA5}">
                      <a16:colId xmlns:a16="http://schemas.microsoft.com/office/drawing/2014/main" val="291201743"/>
                    </a:ext>
                  </a:extLst>
                </a:gridCol>
                <a:gridCol w="794472">
                  <a:extLst>
                    <a:ext uri="{9D8B030D-6E8A-4147-A177-3AD203B41FA5}">
                      <a16:colId xmlns:a16="http://schemas.microsoft.com/office/drawing/2014/main" val="3903649203"/>
                    </a:ext>
                  </a:extLst>
                </a:gridCol>
              </a:tblGrid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Approval (by race/ethnicity)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Status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734290"/>
                  </a:ext>
                </a:extLst>
              </a:tr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Race/Ethnicity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Denied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46482"/>
                  </a:ext>
                </a:extLst>
              </a:tr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 or Alaska Native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079453"/>
                  </a:ext>
                </a:extLst>
              </a:tr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62983"/>
                  </a:ext>
                </a:extLst>
              </a:tr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68.98%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31.02%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44381"/>
                  </a:ext>
                </a:extLst>
              </a:tr>
              <a:tr h="5671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Native Hawaiian or Other Pacific Islander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67894"/>
                  </a:ext>
                </a:extLst>
              </a:tr>
              <a:tr h="546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White (non-Hispanic)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83.47%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16.53%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26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B1A7D-1D32-472D-92D6-DB748965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(cont.)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9DC9B-E101-4A84-BAC4-900F4C07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2510108"/>
            <a:ext cx="4876800" cy="401817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To compensate for differences in population size, I then grouped the borrowers by the name of their income class (Lower Class, Middle Class, and Upper Class).</a:t>
            </a:r>
          </a:p>
          <a:p>
            <a:r>
              <a:rPr lang="en-US" sz="2000" dirty="0"/>
              <a:t>I then filtered the data to show only white non-Hispanics and Black/African Americans. </a:t>
            </a:r>
          </a:p>
          <a:p>
            <a:r>
              <a:rPr lang="en-US" sz="2000" dirty="0"/>
              <a:t>As we can see, black people within each named class were approved for loans less their white counterparts. </a:t>
            </a:r>
          </a:p>
          <a:p>
            <a:r>
              <a:rPr lang="en-US" sz="2000" dirty="0"/>
              <a:t>When we compare middle and upper black people against their white counterparts, there is at least a 14% percent difference in their approval rates. Additionally, the denial rate for all black people is nearly double when compared to white people.</a:t>
            </a:r>
          </a:p>
          <a:p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596267-DDFE-35EE-777A-651D66013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15542"/>
              </p:ext>
            </p:extLst>
          </p:nvPr>
        </p:nvGraphicFramePr>
        <p:xfrm>
          <a:off x="5273815" y="2303829"/>
          <a:ext cx="6322440" cy="4018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48604">
                  <a:extLst>
                    <a:ext uri="{9D8B030D-6E8A-4147-A177-3AD203B41FA5}">
                      <a16:colId xmlns:a16="http://schemas.microsoft.com/office/drawing/2014/main" val="333225204"/>
                    </a:ext>
                  </a:extLst>
                </a:gridCol>
                <a:gridCol w="2011685">
                  <a:extLst>
                    <a:ext uri="{9D8B030D-6E8A-4147-A177-3AD203B41FA5}">
                      <a16:colId xmlns:a16="http://schemas.microsoft.com/office/drawing/2014/main" val="3835346548"/>
                    </a:ext>
                  </a:extLst>
                </a:gridCol>
                <a:gridCol w="862151">
                  <a:extLst>
                    <a:ext uri="{9D8B030D-6E8A-4147-A177-3AD203B41FA5}">
                      <a16:colId xmlns:a16="http://schemas.microsoft.com/office/drawing/2014/main" val="3778979878"/>
                    </a:ext>
                  </a:extLst>
                </a:gridCol>
              </a:tblGrid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 Approval Status (by race and class)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Approval Status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329628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Race/Ethnicity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Approved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Denied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008758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Black or African American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68.98%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31.02%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730895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64.24%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35.76%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148154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Middle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69.69%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30.31%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262981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Upper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75.54%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24.46%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53495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White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83.47%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16.53%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73844"/>
                  </a:ext>
                </a:extLst>
              </a:tr>
              <a:tr h="4056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Lower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70.77%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29.23%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54149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Middle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84.45%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15.55%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745472"/>
                  </a:ext>
                </a:extLst>
              </a:tr>
              <a:tr h="386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Upper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89.66%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10.34%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72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34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D38BF-B56A-40D9-BDA0-0E2BF0D2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Loan Approval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B96D-121B-43C9-93C9-CF734E04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0"/>
            <a:ext cx="4511627" cy="47532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 understand whether race affects loan decisions, I compared the approval rates for middle-income Black and White applicants. </a:t>
            </a:r>
          </a:p>
          <a:p>
            <a:r>
              <a:rPr lang="en-US" sz="2400" dirty="0"/>
              <a:t>I used a statistical method that checks whether differences like this are random or if they are unlikely to happen by chance.</a:t>
            </a:r>
          </a:p>
          <a:p>
            <a:r>
              <a:rPr lang="en-US" sz="2400" dirty="0"/>
              <a:t>This kind of test is commonly used in research and policy when deciding if one group is being treated differently than another.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57A18E-104F-4E65-9D1F-AC8DC6B8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1887327"/>
            <a:ext cx="6797720" cy="3997808"/>
          </a:xfrm>
          <a:prstGeom prst="rect">
            <a:avLst/>
          </a:prstGeom>
        </p:spPr>
      </p:pic>
      <p:grpSp>
        <p:nvGrpSpPr>
          <p:cNvPr id="37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7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D38BF-B56A-40D9-BDA0-0E2BF0D2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Results Say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B96D-121B-43C9-93C9-CF734E043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0"/>
            <a:ext cx="4511627" cy="475328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results showed a clear difference: Black applicants in the same income range were approved at significantly lower rates than White applicants.</a:t>
            </a:r>
          </a:p>
          <a:p>
            <a:r>
              <a:rPr lang="en-US" sz="2400" dirty="0"/>
              <a:t>Statistically speaking, the difference was large enough that it’s very unlikely to be random.</a:t>
            </a:r>
          </a:p>
          <a:p>
            <a:r>
              <a:rPr lang="en-US" sz="2400" dirty="0"/>
              <a:t>In plain English: We can be confident that race played a role in loan decisions. Even when comparing applicants of similar income, African Americans were approved less often — a sign of systemic bias.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557A18E-104F-4E65-9D1F-AC8DC6B8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096" y="1995750"/>
            <a:ext cx="6797720" cy="3997808"/>
          </a:xfrm>
          <a:prstGeom prst="rect">
            <a:avLst/>
          </a:prstGeom>
        </p:spPr>
      </p:pic>
      <p:grpSp>
        <p:nvGrpSpPr>
          <p:cNvPr id="37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6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596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Loan Approval Rates Among African Americans</vt:lpstr>
      <vt:lpstr>Are certain groups being denied loans more than others?</vt:lpstr>
      <vt:lpstr>Data Analysis</vt:lpstr>
      <vt:lpstr>Data Analysis (cont.)</vt:lpstr>
      <vt:lpstr>Comparing Loan Approval Rates</vt:lpstr>
      <vt:lpstr>What the Results Say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kalibal23</dc:creator>
  <cp:lastModifiedBy>LOGAN KALIBA</cp:lastModifiedBy>
  <cp:revision>9</cp:revision>
  <dcterms:created xsi:type="dcterms:W3CDTF">2021-06-28T05:22:58Z</dcterms:created>
  <dcterms:modified xsi:type="dcterms:W3CDTF">2025-04-11T09:52:25Z</dcterms:modified>
</cp:coreProperties>
</file>