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6D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6"/>
    <p:restoredTop sz="94629"/>
  </p:normalViewPr>
  <p:slideViewPr>
    <p:cSldViewPr snapToGrid="0" snapToObjects="1">
      <p:cViewPr>
        <p:scale>
          <a:sx n="101" d="100"/>
          <a:sy n="101" d="100"/>
        </p:scale>
        <p:origin x="84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30DD6-A97C-4D48-A3DE-740D71CD1D60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C87C-2FD2-D84A-B87C-AC91C20D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3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EBBF2-73DE-1B46-8C18-73CF3D535CBD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7548E-EDE8-244D-814E-821B15ADB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0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CAC4-D2E8-C341-8B4A-709939CAD51F}" type="datetime1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3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276-32A9-CE45-91A1-B3A957566A72}" type="datetime1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4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BEE0-8C4C-CB4E-98FA-2FF782DA6D0B}" type="datetime1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878-5C0E-7243-B541-A658D1FEC9DA}" type="datetime1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22EB-2050-474A-B064-0825991E7D8C}" type="datetime1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063C-9F9D-7C49-8E91-D126BE82EFBB}" type="datetime1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0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9E95-9267-2E4C-B53A-793B117F194B}" type="datetime1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6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D354-C75F-CA49-B69A-5A31E84122C6}" type="datetime1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E5DD-7A5D-3947-A7EE-A9F0318202FA}" type="datetime1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EE83-5169-BE44-B6CE-6BF57CFB19ED}" type="datetime1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F835-5F27-9B40-A3C9-48108733B5F3}" type="datetime1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16DA-DD89-C04B-ADE2-05FECC5A2D77}" type="datetime1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0C3A-42CE-7B4A-9F3F-68B7686DD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C27864B-3F85-7D4C-ACB1-80E2ED829860}"/>
              </a:ext>
            </a:extLst>
          </p:cNvPr>
          <p:cNvGrpSpPr/>
          <p:nvPr/>
        </p:nvGrpSpPr>
        <p:grpSpPr>
          <a:xfrm>
            <a:off x="2584735" y="1426091"/>
            <a:ext cx="5994820" cy="3518188"/>
            <a:chOff x="2525358" y="1790927"/>
            <a:chExt cx="5994820" cy="351818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4F3895-32C7-924C-AFAE-134EFC03FEAD}"/>
                </a:ext>
              </a:extLst>
            </p:cNvPr>
            <p:cNvCxnSpPr>
              <a:cxnSpLocks/>
            </p:cNvCxnSpPr>
            <p:nvPr/>
          </p:nvCxnSpPr>
          <p:spPr>
            <a:xfrm>
              <a:off x="3098160" y="1807877"/>
              <a:ext cx="54220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6144851-578A-7C44-8239-82BEDD604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160" y="5275191"/>
              <a:ext cx="5422018" cy="339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6C31FD-F908-404F-9734-AC31EA01491D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78" y="1807877"/>
              <a:ext cx="0" cy="3465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717BE233-A092-1F42-A806-778C5BB6BF1D}"/>
                </a:ext>
              </a:extLst>
            </p:cNvPr>
            <p:cNvSpPr/>
            <p:nvPr/>
          </p:nvSpPr>
          <p:spPr>
            <a:xfrm rot="16200000">
              <a:off x="1347546" y="2968739"/>
              <a:ext cx="3501226" cy="1145602"/>
            </a:xfrm>
            <a:prstGeom prst="blockArc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8C2A78-EF5F-DB49-B022-F2620CDEE1DC}"/>
              </a:ext>
            </a:extLst>
          </p:cNvPr>
          <p:cNvGrpSpPr/>
          <p:nvPr/>
        </p:nvGrpSpPr>
        <p:grpSpPr>
          <a:xfrm>
            <a:off x="3244282" y="1570865"/>
            <a:ext cx="809318" cy="3240810"/>
            <a:chOff x="3320482" y="1532765"/>
            <a:chExt cx="809318" cy="324081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103ECF-E7B2-1E4E-91DD-EFB66ABAC2B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874" y="1532765"/>
              <a:ext cx="7989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E2DB868-F93C-BB4D-95A2-8DE7AE821F9B}"/>
                </a:ext>
              </a:extLst>
            </p:cNvPr>
            <p:cNvCxnSpPr>
              <a:cxnSpLocks/>
            </p:cNvCxnSpPr>
            <p:nvPr/>
          </p:nvCxnSpPr>
          <p:spPr>
            <a:xfrm>
              <a:off x="3320482" y="4760875"/>
              <a:ext cx="7989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334990-5250-DF47-8BB2-DCBCF5F1C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407" y="1532765"/>
              <a:ext cx="2" cy="1303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0915A8A-2CF1-A04C-B8B5-40E833BC0AAB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00" y="3556507"/>
              <a:ext cx="0" cy="121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12B938-9EBC-5345-8D42-16D1E07057CA}"/>
              </a:ext>
            </a:extLst>
          </p:cNvPr>
          <p:cNvGrpSpPr/>
          <p:nvPr/>
        </p:nvGrpSpPr>
        <p:grpSpPr>
          <a:xfrm>
            <a:off x="3879850" y="2722260"/>
            <a:ext cx="4446529" cy="1509311"/>
            <a:chOff x="3879850" y="2671460"/>
            <a:chExt cx="4446529" cy="150931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6FEF393-AC44-B546-A265-E0B7CD39617B}"/>
                </a:ext>
              </a:extLst>
            </p:cNvPr>
            <p:cNvGrpSpPr/>
            <p:nvPr/>
          </p:nvGrpSpPr>
          <p:grpSpPr>
            <a:xfrm>
              <a:off x="3879850" y="2799516"/>
              <a:ext cx="4446529" cy="1381255"/>
              <a:chOff x="3879850" y="2799516"/>
              <a:chExt cx="4446529" cy="1381255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EE6B2598-F678-3C4B-B6DA-BB0CAF9313C1}"/>
                  </a:ext>
                </a:extLst>
              </p:cNvPr>
              <p:cNvSpPr/>
              <p:nvPr/>
            </p:nvSpPr>
            <p:spPr>
              <a:xfrm rot="20298258">
                <a:off x="3879850" y="2851544"/>
                <a:ext cx="1384300" cy="132922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AA59B2F5-2CCE-7C45-95F6-AC4116C9BFE7}"/>
                  </a:ext>
                </a:extLst>
              </p:cNvPr>
              <p:cNvSpPr/>
              <p:nvPr/>
            </p:nvSpPr>
            <p:spPr>
              <a:xfrm rot="20298258">
                <a:off x="4983784" y="2827887"/>
                <a:ext cx="1384300" cy="132922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E6C82BF2-EE70-7A40-A64A-5B1F8BF0CC3B}"/>
                  </a:ext>
                </a:extLst>
              </p:cNvPr>
              <p:cNvSpPr/>
              <p:nvPr/>
            </p:nvSpPr>
            <p:spPr>
              <a:xfrm rot="20298258">
                <a:off x="5952445" y="2823173"/>
                <a:ext cx="1384300" cy="132922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8A351095-7BCC-3244-AB4E-BF764CD7EA8B}"/>
                  </a:ext>
                </a:extLst>
              </p:cNvPr>
              <p:cNvSpPr/>
              <p:nvPr/>
            </p:nvSpPr>
            <p:spPr>
              <a:xfrm rot="20298258">
                <a:off x="6942079" y="2799516"/>
                <a:ext cx="1384300" cy="132922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BAE2775-F988-4740-8E37-AE99B2119BF8}"/>
                </a:ext>
              </a:extLst>
            </p:cNvPr>
            <p:cNvGrpSpPr/>
            <p:nvPr/>
          </p:nvGrpSpPr>
          <p:grpSpPr>
            <a:xfrm rot="10800000">
              <a:off x="4583806" y="2671460"/>
              <a:ext cx="3342595" cy="1357598"/>
              <a:chOff x="4983784" y="2799516"/>
              <a:chExt cx="3342595" cy="1357598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246C991C-7F88-5D41-9271-C05B32FB3848}"/>
                  </a:ext>
                </a:extLst>
              </p:cNvPr>
              <p:cNvSpPr/>
              <p:nvPr/>
            </p:nvSpPr>
            <p:spPr>
              <a:xfrm rot="20298258">
                <a:off x="4983784" y="2827887"/>
                <a:ext cx="1384300" cy="132922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1EF18963-4225-D541-B302-44EEE5621553}"/>
                  </a:ext>
                </a:extLst>
              </p:cNvPr>
              <p:cNvSpPr/>
              <p:nvPr/>
            </p:nvSpPr>
            <p:spPr>
              <a:xfrm rot="20298258">
                <a:off x="5952445" y="2823173"/>
                <a:ext cx="1384300" cy="132922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DCA53647-2A14-6643-9635-3DEB19291B2A}"/>
                  </a:ext>
                </a:extLst>
              </p:cNvPr>
              <p:cNvSpPr/>
              <p:nvPr/>
            </p:nvSpPr>
            <p:spPr>
              <a:xfrm rot="20298258">
                <a:off x="6942079" y="2799516"/>
                <a:ext cx="1384300" cy="132922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EEBD58-832A-2341-A5D8-413F221C72FB}"/>
              </a:ext>
            </a:extLst>
          </p:cNvPr>
          <p:cNvCxnSpPr>
            <a:cxnSpLocks/>
          </p:cNvCxnSpPr>
          <p:nvPr/>
        </p:nvCxnSpPr>
        <p:spPr>
          <a:xfrm>
            <a:off x="510304" y="1932507"/>
            <a:ext cx="2102466" cy="779348"/>
          </a:xfrm>
          <a:prstGeom prst="line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DCB9515-310B-4348-9BB1-6DA1C3BBC3BD}"/>
              </a:ext>
            </a:extLst>
          </p:cNvPr>
          <p:cNvSpPr txBox="1"/>
          <p:nvPr/>
        </p:nvSpPr>
        <p:spPr>
          <a:xfrm>
            <a:off x="16636" y="1525075"/>
            <a:ext cx="127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Photon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DAD24E5-BCD0-044E-AD06-1ED20B1C62F4}"/>
              </a:ext>
            </a:extLst>
          </p:cNvPr>
          <p:cNvSpPr/>
          <p:nvPr/>
        </p:nvSpPr>
        <p:spPr>
          <a:xfrm>
            <a:off x="2882900" y="2832100"/>
            <a:ext cx="1892300" cy="304981"/>
          </a:xfrm>
          <a:custGeom>
            <a:avLst/>
            <a:gdLst>
              <a:gd name="connsiteX0" fmla="*/ 0 w 1892300"/>
              <a:gd name="connsiteY0" fmla="*/ 0 h 304981"/>
              <a:gd name="connsiteX1" fmla="*/ 228600 w 1892300"/>
              <a:gd name="connsiteY1" fmla="*/ 114300 h 304981"/>
              <a:gd name="connsiteX2" fmla="*/ 457200 w 1892300"/>
              <a:gd name="connsiteY2" fmla="*/ 203200 h 304981"/>
              <a:gd name="connsiteX3" fmla="*/ 622300 w 1892300"/>
              <a:gd name="connsiteY3" fmla="*/ 241300 h 304981"/>
              <a:gd name="connsiteX4" fmla="*/ 952500 w 1892300"/>
              <a:gd name="connsiteY4" fmla="*/ 279400 h 304981"/>
              <a:gd name="connsiteX5" fmla="*/ 1282700 w 1892300"/>
              <a:gd name="connsiteY5" fmla="*/ 304800 h 304981"/>
              <a:gd name="connsiteX6" fmla="*/ 1587500 w 1892300"/>
              <a:gd name="connsiteY6" fmla="*/ 266700 h 304981"/>
              <a:gd name="connsiteX7" fmla="*/ 1727200 w 1892300"/>
              <a:gd name="connsiteY7" fmla="*/ 215900 h 304981"/>
              <a:gd name="connsiteX8" fmla="*/ 1892300 w 1892300"/>
              <a:gd name="connsiteY8" fmla="*/ 114300 h 304981"/>
              <a:gd name="connsiteX9" fmla="*/ 1892300 w 1892300"/>
              <a:gd name="connsiteY9" fmla="*/ 114300 h 30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2300" h="304981">
                <a:moveTo>
                  <a:pt x="0" y="0"/>
                </a:moveTo>
                <a:cubicBezTo>
                  <a:pt x="76200" y="40216"/>
                  <a:pt x="152400" y="80433"/>
                  <a:pt x="228600" y="114300"/>
                </a:cubicBezTo>
                <a:cubicBezTo>
                  <a:pt x="304800" y="148167"/>
                  <a:pt x="391583" y="182033"/>
                  <a:pt x="457200" y="203200"/>
                </a:cubicBezTo>
                <a:cubicBezTo>
                  <a:pt x="522817" y="224367"/>
                  <a:pt x="539750" y="228600"/>
                  <a:pt x="622300" y="241300"/>
                </a:cubicBezTo>
                <a:cubicBezTo>
                  <a:pt x="704850" y="254000"/>
                  <a:pt x="842433" y="268817"/>
                  <a:pt x="952500" y="279400"/>
                </a:cubicBezTo>
                <a:cubicBezTo>
                  <a:pt x="1062567" y="289983"/>
                  <a:pt x="1176867" y="306917"/>
                  <a:pt x="1282700" y="304800"/>
                </a:cubicBezTo>
                <a:cubicBezTo>
                  <a:pt x="1388533" y="302683"/>
                  <a:pt x="1513417" y="281517"/>
                  <a:pt x="1587500" y="266700"/>
                </a:cubicBezTo>
                <a:cubicBezTo>
                  <a:pt x="1661583" y="251883"/>
                  <a:pt x="1676400" y="241300"/>
                  <a:pt x="1727200" y="215900"/>
                </a:cubicBezTo>
                <a:cubicBezTo>
                  <a:pt x="1778000" y="190500"/>
                  <a:pt x="1892300" y="114300"/>
                  <a:pt x="1892300" y="114300"/>
                </a:cubicBezTo>
                <a:lnTo>
                  <a:pt x="1892300" y="114300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58415E-96A8-6144-9F92-BDE77C28FA71}"/>
              </a:ext>
            </a:extLst>
          </p:cNvPr>
          <p:cNvSpPr txBox="1"/>
          <p:nvPr/>
        </p:nvSpPr>
        <p:spPr>
          <a:xfrm>
            <a:off x="3075142" y="3113227"/>
            <a:ext cx="101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PE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9F32A3D-A17D-BC4B-88EF-A65076E10D68}"/>
              </a:ext>
            </a:extLst>
          </p:cNvPr>
          <p:cNvCxnSpPr>
            <a:cxnSpLocks/>
          </p:cNvCxnSpPr>
          <p:nvPr/>
        </p:nvCxnSpPr>
        <p:spPr>
          <a:xfrm flipH="1" flipV="1">
            <a:off x="4812450" y="2960934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2D21FDA-19AB-2740-A6B7-1BF8F2899CE9}"/>
              </a:ext>
            </a:extLst>
          </p:cNvPr>
          <p:cNvSpPr txBox="1"/>
          <p:nvPr/>
        </p:nvSpPr>
        <p:spPr>
          <a:xfrm>
            <a:off x="4654829" y="2279290"/>
            <a:ext cx="315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Dynode system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20D5308-CE4B-C341-9098-15D798D644A8}"/>
              </a:ext>
            </a:extLst>
          </p:cNvPr>
          <p:cNvCxnSpPr>
            <a:cxnSpLocks/>
          </p:cNvCxnSpPr>
          <p:nvPr/>
        </p:nvCxnSpPr>
        <p:spPr>
          <a:xfrm>
            <a:off x="3923062" y="981942"/>
            <a:ext cx="962625" cy="182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35952F9-F335-1147-85F0-675AC745B476}"/>
              </a:ext>
            </a:extLst>
          </p:cNvPr>
          <p:cNvSpPr txBox="1"/>
          <p:nvPr/>
        </p:nvSpPr>
        <p:spPr>
          <a:xfrm>
            <a:off x="6656518" y="612610"/>
            <a:ext cx="168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Anode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B466E85-0876-3445-97BF-5ED60053D18D}"/>
              </a:ext>
            </a:extLst>
          </p:cNvPr>
          <p:cNvCxnSpPr>
            <a:cxnSpLocks/>
          </p:cNvCxnSpPr>
          <p:nvPr/>
        </p:nvCxnSpPr>
        <p:spPr>
          <a:xfrm>
            <a:off x="7533406" y="1113227"/>
            <a:ext cx="319304" cy="159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9426446-0626-F145-AA80-C048B1AE3590}"/>
              </a:ext>
            </a:extLst>
          </p:cNvPr>
          <p:cNvSpPr txBox="1"/>
          <p:nvPr/>
        </p:nvSpPr>
        <p:spPr>
          <a:xfrm>
            <a:off x="2920085" y="443092"/>
            <a:ext cx="168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First dynode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9DA5C51-AF49-6747-94CE-B88C2FD07ABF}"/>
              </a:ext>
            </a:extLst>
          </p:cNvPr>
          <p:cNvCxnSpPr>
            <a:cxnSpLocks/>
          </p:cNvCxnSpPr>
          <p:nvPr/>
        </p:nvCxnSpPr>
        <p:spPr>
          <a:xfrm flipH="1" flipV="1">
            <a:off x="4186830" y="4440363"/>
            <a:ext cx="835432" cy="1227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751AC1D-5419-624C-BE38-758C1ADC9587}"/>
              </a:ext>
            </a:extLst>
          </p:cNvPr>
          <p:cNvSpPr txBox="1"/>
          <p:nvPr/>
        </p:nvSpPr>
        <p:spPr>
          <a:xfrm>
            <a:off x="3990387" y="5729866"/>
            <a:ext cx="206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Focusing electrode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497B217-D332-684D-B465-4D8B253928A3}"/>
              </a:ext>
            </a:extLst>
          </p:cNvPr>
          <p:cNvCxnSpPr>
            <a:cxnSpLocks/>
          </p:cNvCxnSpPr>
          <p:nvPr/>
        </p:nvCxnSpPr>
        <p:spPr>
          <a:xfrm flipV="1">
            <a:off x="1723227" y="4427889"/>
            <a:ext cx="923134" cy="1214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5C175AF-FE52-3C4D-9684-B01539D84C3E}"/>
              </a:ext>
            </a:extLst>
          </p:cNvPr>
          <p:cNvSpPr txBox="1"/>
          <p:nvPr/>
        </p:nvSpPr>
        <p:spPr>
          <a:xfrm>
            <a:off x="691352" y="5704812"/>
            <a:ext cx="20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ooper Black" panose="0208090404030B020404" pitchFamily="18" charset="77"/>
              </a:rPr>
              <a:t>Photocathode</a:t>
            </a:r>
            <a:endParaRPr lang="en-US" dirty="0">
              <a:latin typeface="Cooper Black" panose="0208090404030B020404" pitchFamily="18" charset="77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9A7B296-6BEB-AF48-BEAB-F83FF6A76751}"/>
              </a:ext>
            </a:extLst>
          </p:cNvPr>
          <p:cNvCxnSpPr>
            <a:cxnSpLocks/>
          </p:cNvCxnSpPr>
          <p:nvPr/>
        </p:nvCxnSpPr>
        <p:spPr>
          <a:xfrm flipH="1" flipV="1">
            <a:off x="4863933" y="2972894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52792E1-9EA7-8A40-81C9-28F6373B0DDE}"/>
              </a:ext>
            </a:extLst>
          </p:cNvPr>
          <p:cNvCxnSpPr>
            <a:cxnSpLocks/>
          </p:cNvCxnSpPr>
          <p:nvPr/>
        </p:nvCxnSpPr>
        <p:spPr>
          <a:xfrm flipV="1">
            <a:off x="5105223" y="2898742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3D38856-91F4-774D-B958-7D720FFFC54B}"/>
              </a:ext>
            </a:extLst>
          </p:cNvPr>
          <p:cNvCxnSpPr>
            <a:cxnSpLocks/>
          </p:cNvCxnSpPr>
          <p:nvPr/>
        </p:nvCxnSpPr>
        <p:spPr>
          <a:xfrm flipV="1">
            <a:off x="5156706" y="2909699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609468-45B9-924E-850B-1E2CE69791CF}"/>
              </a:ext>
            </a:extLst>
          </p:cNvPr>
          <p:cNvCxnSpPr>
            <a:cxnSpLocks/>
          </p:cNvCxnSpPr>
          <p:nvPr/>
        </p:nvCxnSpPr>
        <p:spPr>
          <a:xfrm flipV="1">
            <a:off x="5206906" y="2921527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937F28C-835F-B945-AC4C-72194B5B53E7}"/>
              </a:ext>
            </a:extLst>
          </p:cNvPr>
          <p:cNvCxnSpPr>
            <a:cxnSpLocks/>
          </p:cNvCxnSpPr>
          <p:nvPr/>
        </p:nvCxnSpPr>
        <p:spPr>
          <a:xfrm flipH="1" flipV="1">
            <a:off x="5739900" y="2909512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D12EEA5-8CAC-FA40-AEF1-EB713F6B3483}"/>
              </a:ext>
            </a:extLst>
          </p:cNvPr>
          <p:cNvCxnSpPr>
            <a:cxnSpLocks/>
          </p:cNvCxnSpPr>
          <p:nvPr/>
        </p:nvCxnSpPr>
        <p:spPr>
          <a:xfrm flipH="1" flipV="1">
            <a:off x="5791383" y="2921472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AE192C1-5520-EB42-8E21-882DB450265C}"/>
              </a:ext>
            </a:extLst>
          </p:cNvPr>
          <p:cNvCxnSpPr>
            <a:cxnSpLocks/>
          </p:cNvCxnSpPr>
          <p:nvPr/>
        </p:nvCxnSpPr>
        <p:spPr>
          <a:xfrm flipH="1" flipV="1">
            <a:off x="5841005" y="2934655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20E7631-7C65-3548-B4BC-6E929CD7EA6C}"/>
              </a:ext>
            </a:extLst>
          </p:cNvPr>
          <p:cNvCxnSpPr>
            <a:cxnSpLocks/>
          </p:cNvCxnSpPr>
          <p:nvPr/>
        </p:nvCxnSpPr>
        <p:spPr>
          <a:xfrm flipH="1" flipV="1">
            <a:off x="5892488" y="2946615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0BF0A1-EF44-7347-9D50-837FCC407788}"/>
              </a:ext>
            </a:extLst>
          </p:cNvPr>
          <p:cNvCxnSpPr>
            <a:cxnSpLocks/>
          </p:cNvCxnSpPr>
          <p:nvPr/>
        </p:nvCxnSpPr>
        <p:spPr>
          <a:xfrm flipV="1">
            <a:off x="6060948" y="2873287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EA8F242-AFD8-D643-B16D-20A3CAA0D55C}"/>
              </a:ext>
            </a:extLst>
          </p:cNvPr>
          <p:cNvCxnSpPr>
            <a:cxnSpLocks/>
          </p:cNvCxnSpPr>
          <p:nvPr/>
        </p:nvCxnSpPr>
        <p:spPr>
          <a:xfrm flipV="1">
            <a:off x="6112431" y="2884244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54C2F3B-1764-7D41-B277-608E2152AFDE}"/>
              </a:ext>
            </a:extLst>
          </p:cNvPr>
          <p:cNvCxnSpPr>
            <a:cxnSpLocks/>
          </p:cNvCxnSpPr>
          <p:nvPr/>
        </p:nvCxnSpPr>
        <p:spPr>
          <a:xfrm flipV="1">
            <a:off x="6162631" y="2896072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D9B234F-0DCC-AB48-9EC3-957069A18948}"/>
              </a:ext>
            </a:extLst>
          </p:cNvPr>
          <p:cNvCxnSpPr>
            <a:cxnSpLocks/>
          </p:cNvCxnSpPr>
          <p:nvPr/>
        </p:nvCxnSpPr>
        <p:spPr>
          <a:xfrm flipV="1">
            <a:off x="6226731" y="2896944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A5D607B-58A6-F84F-B81C-D21386517ED2}"/>
              </a:ext>
            </a:extLst>
          </p:cNvPr>
          <p:cNvCxnSpPr>
            <a:cxnSpLocks/>
          </p:cNvCxnSpPr>
          <p:nvPr/>
        </p:nvCxnSpPr>
        <p:spPr>
          <a:xfrm flipV="1">
            <a:off x="6276931" y="2908772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F10AB0D-130E-C44C-8EE2-2BD3F74EA5B6}"/>
              </a:ext>
            </a:extLst>
          </p:cNvPr>
          <p:cNvCxnSpPr>
            <a:cxnSpLocks/>
          </p:cNvCxnSpPr>
          <p:nvPr/>
        </p:nvCxnSpPr>
        <p:spPr>
          <a:xfrm flipH="1" flipV="1">
            <a:off x="6782918" y="2946872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CEE2238-4818-E54C-B4AE-15C177C49C9A}"/>
              </a:ext>
            </a:extLst>
          </p:cNvPr>
          <p:cNvCxnSpPr>
            <a:cxnSpLocks/>
          </p:cNvCxnSpPr>
          <p:nvPr/>
        </p:nvCxnSpPr>
        <p:spPr>
          <a:xfrm flipH="1" flipV="1">
            <a:off x="6834401" y="2933432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D17511A-DF73-8842-90AE-50641049450E}"/>
              </a:ext>
            </a:extLst>
          </p:cNvPr>
          <p:cNvCxnSpPr>
            <a:cxnSpLocks/>
          </p:cNvCxnSpPr>
          <p:nvPr/>
        </p:nvCxnSpPr>
        <p:spPr>
          <a:xfrm flipH="1" flipV="1">
            <a:off x="6898117" y="2958264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0E53BB0-C99D-FC42-8B1B-E65C5008F9A4}"/>
              </a:ext>
            </a:extLst>
          </p:cNvPr>
          <p:cNvCxnSpPr>
            <a:cxnSpLocks/>
          </p:cNvCxnSpPr>
          <p:nvPr/>
        </p:nvCxnSpPr>
        <p:spPr>
          <a:xfrm flipH="1" flipV="1">
            <a:off x="6949600" y="2970224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AA6884F-1CE4-C14B-92B8-53BF96087B8C}"/>
              </a:ext>
            </a:extLst>
          </p:cNvPr>
          <p:cNvCxnSpPr>
            <a:cxnSpLocks/>
          </p:cNvCxnSpPr>
          <p:nvPr/>
        </p:nvCxnSpPr>
        <p:spPr>
          <a:xfrm flipH="1" flipV="1">
            <a:off x="6998818" y="2959572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26A7A6E-0A32-E646-8944-7A8718CB3C3F}"/>
              </a:ext>
            </a:extLst>
          </p:cNvPr>
          <p:cNvCxnSpPr>
            <a:cxnSpLocks/>
          </p:cNvCxnSpPr>
          <p:nvPr/>
        </p:nvCxnSpPr>
        <p:spPr>
          <a:xfrm flipH="1" flipV="1">
            <a:off x="7050301" y="2971532"/>
            <a:ext cx="222512" cy="10536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7FD1683-28B1-A945-8D99-48CD745C1F72}"/>
              </a:ext>
            </a:extLst>
          </p:cNvPr>
          <p:cNvCxnSpPr>
            <a:cxnSpLocks/>
          </p:cNvCxnSpPr>
          <p:nvPr/>
        </p:nvCxnSpPr>
        <p:spPr>
          <a:xfrm flipV="1">
            <a:off x="7024832" y="2860587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979DC1D-BE00-D142-9BCD-7C3E3546D817}"/>
              </a:ext>
            </a:extLst>
          </p:cNvPr>
          <p:cNvCxnSpPr>
            <a:cxnSpLocks/>
          </p:cNvCxnSpPr>
          <p:nvPr/>
        </p:nvCxnSpPr>
        <p:spPr>
          <a:xfrm flipV="1">
            <a:off x="7076315" y="2871544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11CDFD3-6EEC-5248-AEFB-970E2AC92879}"/>
              </a:ext>
            </a:extLst>
          </p:cNvPr>
          <p:cNvCxnSpPr>
            <a:cxnSpLocks/>
          </p:cNvCxnSpPr>
          <p:nvPr/>
        </p:nvCxnSpPr>
        <p:spPr>
          <a:xfrm flipV="1">
            <a:off x="7126515" y="2883372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DCE7999-146C-4A47-8B04-BB0B362099BF}"/>
              </a:ext>
            </a:extLst>
          </p:cNvPr>
          <p:cNvCxnSpPr>
            <a:cxnSpLocks/>
          </p:cNvCxnSpPr>
          <p:nvPr/>
        </p:nvCxnSpPr>
        <p:spPr>
          <a:xfrm flipV="1">
            <a:off x="7190615" y="2884244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371870E-42C3-5A46-9606-ABC98E1A0A9B}"/>
              </a:ext>
            </a:extLst>
          </p:cNvPr>
          <p:cNvCxnSpPr>
            <a:cxnSpLocks/>
          </p:cNvCxnSpPr>
          <p:nvPr/>
        </p:nvCxnSpPr>
        <p:spPr>
          <a:xfrm flipV="1">
            <a:off x="7240815" y="2896072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E635636-3C06-BA43-94E4-EA0E3F005D14}"/>
              </a:ext>
            </a:extLst>
          </p:cNvPr>
          <p:cNvCxnSpPr>
            <a:cxnSpLocks/>
          </p:cNvCxnSpPr>
          <p:nvPr/>
        </p:nvCxnSpPr>
        <p:spPr>
          <a:xfrm flipV="1">
            <a:off x="7304945" y="2897947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93D6A99-45C0-DE4C-B9EA-103607F0E8A6}"/>
              </a:ext>
            </a:extLst>
          </p:cNvPr>
          <p:cNvCxnSpPr>
            <a:cxnSpLocks/>
          </p:cNvCxnSpPr>
          <p:nvPr/>
        </p:nvCxnSpPr>
        <p:spPr>
          <a:xfrm flipV="1">
            <a:off x="7356428" y="2908904"/>
            <a:ext cx="561147" cy="11278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9526E93-E013-6F48-BEB0-C65328B9C66C}"/>
              </a:ext>
            </a:extLst>
          </p:cNvPr>
          <p:cNvCxnSpPr>
            <a:cxnSpLocks/>
          </p:cNvCxnSpPr>
          <p:nvPr/>
        </p:nvCxnSpPr>
        <p:spPr>
          <a:xfrm flipH="1" flipV="1">
            <a:off x="7702881" y="3674930"/>
            <a:ext cx="176194" cy="2001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4D533EC-DA5A-5E40-AE1C-9D364F4113BA}"/>
              </a:ext>
            </a:extLst>
          </p:cNvPr>
          <p:cNvSpPr txBox="1"/>
          <p:nvPr/>
        </p:nvSpPr>
        <p:spPr>
          <a:xfrm>
            <a:off x="6746831" y="5701476"/>
            <a:ext cx="226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oper Black" panose="0208090404030B020404" pitchFamily="18" charset="77"/>
              </a:rPr>
              <a:t>Secondary electrons</a:t>
            </a:r>
          </a:p>
        </p:txBody>
      </p:sp>
    </p:spTree>
    <p:extLst>
      <p:ext uri="{BB962C8B-B14F-4D97-AF65-F5344CB8AC3E}">
        <p14:creationId xmlns:p14="http://schemas.microsoft.com/office/powerpoint/2010/main" val="335962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18800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Cooper Black</vt:lpstr>
      <vt:lpstr>Office Theme</vt:lpstr>
      <vt:lpstr>PowerPoint Presentation</vt:lpstr>
    </vt:vector>
  </TitlesOfParts>
  <Company>Virginia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 method results</dc:title>
  <dc:creator>Leonidas Kalousis</dc:creator>
  <cp:lastModifiedBy>Leonidas KALOUSIS</cp:lastModifiedBy>
  <cp:revision>2011</cp:revision>
  <cp:lastPrinted>2019-10-04T15:39:08Z</cp:lastPrinted>
  <dcterms:created xsi:type="dcterms:W3CDTF">2014-05-12T13:37:15Z</dcterms:created>
  <dcterms:modified xsi:type="dcterms:W3CDTF">2019-10-04T15:42:41Z</dcterms:modified>
</cp:coreProperties>
</file>