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EE85-1E24-4973-B931-D2F47AA4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F5DA7-D8FE-4148-BF1B-417150BE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09C1-52F3-4A2F-9B9D-BCEBA8E6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3205-300D-4DF6-8F6E-4AF64DF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EA7B-6231-4224-9DE6-F4B960E7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3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56B7-8903-4CF4-A02D-889ACCF5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14FCB-3186-4A6A-9245-06E9FA54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62B0-202A-4172-A36A-0BB24B91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9250-7738-4F91-81CC-83CD7F15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BB45-9F54-4A7C-A4D4-DAAACC1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4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BB31F-3B19-4EC2-9445-93A1A719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13C77-A4C1-44AE-AD10-F1B70AEF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E3E8-72F1-47BF-8675-10BBDAF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5C28-5E6C-456D-A5DF-53B0BAD3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1EFE-74A2-4DC3-B42E-F7EB71B6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2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3E7-7ABF-43C1-B0CB-259E6255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AE52-52DF-4062-820F-4E457A2E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968C-DE29-4A9B-A690-207EF33C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B605-BFE4-444C-B5C7-878DB632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C22C-ADFC-4F4C-9D08-5153186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7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B3A1-1D67-436B-8DB4-E1B29952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7E6C-6473-49DC-A7C9-1AAB68C1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40E4-48D5-45A7-B12E-9FB29C12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AD28-3E4D-408D-8D57-DA2AF8A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49AF-58D3-4ED8-A607-7702C6D3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93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F314-CA7A-4F43-A554-3758E880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B8D9-AFFD-43CF-BE2A-72F1FE10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417EC-D438-42C7-814E-76CE1E454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7D1CC-E2FB-40BB-8927-776C9DA0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76E33-AD70-4B4A-A6F9-FF52F5B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C861D-F4D5-4CFB-9926-38388D55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5C51-8B26-4157-985C-76423E09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03A1-959E-418A-B828-2F9C7C87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8D31-6E96-4907-8B2D-5906B3ED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B643D-4FEC-45AF-B661-5483B774E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69CC2-9ED7-40F9-B4A8-03AE9CC38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6EBC2-DD55-430A-83DC-6AE527AA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E742C-582A-4F38-A731-7479ED3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7869F-E579-4EDD-8C41-9815BE2C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95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FE0D-B507-45B8-B82F-6C0F7807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8AD87-4393-4442-B59A-DE828F9B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B360-752B-401F-8503-7B90F023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3EF2-5B7A-429F-90F0-9A216785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9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F1211-B160-44A0-8619-AB0FB657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2ED85-9F88-45E7-8AD4-6DAF48FB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B329-700D-4794-B91A-1A9DC2B6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9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35E7-9D22-4A87-A5F6-FF572912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93A1-4953-46DE-B2E2-8E768E71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DF7D-98FA-4C50-91B9-343123522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AE38-633B-4493-A8C2-037E2E4A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A4B76-C0E3-4454-AFD2-345FD6D2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F8BD4-CD0C-4E7D-97A8-23FE2C5B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07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285-48C2-4864-BA5C-A28AA003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D8835-0B7C-4339-ADA4-46F5348D2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CCF71-98E8-4C9B-B529-288D72BF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0826-553E-4692-8B3B-C3435A1A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ECD4-525C-4418-8E31-4A718042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7A27B-BA3C-4A10-8CE0-27EEEDC7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B8238-9E79-45D1-ACD7-D03E7C0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C5AA-45D1-4346-A34F-B1956CDE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739C-9196-4A5F-8B91-010BE0E30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4E6F-2409-43B8-81F4-2C064E01BBF3}" type="datetimeFigureOut">
              <a:rPr lang="en-AU" smtClean="0"/>
              <a:t>6/07/2021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E588A-AB37-4216-A0B8-99173072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B625-81C9-42AF-BD86-F5FB6518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DBBF-0731-489E-BC13-73D63F9B51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7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67AEE3-A69D-41C3-A284-BEE138183122}"/>
              </a:ext>
            </a:extLst>
          </p:cNvPr>
          <p:cNvCxnSpPr>
            <a:cxnSpLocks/>
          </p:cNvCxnSpPr>
          <p:nvPr/>
        </p:nvCxnSpPr>
        <p:spPr>
          <a:xfrm>
            <a:off x="4982560" y="1719696"/>
            <a:ext cx="0" cy="342507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ECFCAF4-931F-4FA2-8CF5-C0F960A5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964" y="2484676"/>
            <a:ext cx="448704" cy="446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3320E-180A-4721-A7F0-D6FAF4E75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42" y="3033579"/>
            <a:ext cx="454456" cy="454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10244-5A15-42BD-A62E-C36502F60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87" y="3584861"/>
            <a:ext cx="454455" cy="45445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D6800F4-D557-41E7-9734-7CAEC5471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142" y="4141409"/>
            <a:ext cx="450582" cy="446811"/>
          </a:xfrm>
          <a:prstGeom prst="rect">
            <a:avLst/>
          </a:prstGeom>
        </p:spPr>
      </p:pic>
      <p:pic>
        <p:nvPicPr>
          <p:cNvPr id="9" name="Picture 8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500A833D-E36D-45F2-9152-C2EA34A7E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21" y="4690313"/>
            <a:ext cx="448703" cy="45445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64E12AB-45BA-4802-BE53-74C65B6CD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21" y="1931009"/>
            <a:ext cx="448703" cy="4563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33664-DDFF-4F7A-A262-52CA184A8B96}"/>
              </a:ext>
            </a:extLst>
          </p:cNvPr>
          <p:cNvCxnSpPr>
            <a:cxnSpLocks/>
          </p:cNvCxnSpPr>
          <p:nvPr/>
        </p:nvCxnSpPr>
        <p:spPr>
          <a:xfrm>
            <a:off x="5687975" y="1719696"/>
            <a:ext cx="0" cy="342507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C332D-A927-43EB-971C-13AB1A8E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79" y="2484676"/>
            <a:ext cx="448704" cy="446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168B85-23D8-40EA-A7B2-61A345B3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57" y="3033579"/>
            <a:ext cx="454456" cy="454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CDF675-73AB-411D-AE98-8F65BCE5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02" y="3584861"/>
            <a:ext cx="454455" cy="45445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97A3C4E-1302-42D0-A860-6F37FE740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557" y="4141409"/>
            <a:ext cx="450582" cy="446811"/>
          </a:xfrm>
          <a:prstGeom prst="rect">
            <a:avLst/>
          </a:prstGeom>
        </p:spPr>
      </p:pic>
      <p:pic>
        <p:nvPicPr>
          <p:cNvPr id="16" name="Picture 15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0A69ABAF-1A85-4B49-BBAC-8064B24B2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436" y="4690313"/>
            <a:ext cx="448703" cy="4544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BF414D6-A797-4D68-A782-3F4E0D74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436" y="1931009"/>
            <a:ext cx="448703" cy="4563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4A95CE-FE9B-43D7-8569-2E6F86A83B0E}"/>
              </a:ext>
            </a:extLst>
          </p:cNvPr>
          <p:cNvCxnSpPr>
            <a:cxnSpLocks/>
          </p:cNvCxnSpPr>
          <p:nvPr/>
        </p:nvCxnSpPr>
        <p:spPr>
          <a:xfrm>
            <a:off x="6401082" y="1719696"/>
            <a:ext cx="0" cy="342507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45BDB1-FA49-4E5D-B6BD-7D2F3AA7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86" y="2484676"/>
            <a:ext cx="448704" cy="4468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A386CC-9A11-4C78-966D-937DA1CF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64" y="3033579"/>
            <a:ext cx="454456" cy="4544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625C3-C781-4717-A84C-CF100D1C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809" y="3584861"/>
            <a:ext cx="454455" cy="454455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F35E9522-0132-4A77-BF86-5F50FC6EF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664" y="4141409"/>
            <a:ext cx="450582" cy="446811"/>
          </a:xfrm>
          <a:prstGeom prst="rect">
            <a:avLst/>
          </a:prstGeom>
        </p:spPr>
      </p:pic>
      <p:pic>
        <p:nvPicPr>
          <p:cNvPr id="23" name="Picture 22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1957C4A3-5E76-423E-96B4-C6EC41B26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543" y="4690313"/>
            <a:ext cx="448703" cy="454456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4F5E1B25-11AD-4A93-94BE-EBFC4634F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543" y="1931009"/>
            <a:ext cx="448703" cy="456340"/>
          </a:xfrm>
          <a:prstGeom prst="rect">
            <a:avLst/>
          </a:prstGeom>
        </p:spPr>
      </p:pic>
      <p:pic>
        <p:nvPicPr>
          <p:cNvPr id="25" name="Picture 24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1B962BB2-6839-44F1-871C-380F35DBF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531" y="3037410"/>
            <a:ext cx="467225" cy="4652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D9C6BD-F612-4F22-BC03-0E2C7D772E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3649" y="4688430"/>
            <a:ext cx="454414" cy="456339"/>
          </a:xfrm>
          <a:prstGeom prst="rect">
            <a:avLst/>
          </a:prstGeom>
        </p:spPr>
      </p:pic>
      <p:pic>
        <p:nvPicPr>
          <p:cNvPr id="27" name="Picture 26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C7B3A84E-1E46-4E50-93F8-8E9CA048F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839" y="1931008"/>
            <a:ext cx="458289" cy="456339"/>
          </a:xfrm>
          <a:prstGeom prst="rect">
            <a:avLst/>
          </a:prstGeom>
        </p:spPr>
      </p:pic>
      <p:pic>
        <p:nvPicPr>
          <p:cNvPr id="28" name="Picture 27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71D439D7-2B17-4575-ABAC-3288E663B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900" y="3582388"/>
            <a:ext cx="467225" cy="4652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2E5A27-FFDE-4CA8-9DE2-4BD606466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6899" y="4139862"/>
            <a:ext cx="461163" cy="463117"/>
          </a:xfrm>
          <a:prstGeom prst="rect">
            <a:avLst/>
          </a:prstGeom>
        </p:spPr>
      </p:pic>
      <p:pic>
        <p:nvPicPr>
          <p:cNvPr id="30" name="Picture 29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889712E8-CF58-44D3-9BA7-B2E69EE57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3649" y="2485339"/>
            <a:ext cx="458289" cy="456339"/>
          </a:xfrm>
          <a:prstGeom prst="rect">
            <a:avLst/>
          </a:prstGeom>
        </p:spPr>
      </p:pic>
      <p:sp>
        <p:nvSpPr>
          <p:cNvPr id="31" name="Google Shape;286;p42">
            <a:extLst>
              <a:ext uri="{FF2B5EF4-FFF2-40B4-BE49-F238E27FC236}">
                <a16:creationId xmlns:a16="http://schemas.microsoft.com/office/drawing/2014/main" id="{3D465C0F-DCDB-4AAF-B7B2-5EF75C35EBED}"/>
              </a:ext>
            </a:extLst>
          </p:cNvPr>
          <p:cNvSpPr txBox="1">
            <a:spLocks/>
          </p:cNvSpPr>
          <p:nvPr/>
        </p:nvSpPr>
        <p:spPr>
          <a:xfrm>
            <a:off x="4334117" y="1627976"/>
            <a:ext cx="583781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dirty="0">
                <a:latin typeface="SansSerif" panose="00000400000000000000" pitchFamily="2" charset="2"/>
              </a:rPr>
              <a:t>Die 1</a:t>
            </a:r>
          </a:p>
        </p:txBody>
      </p:sp>
      <p:sp>
        <p:nvSpPr>
          <p:cNvPr id="32" name="Google Shape;286;p42">
            <a:extLst>
              <a:ext uri="{FF2B5EF4-FFF2-40B4-BE49-F238E27FC236}">
                <a16:creationId xmlns:a16="http://schemas.microsoft.com/office/drawing/2014/main" id="{6E15BDFB-3EFC-496D-A95A-6C71D2BC4F77}"/>
              </a:ext>
            </a:extLst>
          </p:cNvPr>
          <p:cNvSpPr txBox="1">
            <a:spLocks/>
          </p:cNvSpPr>
          <p:nvPr/>
        </p:nvSpPr>
        <p:spPr>
          <a:xfrm>
            <a:off x="4983489" y="1619976"/>
            <a:ext cx="695866" cy="3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dirty="0">
                <a:latin typeface="SansSerif" panose="00000400000000000000" pitchFamily="2" charset="2"/>
              </a:rPr>
              <a:t>Die 2</a:t>
            </a:r>
          </a:p>
        </p:txBody>
      </p:sp>
      <p:sp>
        <p:nvSpPr>
          <p:cNvPr id="33" name="Google Shape;286;p42">
            <a:extLst>
              <a:ext uri="{FF2B5EF4-FFF2-40B4-BE49-F238E27FC236}">
                <a16:creationId xmlns:a16="http://schemas.microsoft.com/office/drawing/2014/main" id="{93F83C56-21AF-4664-B8B3-D85BA446A701}"/>
              </a:ext>
            </a:extLst>
          </p:cNvPr>
          <p:cNvSpPr txBox="1">
            <a:spLocks/>
          </p:cNvSpPr>
          <p:nvPr/>
        </p:nvSpPr>
        <p:spPr>
          <a:xfrm>
            <a:off x="5749524" y="1619976"/>
            <a:ext cx="585275" cy="3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dirty="0">
                <a:latin typeface="SansSerif" panose="00000400000000000000" pitchFamily="2" charset="2"/>
              </a:rPr>
              <a:t>Die 3</a:t>
            </a:r>
          </a:p>
        </p:txBody>
      </p:sp>
      <p:sp>
        <p:nvSpPr>
          <p:cNvPr id="34" name="Google Shape;286;p42">
            <a:extLst>
              <a:ext uri="{FF2B5EF4-FFF2-40B4-BE49-F238E27FC236}">
                <a16:creationId xmlns:a16="http://schemas.microsoft.com/office/drawing/2014/main" id="{B4733450-4228-477A-9E49-336EDD9E9900}"/>
              </a:ext>
            </a:extLst>
          </p:cNvPr>
          <p:cNvSpPr txBox="1">
            <a:spLocks/>
          </p:cNvSpPr>
          <p:nvPr/>
        </p:nvSpPr>
        <p:spPr>
          <a:xfrm>
            <a:off x="6476141" y="1627976"/>
            <a:ext cx="580528" cy="30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dirty="0">
                <a:latin typeface="SansSerif" panose="00000400000000000000" pitchFamily="2" charset="2"/>
              </a:rPr>
              <a:t>Die 4</a:t>
            </a:r>
          </a:p>
        </p:txBody>
      </p:sp>
      <p:sp>
        <p:nvSpPr>
          <p:cNvPr id="36" name="Google Shape;286;p42">
            <a:extLst>
              <a:ext uri="{FF2B5EF4-FFF2-40B4-BE49-F238E27FC236}">
                <a16:creationId xmlns:a16="http://schemas.microsoft.com/office/drawing/2014/main" id="{D5DAD823-FEEF-4394-9D52-7A11ECAC4355}"/>
              </a:ext>
            </a:extLst>
          </p:cNvPr>
          <p:cNvSpPr txBox="1">
            <a:spLocks/>
          </p:cNvSpPr>
          <p:nvPr/>
        </p:nvSpPr>
        <p:spPr>
          <a:xfrm>
            <a:off x="3186185" y="1998639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Curved Highway</a:t>
            </a:r>
            <a:r>
              <a:rPr lang="en-AU" sz="900" dirty="0">
                <a:latin typeface="SansSerif" panose="00000400000000000000" pitchFamily="2" charset="2"/>
              </a:rPr>
              <a:t> </a:t>
            </a:r>
          </a:p>
        </p:txBody>
      </p:sp>
      <p:sp>
        <p:nvSpPr>
          <p:cNvPr id="37" name="Google Shape;286;p42">
            <a:extLst>
              <a:ext uri="{FF2B5EF4-FFF2-40B4-BE49-F238E27FC236}">
                <a16:creationId xmlns:a16="http://schemas.microsoft.com/office/drawing/2014/main" id="{63CF9A57-B075-4EC8-9C84-C3784D1DC628}"/>
              </a:ext>
            </a:extLst>
          </p:cNvPr>
          <p:cNvSpPr txBox="1">
            <a:spLocks/>
          </p:cNvSpPr>
          <p:nvPr/>
        </p:nvSpPr>
        <p:spPr>
          <a:xfrm>
            <a:off x="3186185" y="2556014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Straight Highway</a:t>
            </a:r>
            <a:endParaRPr lang="en-AU" sz="900" dirty="0">
              <a:latin typeface="SansSerif" panose="00000400000000000000" pitchFamily="2" charset="2"/>
            </a:endParaRPr>
          </a:p>
        </p:txBody>
      </p:sp>
      <p:sp>
        <p:nvSpPr>
          <p:cNvPr id="38" name="Google Shape;286;p42">
            <a:extLst>
              <a:ext uri="{FF2B5EF4-FFF2-40B4-BE49-F238E27FC236}">
                <a16:creationId xmlns:a16="http://schemas.microsoft.com/office/drawing/2014/main" id="{72731D0A-3FAD-490A-AF77-6ADC061F7440}"/>
              </a:ext>
            </a:extLst>
          </p:cNvPr>
          <p:cNvSpPr txBox="1">
            <a:spLocks/>
          </p:cNvSpPr>
          <p:nvPr/>
        </p:nvSpPr>
        <p:spPr>
          <a:xfrm>
            <a:off x="3191069" y="3113389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T-junction Highway</a:t>
            </a:r>
            <a:endParaRPr lang="en-AU" sz="900" dirty="0">
              <a:latin typeface="SansSerif" panose="00000400000000000000" pitchFamily="2" charset="2"/>
            </a:endParaRPr>
          </a:p>
        </p:txBody>
      </p:sp>
      <p:sp>
        <p:nvSpPr>
          <p:cNvPr id="39" name="Google Shape;286;p42">
            <a:extLst>
              <a:ext uri="{FF2B5EF4-FFF2-40B4-BE49-F238E27FC236}">
                <a16:creationId xmlns:a16="http://schemas.microsoft.com/office/drawing/2014/main" id="{F84C7E4C-06C5-4274-8BDB-9434AD61C96A}"/>
              </a:ext>
            </a:extLst>
          </p:cNvPr>
          <p:cNvSpPr txBox="1">
            <a:spLocks/>
          </p:cNvSpPr>
          <p:nvPr/>
        </p:nvSpPr>
        <p:spPr>
          <a:xfrm>
            <a:off x="3189472" y="3670764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Curved Railway</a:t>
            </a:r>
            <a:r>
              <a:rPr lang="en-AU" sz="900" dirty="0">
                <a:latin typeface="SansSerif" panose="00000400000000000000" pitchFamily="2" charset="2"/>
              </a:rPr>
              <a:t> </a:t>
            </a:r>
          </a:p>
        </p:txBody>
      </p:sp>
      <p:sp>
        <p:nvSpPr>
          <p:cNvPr id="40" name="Google Shape;286;p42">
            <a:extLst>
              <a:ext uri="{FF2B5EF4-FFF2-40B4-BE49-F238E27FC236}">
                <a16:creationId xmlns:a16="http://schemas.microsoft.com/office/drawing/2014/main" id="{63F01BBB-6912-4DFF-80C5-AB2468052A64}"/>
              </a:ext>
            </a:extLst>
          </p:cNvPr>
          <p:cNvSpPr txBox="1">
            <a:spLocks/>
          </p:cNvSpPr>
          <p:nvPr/>
        </p:nvSpPr>
        <p:spPr>
          <a:xfrm>
            <a:off x="3189472" y="4228139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Straight Railway</a:t>
            </a:r>
            <a:endParaRPr lang="en-AU" sz="900" dirty="0">
              <a:latin typeface="SansSerif" panose="00000400000000000000" pitchFamily="2" charset="2"/>
            </a:endParaRPr>
          </a:p>
        </p:txBody>
      </p:sp>
      <p:sp>
        <p:nvSpPr>
          <p:cNvPr id="41" name="Google Shape;286;p42">
            <a:extLst>
              <a:ext uri="{FF2B5EF4-FFF2-40B4-BE49-F238E27FC236}">
                <a16:creationId xmlns:a16="http://schemas.microsoft.com/office/drawing/2014/main" id="{DF37BF33-0489-4D0D-8197-7820F91A3F31}"/>
              </a:ext>
            </a:extLst>
          </p:cNvPr>
          <p:cNvSpPr txBox="1">
            <a:spLocks/>
          </p:cNvSpPr>
          <p:nvPr/>
        </p:nvSpPr>
        <p:spPr>
          <a:xfrm>
            <a:off x="3194356" y="4785514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T-junction Railway</a:t>
            </a:r>
            <a:endParaRPr lang="en-AU" sz="900" dirty="0">
              <a:latin typeface="SansSerif" panose="00000400000000000000" pitchFamily="2" charset="2"/>
            </a:endParaRPr>
          </a:p>
        </p:txBody>
      </p:sp>
      <p:sp>
        <p:nvSpPr>
          <p:cNvPr id="42" name="Google Shape;286;p42">
            <a:extLst>
              <a:ext uri="{FF2B5EF4-FFF2-40B4-BE49-F238E27FC236}">
                <a16:creationId xmlns:a16="http://schemas.microsoft.com/office/drawing/2014/main" id="{9E65069F-DD92-4353-B633-79280CEFB4FE}"/>
              </a:ext>
            </a:extLst>
          </p:cNvPr>
          <p:cNvSpPr txBox="1">
            <a:spLocks/>
          </p:cNvSpPr>
          <p:nvPr/>
        </p:nvSpPr>
        <p:spPr>
          <a:xfrm>
            <a:off x="6993960" y="2236468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Straight Station</a:t>
            </a:r>
            <a:endParaRPr lang="en-AU" sz="900" dirty="0">
              <a:latin typeface="SansSerif" panose="00000400000000000000" pitchFamily="2" charset="2"/>
            </a:endParaRPr>
          </a:p>
        </p:txBody>
      </p:sp>
      <p:sp>
        <p:nvSpPr>
          <p:cNvPr id="43" name="Google Shape;286;p42">
            <a:extLst>
              <a:ext uri="{FF2B5EF4-FFF2-40B4-BE49-F238E27FC236}">
                <a16:creationId xmlns:a16="http://schemas.microsoft.com/office/drawing/2014/main" id="{E4E1081D-3438-4D7D-9A93-A53BBD4CBF2A}"/>
              </a:ext>
            </a:extLst>
          </p:cNvPr>
          <p:cNvSpPr txBox="1">
            <a:spLocks/>
          </p:cNvSpPr>
          <p:nvPr/>
        </p:nvSpPr>
        <p:spPr>
          <a:xfrm>
            <a:off x="6994843" y="3368623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Curved Station</a:t>
            </a:r>
            <a:r>
              <a:rPr lang="en-AU" sz="900" dirty="0">
                <a:latin typeface="SansSerif" panose="00000400000000000000" pitchFamily="2" charset="2"/>
              </a:rPr>
              <a:t> </a:t>
            </a:r>
          </a:p>
        </p:txBody>
      </p:sp>
      <p:sp>
        <p:nvSpPr>
          <p:cNvPr id="44" name="Google Shape;286;p42">
            <a:extLst>
              <a:ext uri="{FF2B5EF4-FFF2-40B4-BE49-F238E27FC236}">
                <a16:creationId xmlns:a16="http://schemas.microsoft.com/office/drawing/2014/main" id="{5DE00151-BD1E-4901-A971-3B71AE1454FB}"/>
              </a:ext>
            </a:extLst>
          </p:cNvPr>
          <p:cNvSpPr txBox="1">
            <a:spLocks/>
          </p:cNvSpPr>
          <p:nvPr/>
        </p:nvSpPr>
        <p:spPr>
          <a:xfrm>
            <a:off x="6985203" y="4494826"/>
            <a:ext cx="1208145" cy="30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AU" sz="900" b="0" dirty="0">
                <a:latin typeface="SansSerif" panose="00000400000000000000" pitchFamily="2" charset="2"/>
              </a:rPr>
              <a:t>Overpass</a:t>
            </a:r>
            <a:endParaRPr lang="en-AU" sz="900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44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SansSerif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Kamols</dc:creator>
  <cp:lastModifiedBy>Luke Kamols</cp:lastModifiedBy>
  <cp:revision>4</cp:revision>
  <dcterms:created xsi:type="dcterms:W3CDTF">2021-07-06T01:50:10Z</dcterms:created>
  <dcterms:modified xsi:type="dcterms:W3CDTF">2021-07-06T03:56:53Z</dcterms:modified>
</cp:coreProperties>
</file>