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9" y="1115986"/>
            <a:ext cx="432033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32033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6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67" y="1447799"/>
            <a:ext cx="432033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0" y="1447800"/>
            <a:ext cx="432033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4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67" y="1142999"/>
            <a:ext cx="432033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32033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9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16" y="1124744"/>
            <a:ext cx="36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53136"/>
            <a:ext cx="1396800" cy="139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63888" y="6084004"/>
            <a:ext cx="29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Leading edge separation in clean case</a:t>
            </a:r>
            <a:endParaRPr lang="en-US" sz="1800" b="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02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5184"/>
            <a:ext cx="36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36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2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Liwei</dc:creator>
  <cp:lastModifiedBy>Liwei</cp:lastModifiedBy>
  <cp:revision>11</cp:revision>
  <dcterms:created xsi:type="dcterms:W3CDTF">2006-08-16T00:00:00Z</dcterms:created>
  <dcterms:modified xsi:type="dcterms:W3CDTF">2013-08-23T14:54:33Z</dcterms:modified>
</cp:coreProperties>
</file>