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574" autoAdjust="0"/>
  </p:normalViewPr>
  <p:slideViewPr>
    <p:cSldViewPr>
      <p:cViewPr varScale="1">
        <p:scale>
          <a:sx n="51" d="100"/>
          <a:sy n="51" d="100"/>
        </p:scale>
        <p:origin x="-122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2D3188-DE1F-4C39-89EA-C7A8AB0BF43B}" type="datetimeFigureOut">
              <a:rPr lang="en-IN" smtClean="0"/>
              <a:pPr/>
              <a:t>25-04-2019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FA954E-64DE-4A15-B1C3-105F443C07F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88640"/>
            <a:ext cx="7772400" cy="81952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OBJECTIVE</a:t>
            </a:r>
            <a:endParaRPr lang="en-IN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40768"/>
            <a:ext cx="7772400" cy="4824536"/>
          </a:xfrm>
        </p:spPr>
        <p:txBody>
          <a:bodyPr>
            <a:normAutofit/>
          </a:bodyPr>
          <a:lstStyle/>
          <a:p>
            <a:pPr algn="just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ea typeface="Adobe Heiti Std R" pitchFamily="34" charset="-128"/>
                <a:cs typeface="Times New Roman" pitchFamily="18" charset="0"/>
              </a:rPr>
              <a:t>To develop a website for selling electronic appliances. The website should be easy to access ,look attractive and encorporates all the implementations that we have learnt throughout  the course.</a:t>
            </a:r>
            <a:endParaRPr lang="en-IN" sz="3200" dirty="0">
              <a:latin typeface="Times New Roman" pitchFamily="18" charset="0"/>
              <a:ea typeface="Adobe Heiti Std R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003232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Basically  we have designed a website where the users can purchase electrical appliances and also explore  variety of other electrical appliances. The users can either login or can access the website using guest login.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INTRODUCTION</a:t>
            </a:r>
            <a:endParaRPr lang="en-IN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CSS for styling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JAVASCRIPT for making the website dynamic.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LANGUAGE USED</a:t>
            </a:r>
            <a:endParaRPr lang="en-IN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4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6445" r="1697" b="6050"/>
          <a:stretch>
            <a:fillRect/>
          </a:stretch>
        </p:blipFill>
        <p:spPr>
          <a:xfrm>
            <a:off x="395536" y="1268760"/>
            <a:ext cx="8345522" cy="51125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THE LOGIN PAGE</a:t>
            </a:r>
            <a:endParaRPr lang="en-IN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THE MENU PAGE</a:t>
            </a:r>
            <a:endParaRPr lang="en-IN" dirty="0"/>
          </a:p>
        </p:txBody>
      </p:sp>
      <p:pic>
        <p:nvPicPr>
          <p:cNvPr id="6" name="Content Placeholder 5" descr="Screenshot (116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4380" b="6051"/>
          <a:stretch>
            <a:fillRect/>
          </a:stretch>
        </p:blipFill>
        <p:spPr>
          <a:xfrm>
            <a:off x="539552" y="1196752"/>
            <a:ext cx="8280920" cy="5040560"/>
          </a:xfr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4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381" t="6445" r="6169" b="6051"/>
          <a:stretch>
            <a:fillRect/>
          </a:stretch>
        </p:blipFill>
        <p:spPr>
          <a:xfrm>
            <a:off x="899592" y="1412776"/>
            <a:ext cx="7776864" cy="47525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THE ORDER PAGE</a:t>
            </a:r>
            <a:endParaRPr lang="en-IN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We have made a website for the users so that they can make purchase of electronic appliances online  in a convenient manner.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CONCLUSION</a:t>
            </a:r>
            <a:endParaRPr lang="en-IN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THANKS FOR WATCHING</a:t>
            </a:r>
            <a:endParaRPr lang="en-IN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728</TotalTime>
  <Words>121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OBJECTIVE</vt:lpstr>
      <vt:lpstr>INTRODUCTION</vt:lpstr>
      <vt:lpstr>LANGUAGE USED</vt:lpstr>
      <vt:lpstr>THE LOGIN PAGE</vt:lpstr>
      <vt:lpstr>THE MENU PAGE</vt:lpstr>
      <vt:lpstr>THE ORDER PAGE</vt:lpstr>
      <vt:lpstr>CONCLUSION</vt:lpstr>
      <vt:lpstr>THANKS FOR WATCHING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Palwinder</dc:creator>
  <cp:lastModifiedBy>Palwinder</cp:lastModifiedBy>
  <cp:revision>12</cp:revision>
  <dcterms:created xsi:type="dcterms:W3CDTF">2019-04-23T16:16:52Z</dcterms:created>
  <dcterms:modified xsi:type="dcterms:W3CDTF">2019-04-25T04:19:46Z</dcterms:modified>
</cp:coreProperties>
</file>