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ac67fe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0ac67fe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4559cc8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4559cc8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c7229b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c7229b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7229ba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7229ba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7229ba1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c7229ba1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ac67f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ac67f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559cc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559cc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4559cc8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4559cc8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ac67fc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ac67fc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ac67fc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0ac67fc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ublic.tableau.com/profile/lakshmanan.karuppiah#!/vizhome/Reactor/Reactor?publish=ye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lkaruppiah54462.github.io/reactormodelplotly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15475" y="428025"/>
            <a:ext cx="7541100" cy="5727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Consistent Process Control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48050" y="1570175"/>
            <a:ext cx="2847900" cy="1401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Process Reactor</a:t>
            </a:r>
            <a:endParaRPr sz="2300"/>
          </a:p>
        </p:txBody>
      </p:sp>
      <p:cxnSp>
        <p:nvCxnSpPr>
          <p:cNvPr id="56" name="Google Shape;56;p13"/>
          <p:cNvCxnSpPr/>
          <p:nvPr/>
        </p:nvCxnSpPr>
        <p:spPr>
          <a:xfrm>
            <a:off x="2008950" y="1731850"/>
            <a:ext cx="1139100" cy="1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008950" y="2006717"/>
            <a:ext cx="1139100" cy="1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2008950" y="2281583"/>
            <a:ext cx="1139100" cy="1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008950" y="2556450"/>
            <a:ext cx="1139100" cy="1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1908825" y="2434088"/>
            <a:ext cx="1139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.</a:t>
            </a:r>
            <a:endParaRPr sz="41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5995950" y="2125588"/>
            <a:ext cx="1139100" cy="15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5995950" y="2400454"/>
            <a:ext cx="1139100" cy="15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1273825" y="1557088"/>
            <a:ext cx="70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238075" y="2225700"/>
            <a:ext cx="70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2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273825" y="2106825"/>
            <a:ext cx="70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3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273825" y="2381700"/>
            <a:ext cx="70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4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273825" y="1831975"/>
            <a:ext cx="70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7238075" y="1950850"/>
            <a:ext cx="70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447350" y="3647500"/>
            <a:ext cx="5687700" cy="714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: To predict I1,I2  for a consistent  O1 and variable I3,I4,I5…..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: Lab generated data for the input/output space. 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6096075" y="2344913"/>
            <a:ext cx="1139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.</a:t>
            </a:r>
            <a:endParaRPr sz="41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0" y="4719000"/>
            <a:ext cx="3174900" cy="364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E.g of data :Time, Pressure, fluid flow, temperature, power, transient time,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output1/output2 electrical  power, thermal energy, rate of formation,....</a:t>
            </a:r>
            <a:endParaRPr sz="700"/>
          </a:p>
        </p:txBody>
      </p:sp>
      <p:sp>
        <p:nvSpPr>
          <p:cNvPr id="72" name="Google Shape;72;p13"/>
          <p:cNvSpPr txBox="1"/>
          <p:nvPr/>
        </p:nvSpPr>
        <p:spPr>
          <a:xfrm>
            <a:off x="5969100" y="4778700"/>
            <a:ext cx="3174900" cy="364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This will be solo project</a:t>
            </a:r>
            <a:endParaRPr sz="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22600"/>
            <a:ext cx="8520600" cy="45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DASHBOARD</a:t>
            </a:r>
            <a:endParaRPr sz="2400"/>
          </a:p>
        </p:txBody>
      </p:sp>
      <p:sp>
        <p:nvSpPr>
          <p:cNvPr id="137" name="Google Shape;137;p22">
            <a:hlinkClick r:id="rId3"/>
          </p:cNvPr>
          <p:cNvSpPr txBox="1"/>
          <p:nvPr/>
        </p:nvSpPr>
        <p:spPr>
          <a:xfrm>
            <a:off x="5991850" y="198800"/>
            <a:ext cx="1546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34F5C"/>
                </a:solidFill>
              </a:rPr>
              <a:t>DASHBOARD</a:t>
            </a:r>
            <a:endParaRPr u="sng">
              <a:solidFill>
                <a:srgbClr val="134F5C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50" y="727700"/>
            <a:ext cx="8520601" cy="42622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211875"/>
            <a:ext cx="85206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(real run)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6830575" y="1961400"/>
            <a:ext cx="1302900" cy="11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Slope = 0.72 Intercept =  86.51 Rvalue  =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0.62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   P Value =   0.024  StdErr =  0.28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056125" y="4134275"/>
            <a:ext cx="7340700" cy="8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needs to be refined to achieve R value  &gt; 0.9 . R value with this model </a:t>
            </a:r>
            <a:r>
              <a:rPr lang="en">
                <a:solidFill>
                  <a:srgbClr val="FF0000"/>
                </a:solidFill>
              </a:rPr>
              <a:t>0.62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 : a) Eliminate overlapping input parameters. (e.g flow and pressure)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	   b) Set boundary conditions for power and pressure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800" y="1017850"/>
            <a:ext cx="4409175" cy="293945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3">
            <a:hlinkClick r:id="rId4"/>
          </p:cNvPr>
          <p:cNvSpPr txBox="1"/>
          <p:nvPr/>
        </p:nvSpPr>
        <p:spPr>
          <a:xfrm>
            <a:off x="675575" y="2410525"/>
            <a:ext cx="1212600" cy="384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34F5C"/>
                </a:solidFill>
              </a:rPr>
              <a:t>Plotly Link</a:t>
            </a:r>
            <a:endParaRPr u="sng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60975"/>
            <a:ext cx="85206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Machine Learning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633675"/>
            <a:ext cx="8520600" cy="4386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Data will be generated on </a:t>
            </a:r>
            <a:r>
              <a:rPr b="1" lang="en"/>
              <a:t>proprietary</a:t>
            </a:r>
            <a:r>
              <a:rPr b="1" lang="en"/>
              <a:t> machine and uploaded to postgres.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Data includes all input/output parameters including machine ID.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Questions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Can a ML algorithm predict two input variables for a consistent output parameter.? All other inputs can vary.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Use train/test data to validate model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Use the model to predict these key parameters for varying inputs and validate on the machine.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99375"/>
            <a:ext cx="85206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 Plan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968225"/>
            <a:ext cx="8520600" cy="3702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 : This will be solo project, due to confidentiality of the project/data 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Communication Protocol :  As this is a solo project, the code/project management will be through GitHub . The </a:t>
            </a:r>
            <a:r>
              <a:rPr b="1" lang="en"/>
              <a:t>repository will have a single branch for the weekly updates/merge to master as needed.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Tools : Jupyter Notebook, Postgres, Visual Code, GitHub,Tableau for dashboard , ployly for final results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Machine Learning : TensorFlow 2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Model : Neural Network - probably 2 hidden layers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: From proprietary source covering input / output domain 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34900" y="161025"/>
            <a:ext cx="85974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Model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99550" y="1691250"/>
            <a:ext cx="583800" cy="178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O2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52225" y="1075925"/>
            <a:ext cx="804600" cy="3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272000" y="1075925"/>
            <a:ext cx="3565800" cy="3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303525" y="175435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097225" y="2314525"/>
            <a:ext cx="5838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905225" y="1075925"/>
            <a:ext cx="967800" cy="3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272000" y="2401200"/>
            <a:ext cx="1356900" cy="3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= 5,10,15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349275" y="2401200"/>
            <a:ext cx="1356900" cy="3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= 5,10,15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494788" y="2314525"/>
            <a:ext cx="967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…….</a:t>
            </a:r>
            <a:endParaRPr b="1" sz="1900"/>
          </a:p>
        </p:txBody>
      </p:sp>
      <p:sp>
        <p:nvSpPr>
          <p:cNvPr id="99" name="Google Shape;99;p16"/>
          <p:cNvSpPr txBox="1"/>
          <p:nvPr/>
        </p:nvSpPr>
        <p:spPr>
          <a:xfrm>
            <a:off x="311700" y="3912850"/>
            <a:ext cx="33171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= SGD/adam, loss = mse. 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45650" y="890525"/>
            <a:ext cx="8597400" cy="39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4350"/>
            <a:ext cx="8520598" cy="382097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43125" y="143275"/>
            <a:ext cx="85206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46888" y="808100"/>
            <a:ext cx="8520600" cy="4235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 </a:t>
            </a:r>
            <a:r>
              <a:rPr lang="en" sz="1000"/>
              <a:t>Process Time to be extracted from Data table with pandas</a:t>
            </a:r>
            <a:endParaRPr sz="1000"/>
          </a:p>
          <a:p>
            <a:pPr indent="0" lvl="0" marL="2857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2) </a:t>
            </a:r>
            <a:r>
              <a:rPr lang="en" sz="1000"/>
              <a:t>Conditions include relationship between columns to achieve steady state to extract transition time</a:t>
            </a:r>
            <a:endParaRPr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Diff()  - see run transitions</a:t>
            </a:r>
            <a:endParaRPr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Conditional column comparisons to extract transition time for each run</a:t>
            </a:r>
            <a:endParaRPr sz="1000"/>
          </a:p>
          <a:p>
            <a:pPr indent="0" lvl="0" marL="2857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3) Set up tensor flow with input and output parameters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Model Input : flows, pressure, power, time</a:t>
            </a:r>
            <a:endParaRPr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Model Output : input param1, input param2</a:t>
            </a:r>
            <a:endParaRPr sz="1000"/>
          </a:p>
          <a:p>
            <a:pPr indent="0" lvl="0" marL="2857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4) Use NN with adam optimizer ( </a:t>
            </a:r>
            <a:r>
              <a:rPr lang="en" sz="1000"/>
              <a:t>similar</a:t>
            </a:r>
            <a:r>
              <a:rPr lang="en" sz="1000"/>
              <a:t> to SGD). Save the model</a:t>
            </a:r>
            <a:endParaRPr sz="1000"/>
          </a:p>
          <a:p>
            <a:pPr indent="0" lvl="0" marL="2857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5) Use Model saved for predicting input param1, input param2 for a trial run</a:t>
            </a:r>
            <a:endParaRPr sz="1000"/>
          </a:p>
          <a:p>
            <a:pPr indent="0" lvl="0" marL="2857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6) Test on tool and measure actual time via (1-2) above</a:t>
            </a:r>
            <a:endParaRPr sz="1000"/>
          </a:p>
          <a:p>
            <a:pPr indent="0" lvl="0" marL="28575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7) Plot actual time vs Predicted time . Compute </a:t>
            </a:r>
            <a:r>
              <a:rPr lang="en" sz="1000"/>
              <a:t>R Value</a:t>
            </a:r>
            <a:r>
              <a:rPr lang="en" sz="1000"/>
              <a:t>. For production solution need RValue &gt; 0.9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77938" y="0"/>
            <a:ext cx="85206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Input Parameters (I1/I2)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475" y="683450"/>
            <a:ext cx="4087375" cy="43091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8900" y="53275"/>
            <a:ext cx="89616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Model 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0" y="1893325"/>
            <a:ext cx="8961675" cy="31531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0"/>
          <p:cNvSpPr txBox="1"/>
          <p:nvPr/>
        </p:nvSpPr>
        <p:spPr>
          <a:xfrm>
            <a:off x="78900" y="702175"/>
            <a:ext cx="8961600" cy="1105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: 2 hidden layers. 20/10 neurons , activation for both ‘relu’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 :  6 params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Output : 2 params, no activation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Compile : loss='mse', optimizer="adam",metrics=["mse"]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32800" y="66375"/>
            <a:ext cx="8520600" cy="572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Model Fit - Results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len(X_train) : 626, len(X_Test) : 209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batch_size= 50,epochs=30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RUN RESULTS</a:t>
            </a:r>
            <a:endParaRPr b="1" sz="1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7/7 - 0s - loss: 0.0141 - mse: 0.0141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Loss: 0.01408314611762762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Model saved to be used on the tool for prediction of 2 input parameters before running the tool.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