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385723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pictureOptions>
            <c:pictureFormat val="stack"/>
          </c:pictureOption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8010216"/>
        <c:axId val="468373960"/>
      </c:barChart>
      <c:catAx>
        <c:axId val="478010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8373960"/>
        <c:crosses val="autoZero"/>
        <c:auto val="1"/>
        <c:lblAlgn val="ctr"/>
        <c:lblOffset val="100"/>
        <c:noMultiLvlLbl val="0"/>
      </c:catAx>
      <c:valAx>
        <c:axId val="468373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8010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C9D590-E186-4603-BFF6-F61B18317546}" type="doc">
      <dgm:prSet loTypeId="urn:microsoft.com/office/officeart/2005/8/layout/pyramid4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5A22E523-45D5-41DE-BF1A-6BE3A1C7E0B0}">
      <dgm:prSet/>
      <dgm:spPr/>
      <dgm:t>
        <a:bodyPr/>
        <a:lstStyle/>
        <a:p>
          <a:pPr rtl="0"/>
          <a:r>
            <a:rPr lang="en-US" smtClean="0"/>
            <a:t>Sbaf</a:t>
          </a:r>
          <a:endParaRPr lang="zh-CN"/>
        </a:p>
      </dgm:t>
    </dgm:pt>
    <dgm:pt modelId="{47024AD7-75D4-4FBE-A425-6F8702FC6F43}" type="parTrans" cxnId="{EA07862C-2AA2-42B1-ADB8-36CC59883990}">
      <dgm:prSet/>
      <dgm:spPr/>
      <dgm:t>
        <a:bodyPr/>
        <a:lstStyle/>
        <a:p>
          <a:endParaRPr lang="zh-CN" altLang="en-US"/>
        </a:p>
      </dgm:t>
    </dgm:pt>
    <dgm:pt modelId="{38A66DB1-A114-46F5-A863-C3079C1460A0}" type="sibTrans" cxnId="{EA07862C-2AA2-42B1-ADB8-36CC59883990}">
      <dgm:prSet/>
      <dgm:spPr/>
      <dgm:t>
        <a:bodyPr/>
        <a:lstStyle/>
        <a:p>
          <a:endParaRPr lang="zh-CN" altLang="en-US"/>
        </a:p>
      </dgm:t>
    </dgm:pt>
    <dgm:pt modelId="{DB3FF903-0B04-4B73-A89A-551059449F32}">
      <dgm:prSet/>
      <dgm:spPr/>
      <dgm:t>
        <a:bodyPr/>
        <a:lstStyle/>
        <a:p>
          <a:pPr rtl="0"/>
          <a:r>
            <a:rPr lang="en-US" smtClean="0"/>
            <a:t>Dfsg</a:t>
          </a:r>
          <a:endParaRPr lang="zh-CN"/>
        </a:p>
      </dgm:t>
    </dgm:pt>
    <dgm:pt modelId="{BBF07881-82FD-469D-AAC7-2325B54F26D3}" type="parTrans" cxnId="{57498BA0-7237-49C9-839B-84FD17E3B665}">
      <dgm:prSet/>
      <dgm:spPr/>
      <dgm:t>
        <a:bodyPr/>
        <a:lstStyle/>
        <a:p>
          <a:endParaRPr lang="zh-CN" altLang="en-US"/>
        </a:p>
      </dgm:t>
    </dgm:pt>
    <dgm:pt modelId="{ED7907D2-A0E1-4DFC-B667-9ED68681307A}" type="sibTrans" cxnId="{57498BA0-7237-49C9-839B-84FD17E3B665}">
      <dgm:prSet/>
      <dgm:spPr/>
      <dgm:t>
        <a:bodyPr/>
        <a:lstStyle/>
        <a:p>
          <a:endParaRPr lang="zh-CN" altLang="en-US"/>
        </a:p>
      </dgm:t>
    </dgm:pt>
    <dgm:pt modelId="{1FBF5C49-CE7C-48FB-9C0D-1CB1E1016112}">
      <dgm:prSet/>
      <dgm:spPr/>
      <dgm:t>
        <a:bodyPr/>
        <a:lstStyle/>
        <a:p>
          <a:pPr rtl="0"/>
          <a:r>
            <a:rPr lang="en-US" smtClean="0"/>
            <a:t>Dsg</a:t>
          </a:r>
          <a:endParaRPr lang="zh-CN"/>
        </a:p>
      </dgm:t>
    </dgm:pt>
    <dgm:pt modelId="{8A0B717D-EE36-4248-AF48-178E3902F389}" type="parTrans" cxnId="{CCB12F38-9461-4B1F-9572-B1D8EE35F70D}">
      <dgm:prSet/>
      <dgm:spPr/>
      <dgm:t>
        <a:bodyPr/>
        <a:lstStyle/>
        <a:p>
          <a:endParaRPr lang="zh-CN" altLang="en-US"/>
        </a:p>
      </dgm:t>
    </dgm:pt>
    <dgm:pt modelId="{A53509D4-D8A6-4E08-B8B6-D3F9DCAEE908}" type="sibTrans" cxnId="{CCB12F38-9461-4B1F-9572-B1D8EE35F70D}">
      <dgm:prSet/>
      <dgm:spPr/>
      <dgm:t>
        <a:bodyPr/>
        <a:lstStyle/>
        <a:p>
          <a:endParaRPr lang="zh-CN" altLang="en-US"/>
        </a:p>
      </dgm:t>
    </dgm:pt>
    <dgm:pt modelId="{19C36CBF-86F4-4754-9E28-3CD0D0EA4631}">
      <dgm:prSet/>
      <dgm:spPr/>
      <dgm:t>
        <a:bodyPr/>
        <a:lstStyle/>
        <a:p>
          <a:pPr rtl="0"/>
          <a:r>
            <a:rPr lang="en-US" smtClean="0"/>
            <a:t>Dsfg</a:t>
          </a:r>
          <a:endParaRPr lang="zh-CN"/>
        </a:p>
      </dgm:t>
    </dgm:pt>
    <dgm:pt modelId="{5BA972E0-B1EB-4E54-82FA-CB6D23CD1A30}" type="parTrans" cxnId="{1B25A25B-A6E7-455B-96A8-2286F58FABD2}">
      <dgm:prSet/>
      <dgm:spPr/>
      <dgm:t>
        <a:bodyPr/>
        <a:lstStyle/>
        <a:p>
          <a:endParaRPr lang="zh-CN" altLang="en-US"/>
        </a:p>
      </dgm:t>
    </dgm:pt>
    <dgm:pt modelId="{8051C989-BDBE-4E62-9C66-FCB0B44A3CA0}" type="sibTrans" cxnId="{1B25A25B-A6E7-455B-96A8-2286F58FABD2}">
      <dgm:prSet/>
      <dgm:spPr/>
      <dgm:t>
        <a:bodyPr/>
        <a:lstStyle/>
        <a:p>
          <a:endParaRPr lang="zh-CN" altLang="en-US"/>
        </a:p>
      </dgm:t>
    </dgm:pt>
    <dgm:pt modelId="{E700B9F4-1429-4EB6-841B-B1BDFC3E7001}">
      <dgm:prSet/>
      <dgm:spPr/>
      <dgm:t>
        <a:bodyPr/>
        <a:lstStyle/>
        <a:p>
          <a:pPr rtl="0"/>
          <a:r>
            <a:rPr lang="en-US" smtClean="0"/>
            <a:t>dfs</a:t>
          </a:r>
          <a:endParaRPr lang="zh-CN"/>
        </a:p>
      </dgm:t>
    </dgm:pt>
    <dgm:pt modelId="{074DB876-135C-4B1F-8056-C4A367E9E2FD}" type="parTrans" cxnId="{B9EA2B46-D84B-41E3-94D1-ED85AA994CA1}">
      <dgm:prSet/>
      <dgm:spPr/>
      <dgm:t>
        <a:bodyPr/>
        <a:lstStyle/>
        <a:p>
          <a:endParaRPr lang="zh-CN" altLang="en-US"/>
        </a:p>
      </dgm:t>
    </dgm:pt>
    <dgm:pt modelId="{8F24DD26-D387-41BC-A3AB-4B42920D9775}" type="sibTrans" cxnId="{B9EA2B46-D84B-41E3-94D1-ED85AA994CA1}">
      <dgm:prSet/>
      <dgm:spPr/>
      <dgm:t>
        <a:bodyPr/>
        <a:lstStyle/>
        <a:p>
          <a:endParaRPr lang="zh-CN" altLang="en-US"/>
        </a:p>
      </dgm:t>
    </dgm:pt>
    <dgm:pt modelId="{22BBF6A0-A775-45BB-8019-A69728865E26}" type="pres">
      <dgm:prSet presAssocID="{CEC9D590-E186-4603-BFF6-F61B18317546}" presName="compositeShape" presStyleCnt="0">
        <dgm:presLayoutVars>
          <dgm:chMax val="9"/>
          <dgm:dir/>
          <dgm:resizeHandles val="exact"/>
        </dgm:presLayoutVars>
      </dgm:prSet>
      <dgm:spPr/>
    </dgm:pt>
    <dgm:pt modelId="{996346BD-32F3-46D0-B329-C39C70000243}" type="pres">
      <dgm:prSet presAssocID="{CEC9D590-E186-4603-BFF6-F61B18317546}" presName="triangle1" presStyleLbl="node1" presStyleIdx="0" presStyleCnt="9">
        <dgm:presLayoutVars>
          <dgm:bulletEnabled val="1"/>
        </dgm:presLayoutVars>
      </dgm:prSet>
      <dgm:spPr/>
    </dgm:pt>
    <dgm:pt modelId="{54F5BDE1-CEB6-4D1B-A3A0-0398330268FE}" type="pres">
      <dgm:prSet presAssocID="{CEC9D590-E186-4603-BFF6-F61B18317546}" presName="triangle2" presStyleLbl="node1" presStyleIdx="1" presStyleCnt="9">
        <dgm:presLayoutVars>
          <dgm:bulletEnabled val="1"/>
        </dgm:presLayoutVars>
      </dgm:prSet>
      <dgm:spPr/>
    </dgm:pt>
    <dgm:pt modelId="{60052B90-2C60-45B6-AE50-899C97EE6154}" type="pres">
      <dgm:prSet presAssocID="{CEC9D590-E186-4603-BFF6-F61B18317546}" presName="triangle3" presStyleLbl="node1" presStyleIdx="2" presStyleCnt="9">
        <dgm:presLayoutVars>
          <dgm:bulletEnabled val="1"/>
        </dgm:presLayoutVars>
      </dgm:prSet>
      <dgm:spPr/>
    </dgm:pt>
    <dgm:pt modelId="{F961D8A8-ABF6-41F4-9D81-CE9EDFDE63B3}" type="pres">
      <dgm:prSet presAssocID="{CEC9D590-E186-4603-BFF6-F61B18317546}" presName="triangle4" presStyleLbl="node1" presStyleIdx="3" presStyleCnt="9">
        <dgm:presLayoutVars>
          <dgm:bulletEnabled val="1"/>
        </dgm:presLayoutVars>
      </dgm:prSet>
      <dgm:spPr/>
    </dgm:pt>
    <dgm:pt modelId="{F964A284-0B37-4756-965F-0D5F5063CDEE}" type="pres">
      <dgm:prSet presAssocID="{CEC9D590-E186-4603-BFF6-F61B18317546}" presName="triangle5" presStyleLbl="node1" presStyleIdx="4" presStyleCnt="9">
        <dgm:presLayoutVars>
          <dgm:bulletEnabled val="1"/>
        </dgm:presLayoutVars>
      </dgm:prSet>
      <dgm:spPr/>
    </dgm:pt>
    <dgm:pt modelId="{BAF22C77-2CA5-4A8F-87D0-61D56982F645}" type="pres">
      <dgm:prSet presAssocID="{CEC9D590-E186-4603-BFF6-F61B18317546}" presName="triangle6" presStyleLbl="node1" presStyleIdx="5" presStyleCnt="9">
        <dgm:presLayoutVars>
          <dgm:bulletEnabled val="1"/>
        </dgm:presLayoutVars>
      </dgm:prSet>
      <dgm:spPr/>
    </dgm:pt>
    <dgm:pt modelId="{C33BBBF5-0820-407B-88E6-98572A1E8EC1}" type="pres">
      <dgm:prSet presAssocID="{CEC9D590-E186-4603-BFF6-F61B18317546}" presName="triangle7" presStyleLbl="node1" presStyleIdx="6" presStyleCnt="9">
        <dgm:presLayoutVars>
          <dgm:bulletEnabled val="1"/>
        </dgm:presLayoutVars>
      </dgm:prSet>
      <dgm:spPr/>
    </dgm:pt>
    <dgm:pt modelId="{87A3949E-0128-4A21-9F69-EBDAF56FDE9E}" type="pres">
      <dgm:prSet presAssocID="{CEC9D590-E186-4603-BFF6-F61B18317546}" presName="triangle8" presStyleLbl="node1" presStyleIdx="7" presStyleCnt="9">
        <dgm:presLayoutVars>
          <dgm:bulletEnabled val="1"/>
        </dgm:presLayoutVars>
      </dgm:prSet>
      <dgm:spPr/>
    </dgm:pt>
    <dgm:pt modelId="{75A850A1-DA51-4265-ADEC-36A5EF1B1ED4}" type="pres">
      <dgm:prSet presAssocID="{CEC9D590-E186-4603-BFF6-F61B18317546}" presName="triangle9" presStyleLbl="node1" presStyleIdx="8" presStyleCnt="9">
        <dgm:presLayoutVars>
          <dgm:bulletEnabled val="1"/>
        </dgm:presLayoutVars>
      </dgm:prSet>
      <dgm:spPr/>
    </dgm:pt>
  </dgm:ptLst>
  <dgm:cxnLst>
    <dgm:cxn modelId="{8CC0B1BE-A6EE-4BEE-B9A6-201FF8D0AB6D}" type="presOf" srcId="{19C36CBF-86F4-4754-9E28-3CD0D0EA4631}" destId="{F961D8A8-ABF6-41F4-9D81-CE9EDFDE63B3}" srcOrd="0" destOrd="0" presId="urn:microsoft.com/office/officeart/2005/8/layout/pyramid4"/>
    <dgm:cxn modelId="{1B25A25B-A6E7-455B-96A8-2286F58FABD2}" srcId="{CEC9D590-E186-4603-BFF6-F61B18317546}" destId="{19C36CBF-86F4-4754-9E28-3CD0D0EA4631}" srcOrd="3" destOrd="0" parTransId="{5BA972E0-B1EB-4E54-82FA-CB6D23CD1A30}" sibTransId="{8051C989-BDBE-4E62-9C66-FCB0B44A3CA0}"/>
    <dgm:cxn modelId="{CC02858B-EB2C-4AF6-823F-6B9F1438240B}" type="presOf" srcId="{CEC9D590-E186-4603-BFF6-F61B18317546}" destId="{22BBF6A0-A775-45BB-8019-A69728865E26}" srcOrd="0" destOrd="0" presId="urn:microsoft.com/office/officeart/2005/8/layout/pyramid4"/>
    <dgm:cxn modelId="{8DCBD56F-13B9-428D-B9B3-A08092DFE9B2}" type="presOf" srcId="{DB3FF903-0B04-4B73-A89A-551059449F32}" destId="{54F5BDE1-CEB6-4D1B-A3A0-0398330268FE}" srcOrd="0" destOrd="0" presId="urn:microsoft.com/office/officeart/2005/8/layout/pyramid4"/>
    <dgm:cxn modelId="{7163DF98-1AEB-4029-AAB8-78691599C2A0}" type="presOf" srcId="{1FBF5C49-CE7C-48FB-9C0D-1CB1E1016112}" destId="{60052B90-2C60-45B6-AE50-899C97EE6154}" srcOrd="0" destOrd="0" presId="urn:microsoft.com/office/officeart/2005/8/layout/pyramid4"/>
    <dgm:cxn modelId="{CB1F65AA-9F54-42AE-ADCF-16352269BD96}" type="presOf" srcId="{5A22E523-45D5-41DE-BF1A-6BE3A1C7E0B0}" destId="{996346BD-32F3-46D0-B329-C39C70000243}" srcOrd="0" destOrd="0" presId="urn:microsoft.com/office/officeart/2005/8/layout/pyramid4"/>
    <dgm:cxn modelId="{CCB12F38-9461-4B1F-9572-B1D8EE35F70D}" srcId="{CEC9D590-E186-4603-BFF6-F61B18317546}" destId="{1FBF5C49-CE7C-48FB-9C0D-1CB1E1016112}" srcOrd="2" destOrd="0" parTransId="{8A0B717D-EE36-4248-AF48-178E3902F389}" sibTransId="{A53509D4-D8A6-4E08-B8B6-D3F9DCAEE908}"/>
    <dgm:cxn modelId="{74DDE05B-0710-4D64-8FD3-6E51CEA7678F}" type="presOf" srcId="{E700B9F4-1429-4EB6-841B-B1BDFC3E7001}" destId="{F964A284-0B37-4756-965F-0D5F5063CDEE}" srcOrd="0" destOrd="0" presId="urn:microsoft.com/office/officeart/2005/8/layout/pyramid4"/>
    <dgm:cxn modelId="{57498BA0-7237-49C9-839B-84FD17E3B665}" srcId="{CEC9D590-E186-4603-BFF6-F61B18317546}" destId="{DB3FF903-0B04-4B73-A89A-551059449F32}" srcOrd="1" destOrd="0" parTransId="{BBF07881-82FD-469D-AAC7-2325B54F26D3}" sibTransId="{ED7907D2-A0E1-4DFC-B667-9ED68681307A}"/>
    <dgm:cxn modelId="{EA07862C-2AA2-42B1-ADB8-36CC59883990}" srcId="{CEC9D590-E186-4603-BFF6-F61B18317546}" destId="{5A22E523-45D5-41DE-BF1A-6BE3A1C7E0B0}" srcOrd="0" destOrd="0" parTransId="{47024AD7-75D4-4FBE-A425-6F8702FC6F43}" sibTransId="{38A66DB1-A114-46F5-A863-C3079C1460A0}"/>
    <dgm:cxn modelId="{B9EA2B46-D84B-41E3-94D1-ED85AA994CA1}" srcId="{CEC9D590-E186-4603-BFF6-F61B18317546}" destId="{E700B9F4-1429-4EB6-841B-B1BDFC3E7001}" srcOrd="4" destOrd="0" parTransId="{074DB876-135C-4B1F-8056-C4A367E9E2FD}" sibTransId="{8F24DD26-D387-41BC-A3AB-4B42920D9775}"/>
    <dgm:cxn modelId="{4A333021-731A-4D7B-B736-D8273E4A0F79}" type="presParOf" srcId="{22BBF6A0-A775-45BB-8019-A69728865E26}" destId="{996346BD-32F3-46D0-B329-C39C70000243}" srcOrd="0" destOrd="0" presId="urn:microsoft.com/office/officeart/2005/8/layout/pyramid4"/>
    <dgm:cxn modelId="{7D48CA29-791F-4ACD-AFA2-F99054279F0C}" type="presParOf" srcId="{22BBF6A0-A775-45BB-8019-A69728865E26}" destId="{54F5BDE1-CEB6-4D1B-A3A0-0398330268FE}" srcOrd="1" destOrd="0" presId="urn:microsoft.com/office/officeart/2005/8/layout/pyramid4"/>
    <dgm:cxn modelId="{7A3714DF-D187-4076-ABB0-F6A17FA3AC56}" type="presParOf" srcId="{22BBF6A0-A775-45BB-8019-A69728865E26}" destId="{60052B90-2C60-45B6-AE50-899C97EE6154}" srcOrd="2" destOrd="0" presId="urn:microsoft.com/office/officeart/2005/8/layout/pyramid4"/>
    <dgm:cxn modelId="{B12413F3-53BB-4908-8706-6F2DFDC4927D}" type="presParOf" srcId="{22BBF6A0-A775-45BB-8019-A69728865E26}" destId="{F961D8A8-ABF6-41F4-9D81-CE9EDFDE63B3}" srcOrd="3" destOrd="0" presId="urn:microsoft.com/office/officeart/2005/8/layout/pyramid4"/>
    <dgm:cxn modelId="{0D9B3ACD-EF7B-4CAC-B979-17F78DF411FA}" type="presParOf" srcId="{22BBF6A0-A775-45BB-8019-A69728865E26}" destId="{F964A284-0B37-4756-965F-0D5F5063CDEE}" srcOrd="4" destOrd="0" presId="urn:microsoft.com/office/officeart/2005/8/layout/pyramid4"/>
    <dgm:cxn modelId="{D76C86B0-9233-415E-B681-C735F8504C00}" type="presParOf" srcId="{22BBF6A0-A775-45BB-8019-A69728865E26}" destId="{BAF22C77-2CA5-4A8F-87D0-61D56982F645}" srcOrd="5" destOrd="0" presId="urn:microsoft.com/office/officeart/2005/8/layout/pyramid4"/>
    <dgm:cxn modelId="{8504D32E-8F7C-4842-BE98-E5E60F4EF290}" type="presParOf" srcId="{22BBF6A0-A775-45BB-8019-A69728865E26}" destId="{C33BBBF5-0820-407B-88E6-98572A1E8EC1}" srcOrd="6" destOrd="0" presId="urn:microsoft.com/office/officeart/2005/8/layout/pyramid4"/>
    <dgm:cxn modelId="{E3A4D4F1-1EE2-41F1-AC58-6A4637FB9DE4}" type="presParOf" srcId="{22BBF6A0-A775-45BB-8019-A69728865E26}" destId="{87A3949E-0128-4A21-9F69-EBDAF56FDE9E}" srcOrd="7" destOrd="0" presId="urn:microsoft.com/office/officeart/2005/8/layout/pyramid4"/>
    <dgm:cxn modelId="{ED8DB47E-38F3-405C-8AF0-34D05764F1C6}" type="presParOf" srcId="{22BBF6A0-A775-45BB-8019-A69728865E26}" destId="{75A850A1-DA51-4265-ADEC-36A5EF1B1ED4}" srcOrd="8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6346BD-32F3-46D0-B329-C39C70000243}">
      <dsp:nvSpPr>
        <dsp:cNvPr id="0" name=""/>
        <dsp:cNvSpPr/>
      </dsp:nvSpPr>
      <dsp:spPr>
        <a:xfrm>
          <a:off x="1507802" y="16619"/>
          <a:ext cx="1096915" cy="1096915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Sbaf</a:t>
          </a:r>
          <a:endParaRPr lang="zh-CN" sz="1800" kern="1200"/>
        </a:p>
      </dsp:txBody>
      <dsp:txXfrm>
        <a:off x="1782031" y="565077"/>
        <a:ext cx="548457" cy="548457"/>
      </dsp:txXfrm>
    </dsp:sp>
    <dsp:sp modelId="{54F5BDE1-CEB6-4D1B-A3A0-0398330268FE}">
      <dsp:nvSpPr>
        <dsp:cNvPr id="0" name=""/>
        <dsp:cNvSpPr/>
      </dsp:nvSpPr>
      <dsp:spPr>
        <a:xfrm>
          <a:off x="959344" y="1113535"/>
          <a:ext cx="1096915" cy="1096915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Dfsg</a:t>
          </a:r>
          <a:endParaRPr lang="zh-CN" sz="1800" kern="1200"/>
        </a:p>
      </dsp:txBody>
      <dsp:txXfrm>
        <a:off x="1233573" y="1661993"/>
        <a:ext cx="548457" cy="548457"/>
      </dsp:txXfrm>
    </dsp:sp>
    <dsp:sp modelId="{60052B90-2C60-45B6-AE50-899C97EE6154}">
      <dsp:nvSpPr>
        <dsp:cNvPr id="0" name=""/>
        <dsp:cNvSpPr/>
      </dsp:nvSpPr>
      <dsp:spPr>
        <a:xfrm rot="10800000">
          <a:off x="1507802" y="1113535"/>
          <a:ext cx="1096915" cy="1096915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Dsg</a:t>
          </a:r>
          <a:endParaRPr lang="zh-CN" sz="1800" kern="1200"/>
        </a:p>
      </dsp:txBody>
      <dsp:txXfrm rot="10800000">
        <a:off x="1782031" y="1113535"/>
        <a:ext cx="548457" cy="548457"/>
      </dsp:txXfrm>
    </dsp:sp>
    <dsp:sp modelId="{F961D8A8-ABF6-41F4-9D81-CE9EDFDE63B3}">
      <dsp:nvSpPr>
        <dsp:cNvPr id="0" name=""/>
        <dsp:cNvSpPr/>
      </dsp:nvSpPr>
      <dsp:spPr>
        <a:xfrm>
          <a:off x="2056260" y="1113535"/>
          <a:ext cx="1096915" cy="1096915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Dsfg</a:t>
          </a:r>
          <a:endParaRPr lang="zh-CN" sz="1800" kern="1200"/>
        </a:p>
      </dsp:txBody>
      <dsp:txXfrm>
        <a:off x="2330489" y="1661993"/>
        <a:ext cx="548457" cy="548457"/>
      </dsp:txXfrm>
    </dsp:sp>
    <dsp:sp modelId="{F964A284-0B37-4756-965F-0D5F5063CDEE}">
      <dsp:nvSpPr>
        <dsp:cNvPr id="0" name=""/>
        <dsp:cNvSpPr/>
      </dsp:nvSpPr>
      <dsp:spPr>
        <a:xfrm>
          <a:off x="410886" y="2210451"/>
          <a:ext cx="1096915" cy="1096915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dfs</a:t>
          </a:r>
          <a:endParaRPr lang="zh-CN" sz="1800" kern="1200"/>
        </a:p>
      </dsp:txBody>
      <dsp:txXfrm>
        <a:off x="685115" y="2758909"/>
        <a:ext cx="548457" cy="548457"/>
      </dsp:txXfrm>
    </dsp:sp>
    <dsp:sp modelId="{BAF22C77-2CA5-4A8F-87D0-61D56982F645}">
      <dsp:nvSpPr>
        <dsp:cNvPr id="0" name=""/>
        <dsp:cNvSpPr/>
      </dsp:nvSpPr>
      <dsp:spPr>
        <a:xfrm rot="10800000">
          <a:off x="959344" y="2210451"/>
          <a:ext cx="1096915" cy="1096915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3BBBF5-0820-407B-88E6-98572A1E8EC1}">
      <dsp:nvSpPr>
        <dsp:cNvPr id="0" name=""/>
        <dsp:cNvSpPr/>
      </dsp:nvSpPr>
      <dsp:spPr>
        <a:xfrm>
          <a:off x="1507802" y="2210451"/>
          <a:ext cx="1096915" cy="1096915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A3949E-0128-4A21-9F69-EBDAF56FDE9E}">
      <dsp:nvSpPr>
        <dsp:cNvPr id="0" name=""/>
        <dsp:cNvSpPr/>
      </dsp:nvSpPr>
      <dsp:spPr>
        <a:xfrm rot="10800000">
          <a:off x="2056260" y="2210451"/>
          <a:ext cx="1096915" cy="1096915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A850A1-DA51-4265-ADEC-36A5EF1B1ED4}">
      <dsp:nvSpPr>
        <dsp:cNvPr id="0" name=""/>
        <dsp:cNvSpPr/>
      </dsp:nvSpPr>
      <dsp:spPr>
        <a:xfrm>
          <a:off x="2604718" y="2210451"/>
          <a:ext cx="1096915" cy="1096915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84EE-027D-4110-A1F0-59E20A424871}" type="datetimeFigureOut">
              <a:rPr lang="zh-CN" altLang="en-US" smtClean="0"/>
              <a:t>2016/3/19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E002-8B54-464D-BDA9-98B3AFF89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881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84EE-027D-4110-A1F0-59E20A424871}" type="datetimeFigureOut">
              <a:rPr lang="zh-CN" altLang="en-US" smtClean="0"/>
              <a:t>2016/3/19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E002-8B54-464D-BDA9-98B3AFF89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351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84EE-027D-4110-A1F0-59E20A424871}" type="datetimeFigureOut">
              <a:rPr lang="zh-CN" altLang="en-US" smtClean="0"/>
              <a:t>2016/3/19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E002-8B54-464D-BDA9-98B3AFF89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044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84EE-027D-4110-A1F0-59E20A424871}" type="datetimeFigureOut">
              <a:rPr lang="zh-CN" altLang="en-US" smtClean="0"/>
              <a:t>2016/3/19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E002-8B54-464D-BDA9-98B3AFF89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258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84EE-027D-4110-A1F0-59E20A424871}" type="datetimeFigureOut">
              <a:rPr lang="zh-CN" altLang="en-US" smtClean="0"/>
              <a:t>2016/3/19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E002-8B54-464D-BDA9-98B3AFF89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48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84EE-027D-4110-A1F0-59E20A424871}" type="datetimeFigureOut">
              <a:rPr lang="zh-CN" altLang="en-US" smtClean="0"/>
              <a:t>2016/3/19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E002-8B54-464D-BDA9-98B3AFF89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810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84EE-027D-4110-A1F0-59E20A424871}" type="datetimeFigureOut">
              <a:rPr lang="zh-CN" altLang="en-US" smtClean="0"/>
              <a:t>2016/3/19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E002-8B54-464D-BDA9-98B3AFF89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977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84EE-027D-4110-A1F0-59E20A424871}" type="datetimeFigureOut">
              <a:rPr lang="zh-CN" altLang="en-US" smtClean="0"/>
              <a:t>2016/3/19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E002-8B54-464D-BDA9-98B3AFF89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088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84EE-027D-4110-A1F0-59E20A424871}" type="datetimeFigureOut">
              <a:rPr lang="zh-CN" altLang="en-US" smtClean="0"/>
              <a:t>2016/3/19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E002-8B54-464D-BDA9-98B3AFF89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631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84EE-027D-4110-A1F0-59E20A424871}" type="datetimeFigureOut">
              <a:rPr lang="zh-CN" altLang="en-US" smtClean="0"/>
              <a:t>2016/3/19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E002-8B54-464D-BDA9-98B3AFF89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40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84EE-027D-4110-A1F0-59E20A424871}" type="datetimeFigureOut">
              <a:rPr lang="zh-CN" altLang="en-US" smtClean="0"/>
              <a:t>2016/3/19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E002-8B54-464D-BDA9-98B3AFF89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943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484EE-027D-4110-A1F0-59E20A424871}" type="datetimeFigureOut">
              <a:rPr lang="zh-CN" altLang="en-US" smtClean="0"/>
              <a:t>2016/3/19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7E002-8B54-464D-BDA9-98B3AFF89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517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09104" y="1584102"/>
            <a:ext cx="25113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anose="020B0604020202020204" pitchFamily="34" charset="0"/>
                <a:ea typeface="Adobe 仿宋 Std R" panose="02020400000000000000" pitchFamily="18" charset="-122"/>
                <a:cs typeface="Microsoft Sans Serif" panose="020B0604020202020204" pitchFamily="34" charset="0"/>
              </a:rPr>
              <a:t>kate</a:t>
            </a:r>
            <a:endParaRPr lang="zh-CN" altLang="en-US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Sans Serif" panose="020B0604020202020204" pitchFamily="34" charset="0"/>
              <a:ea typeface="Adobe 仿宋 Std R" panose="02020400000000000000" pitchFamily="18" charset="-122"/>
              <a:cs typeface="Microsoft Sans Serif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09104" y="3670481"/>
            <a:ext cx="28462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凯讯</a:t>
            </a:r>
            <a:r>
              <a:rPr lang="en-US" altLang="zh-CN" sz="4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.com</a:t>
            </a:r>
            <a:endParaRPr lang="zh-CN" altLang="en-US" sz="4000" b="1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79937" y="2942833"/>
            <a:ext cx="2253803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4800" dirty="0" err="1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sads</a:t>
            </a:r>
            <a:endParaRPr lang="zh-CN" altLang="en-US" sz="48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graphicFrame>
        <p:nvGraphicFramePr>
          <p:cNvPr id="2" name="图示 1"/>
          <p:cNvGraphicFramePr/>
          <p:nvPr/>
        </p:nvGraphicFramePr>
        <p:xfrm>
          <a:off x="5537916" y="1838088"/>
          <a:ext cx="4112521" cy="3323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2009104" y="4481848"/>
            <a:ext cx="2395471" cy="12879"/>
          </a:xfrm>
          <a:prstGeom prst="line">
            <a:avLst/>
          </a:prstGeom>
          <a:ln>
            <a:solidFill>
              <a:schemeClr val="tx1">
                <a:alpha val="9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0" y="5416062"/>
            <a:ext cx="12192000" cy="14419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                                                                       </a:t>
            </a:r>
            <a:r>
              <a:rPr lang="en-US" altLang="zh-CN" sz="2400" dirty="0" err="1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fdgdssssssssssssssssssgffffffffffffdgfffffffffffffd</a:t>
            </a:r>
            <a:endParaRPr lang="zh-CN" altLang="en-US" sz="24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651631" y="633046"/>
            <a:ext cx="1378634" cy="951056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联系 11"/>
          <p:cNvSpPr/>
          <p:nvPr/>
        </p:nvSpPr>
        <p:spPr>
          <a:xfrm>
            <a:off x="10457645" y="633046"/>
            <a:ext cx="838712" cy="105507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650437" y="1727723"/>
            <a:ext cx="807208" cy="77771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0457645" y="1727723"/>
            <a:ext cx="487020" cy="40387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61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1" t="6329" r="4667" b="-2848"/>
          <a:stretch/>
        </p:blipFill>
        <p:spPr>
          <a:xfrm>
            <a:off x="1927274" y="422030"/>
            <a:ext cx="8314006" cy="6435969"/>
          </a:xfrm>
          <a:prstGeom prst="rect">
            <a:avLst/>
          </a:prstGeom>
        </p:spPr>
      </p:pic>
      <p:sp>
        <p:nvSpPr>
          <p:cNvPr id="8" name="任意多边形 7"/>
          <p:cNvSpPr/>
          <p:nvPr/>
        </p:nvSpPr>
        <p:spPr>
          <a:xfrm>
            <a:off x="3516922" y="1927273"/>
            <a:ext cx="5500468" cy="2110154"/>
          </a:xfrm>
          <a:custGeom>
            <a:avLst/>
            <a:gdLst>
              <a:gd name="connsiteX0" fmla="*/ 527539 w 5500468"/>
              <a:gd name="connsiteY0" fmla="*/ 0 h 2110154"/>
              <a:gd name="connsiteX1" fmla="*/ 4972930 w 5500468"/>
              <a:gd name="connsiteY1" fmla="*/ 0 h 2110154"/>
              <a:gd name="connsiteX2" fmla="*/ 5500468 w 5500468"/>
              <a:gd name="connsiteY2" fmla="*/ 1055077 h 2110154"/>
              <a:gd name="connsiteX3" fmla="*/ 4972930 w 5500468"/>
              <a:gd name="connsiteY3" fmla="*/ 2110154 h 2110154"/>
              <a:gd name="connsiteX4" fmla="*/ 527539 w 5500468"/>
              <a:gd name="connsiteY4" fmla="*/ 2110154 h 2110154"/>
              <a:gd name="connsiteX5" fmla="*/ 0 w 5500468"/>
              <a:gd name="connsiteY5" fmla="*/ 1055077 h 2110154"/>
              <a:gd name="connsiteX6" fmla="*/ 527539 w 5500468"/>
              <a:gd name="connsiteY6" fmla="*/ 0 h 2110154"/>
              <a:gd name="connsiteX7" fmla="*/ 872197 w 5500468"/>
              <a:gd name="connsiteY7" fmla="*/ 225083 h 2110154"/>
              <a:gd name="connsiteX8" fmla="*/ 457200 w 5500468"/>
              <a:gd name="connsiteY8" fmla="*/ 1055077 h 2110154"/>
              <a:gd name="connsiteX9" fmla="*/ 872197 w 5500468"/>
              <a:gd name="connsiteY9" fmla="*/ 1885071 h 2110154"/>
              <a:gd name="connsiteX10" fmla="*/ 4628270 w 5500468"/>
              <a:gd name="connsiteY10" fmla="*/ 1885071 h 2110154"/>
              <a:gd name="connsiteX11" fmla="*/ 5043267 w 5500468"/>
              <a:gd name="connsiteY11" fmla="*/ 1055077 h 2110154"/>
              <a:gd name="connsiteX12" fmla="*/ 4628270 w 5500468"/>
              <a:gd name="connsiteY12" fmla="*/ 225083 h 2110154"/>
              <a:gd name="connsiteX13" fmla="*/ 872197 w 5500468"/>
              <a:gd name="connsiteY13" fmla="*/ 225083 h 2110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500468" h="2110154">
                <a:moveTo>
                  <a:pt x="527539" y="0"/>
                </a:moveTo>
                <a:lnTo>
                  <a:pt x="4972930" y="0"/>
                </a:lnTo>
                <a:lnTo>
                  <a:pt x="5500468" y="1055077"/>
                </a:lnTo>
                <a:lnTo>
                  <a:pt x="4972930" y="2110154"/>
                </a:lnTo>
                <a:lnTo>
                  <a:pt x="527539" y="2110154"/>
                </a:lnTo>
                <a:lnTo>
                  <a:pt x="0" y="1055077"/>
                </a:lnTo>
                <a:lnTo>
                  <a:pt x="527539" y="0"/>
                </a:lnTo>
                <a:close/>
                <a:moveTo>
                  <a:pt x="872197" y="225083"/>
                </a:moveTo>
                <a:lnTo>
                  <a:pt x="457200" y="1055077"/>
                </a:lnTo>
                <a:lnTo>
                  <a:pt x="872197" y="1885071"/>
                </a:lnTo>
                <a:lnTo>
                  <a:pt x="4628270" y="1885071"/>
                </a:lnTo>
                <a:lnTo>
                  <a:pt x="5043267" y="1055077"/>
                </a:lnTo>
                <a:lnTo>
                  <a:pt x="4628270" y="225083"/>
                </a:lnTo>
                <a:lnTo>
                  <a:pt x="872197" y="22508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237501" y="2260599"/>
            <a:ext cx="4059310" cy="1443502"/>
          </a:xfrm>
          <a:custGeom>
            <a:avLst/>
            <a:gdLst/>
            <a:ahLst/>
            <a:cxnLst/>
            <a:rect l="l" t="t" r="r" b="b"/>
            <a:pathLst>
              <a:path w="4059310" h="1443502">
                <a:moveTo>
                  <a:pt x="2701541" y="704129"/>
                </a:moveTo>
                <a:cubicBezTo>
                  <a:pt x="2738748" y="704129"/>
                  <a:pt x="2768439" y="718268"/>
                  <a:pt x="2790615" y="746545"/>
                </a:cubicBezTo>
                <a:cubicBezTo>
                  <a:pt x="2812790" y="774823"/>
                  <a:pt x="2823878" y="810988"/>
                  <a:pt x="2823878" y="855041"/>
                </a:cubicBezTo>
                <a:cubicBezTo>
                  <a:pt x="2823878" y="898499"/>
                  <a:pt x="2813013" y="934813"/>
                  <a:pt x="2791284" y="963983"/>
                </a:cubicBezTo>
                <a:cubicBezTo>
                  <a:pt x="2769556" y="993153"/>
                  <a:pt x="2740534" y="1007739"/>
                  <a:pt x="2704220" y="1007739"/>
                </a:cubicBezTo>
                <a:cubicBezTo>
                  <a:pt x="2662846" y="1007739"/>
                  <a:pt x="2629806" y="987647"/>
                  <a:pt x="2605100" y="947463"/>
                </a:cubicBezTo>
                <a:cubicBezTo>
                  <a:pt x="2580395" y="907280"/>
                  <a:pt x="2567447" y="849683"/>
                  <a:pt x="2566256" y="774674"/>
                </a:cubicBezTo>
                <a:cubicBezTo>
                  <a:pt x="2610309" y="727644"/>
                  <a:pt x="2655404" y="704129"/>
                  <a:pt x="2701541" y="704129"/>
                </a:cubicBezTo>
                <a:close/>
                <a:moveTo>
                  <a:pt x="1685194" y="463028"/>
                </a:moveTo>
                <a:cubicBezTo>
                  <a:pt x="1726568" y="463028"/>
                  <a:pt x="1757971" y="483194"/>
                  <a:pt x="1779402" y="523526"/>
                </a:cubicBezTo>
                <a:cubicBezTo>
                  <a:pt x="1800833" y="563859"/>
                  <a:pt x="1811549" y="634775"/>
                  <a:pt x="1811549" y="736276"/>
                </a:cubicBezTo>
                <a:cubicBezTo>
                  <a:pt x="1811549" y="837479"/>
                  <a:pt x="1800833" y="908024"/>
                  <a:pt x="1779402" y="947910"/>
                </a:cubicBezTo>
                <a:cubicBezTo>
                  <a:pt x="1757971" y="987796"/>
                  <a:pt x="1726568" y="1007739"/>
                  <a:pt x="1685194" y="1007739"/>
                </a:cubicBezTo>
                <a:cubicBezTo>
                  <a:pt x="1644117" y="1007739"/>
                  <a:pt x="1612863" y="987796"/>
                  <a:pt x="1591432" y="947910"/>
                </a:cubicBezTo>
                <a:cubicBezTo>
                  <a:pt x="1570001" y="908024"/>
                  <a:pt x="1559285" y="837479"/>
                  <a:pt x="1559285" y="736276"/>
                </a:cubicBezTo>
                <a:cubicBezTo>
                  <a:pt x="1559285" y="634775"/>
                  <a:pt x="1570001" y="563859"/>
                  <a:pt x="1591432" y="523526"/>
                </a:cubicBezTo>
                <a:cubicBezTo>
                  <a:pt x="1612863" y="483194"/>
                  <a:pt x="1644117" y="463028"/>
                  <a:pt x="1685194" y="463028"/>
                </a:cubicBezTo>
                <a:close/>
                <a:moveTo>
                  <a:pt x="2713150" y="396948"/>
                </a:moveTo>
                <a:cubicBezTo>
                  <a:pt x="2558964" y="396948"/>
                  <a:pt x="2481871" y="516755"/>
                  <a:pt x="2481871" y="756368"/>
                </a:cubicBezTo>
                <a:cubicBezTo>
                  <a:pt x="2481871" y="858762"/>
                  <a:pt x="2501516" y="937268"/>
                  <a:pt x="2540807" y="991888"/>
                </a:cubicBezTo>
                <a:cubicBezTo>
                  <a:pt x="2580097" y="1046508"/>
                  <a:pt x="2635164" y="1073818"/>
                  <a:pt x="2706006" y="1073818"/>
                </a:cubicBezTo>
                <a:cubicBezTo>
                  <a:pt x="2767918" y="1073818"/>
                  <a:pt x="2817553" y="1052015"/>
                  <a:pt x="2854909" y="1008408"/>
                </a:cubicBezTo>
                <a:cubicBezTo>
                  <a:pt x="2892264" y="964802"/>
                  <a:pt x="2910942" y="911893"/>
                  <a:pt x="2910942" y="849683"/>
                </a:cubicBezTo>
                <a:cubicBezTo>
                  <a:pt x="2910942" y="788366"/>
                  <a:pt x="2892116" y="737839"/>
                  <a:pt x="2854462" y="698102"/>
                </a:cubicBezTo>
                <a:cubicBezTo>
                  <a:pt x="2816809" y="658365"/>
                  <a:pt x="2770597" y="638496"/>
                  <a:pt x="2715829" y="638496"/>
                </a:cubicBezTo>
                <a:cubicBezTo>
                  <a:pt x="2659869" y="638496"/>
                  <a:pt x="2610309" y="662160"/>
                  <a:pt x="2567149" y="709487"/>
                </a:cubicBezTo>
                <a:cubicBezTo>
                  <a:pt x="2571614" y="630013"/>
                  <a:pt x="2586274" y="569068"/>
                  <a:pt x="2611128" y="526652"/>
                </a:cubicBezTo>
                <a:cubicBezTo>
                  <a:pt x="2635982" y="484236"/>
                  <a:pt x="2668501" y="463028"/>
                  <a:pt x="2708685" y="463028"/>
                </a:cubicBezTo>
                <a:cubicBezTo>
                  <a:pt x="2770895" y="463028"/>
                  <a:pt x="2805721" y="495323"/>
                  <a:pt x="2813162" y="559915"/>
                </a:cubicBezTo>
                <a:lnTo>
                  <a:pt x="2899780" y="559915"/>
                </a:lnTo>
                <a:cubicBezTo>
                  <a:pt x="2892339" y="506039"/>
                  <a:pt x="2871652" y="465409"/>
                  <a:pt x="2837719" y="438024"/>
                </a:cubicBezTo>
                <a:cubicBezTo>
                  <a:pt x="2803786" y="410640"/>
                  <a:pt x="2762263" y="396948"/>
                  <a:pt x="2713150" y="396948"/>
                </a:cubicBezTo>
                <a:close/>
                <a:moveTo>
                  <a:pt x="2214129" y="396948"/>
                </a:moveTo>
                <a:cubicBezTo>
                  <a:pt x="2198949" y="476124"/>
                  <a:pt x="2140013" y="515713"/>
                  <a:pt x="2037321" y="515713"/>
                </a:cubicBezTo>
                <a:lnTo>
                  <a:pt x="2037321" y="581792"/>
                </a:lnTo>
                <a:cubicBezTo>
                  <a:pt x="2108461" y="581792"/>
                  <a:pt x="2160997" y="570482"/>
                  <a:pt x="2194930" y="547860"/>
                </a:cubicBezTo>
                <a:lnTo>
                  <a:pt x="2194930" y="1062656"/>
                </a:lnTo>
                <a:lnTo>
                  <a:pt x="2278869" y="1062656"/>
                </a:lnTo>
                <a:lnTo>
                  <a:pt x="2278869" y="396948"/>
                </a:lnTo>
                <a:close/>
                <a:moveTo>
                  <a:pt x="1685194" y="396948"/>
                </a:moveTo>
                <a:cubicBezTo>
                  <a:pt x="1543212" y="396948"/>
                  <a:pt x="1472221" y="510057"/>
                  <a:pt x="1472221" y="736276"/>
                </a:cubicBezTo>
                <a:cubicBezTo>
                  <a:pt x="1472221" y="961304"/>
                  <a:pt x="1543212" y="1073818"/>
                  <a:pt x="1685194" y="1073818"/>
                </a:cubicBezTo>
                <a:cubicBezTo>
                  <a:pt x="1827474" y="1073818"/>
                  <a:pt x="1898613" y="961304"/>
                  <a:pt x="1898613" y="736276"/>
                </a:cubicBezTo>
                <a:cubicBezTo>
                  <a:pt x="1898613" y="510057"/>
                  <a:pt x="1827474" y="396948"/>
                  <a:pt x="1685194" y="396948"/>
                </a:cubicBezTo>
                <a:close/>
                <a:moveTo>
                  <a:pt x="1182155" y="396948"/>
                </a:moveTo>
                <a:cubicBezTo>
                  <a:pt x="1120838" y="396948"/>
                  <a:pt x="1071352" y="414138"/>
                  <a:pt x="1033699" y="448517"/>
                </a:cubicBezTo>
                <a:cubicBezTo>
                  <a:pt x="996045" y="482896"/>
                  <a:pt x="974837" y="528810"/>
                  <a:pt x="970075" y="586257"/>
                </a:cubicBezTo>
                <a:lnTo>
                  <a:pt x="1057139" y="586257"/>
                </a:lnTo>
                <a:cubicBezTo>
                  <a:pt x="1060116" y="545776"/>
                  <a:pt x="1073213" y="515117"/>
                  <a:pt x="1096430" y="494282"/>
                </a:cubicBezTo>
                <a:cubicBezTo>
                  <a:pt x="1119647" y="473446"/>
                  <a:pt x="1147627" y="463028"/>
                  <a:pt x="1180369" y="463028"/>
                </a:cubicBezTo>
                <a:cubicBezTo>
                  <a:pt x="1218171" y="463028"/>
                  <a:pt x="1247490" y="473371"/>
                  <a:pt x="1268326" y="494058"/>
                </a:cubicBezTo>
                <a:cubicBezTo>
                  <a:pt x="1289162" y="514745"/>
                  <a:pt x="1299580" y="543097"/>
                  <a:pt x="1299580" y="579114"/>
                </a:cubicBezTo>
                <a:cubicBezTo>
                  <a:pt x="1299580" y="619297"/>
                  <a:pt x="1287376" y="655239"/>
                  <a:pt x="1262968" y="686940"/>
                </a:cubicBezTo>
                <a:cubicBezTo>
                  <a:pt x="1238561" y="718640"/>
                  <a:pt x="1193391" y="761056"/>
                  <a:pt x="1127460" y="814188"/>
                </a:cubicBezTo>
                <a:cubicBezTo>
                  <a:pt x="1061530" y="867319"/>
                  <a:pt x="1016211" y="912042"/>
                  <a:pt x="991506" y="948356"/>
                </a:cubicBezTo>
                <a:cubicBezTo>
                  <a:pt x="966801" y="984670"/>
                  <a:pt x="954448" y="1022770"/>
                  <a:pt x="954448" y="1062656"/>
                </a:cubicBezTo>
                <a:lnTo>
                  <a:pt x="1387984" y="1062656"/>
                </a:lnTo>
                <a:lnTo>
                  <a:pt x="1387984" y="984968"/>
                </a:lnTo>
                <a:lnTo>
                  <a:pt x="1071873" y="984968"/>
                </a:lnTo>
                <a:cubicBezTo>
                  <a:pt x="1073361" y="965918"/>
                  <a:pt x="1113024" y="923948"/>
                  <a:pt x="1190861" y="859059"/>
                </a:cubicBezTo>
                <a:cubicBezTo>
                  <a:pt x="1268698" y="794170"/>
                  <a:pt x="1320714" y="743494"/>
                  <a:pt x="1346908" y="707031"/>
                </a:cubicBezTo>
                <a:cubicBezTo>
                  <a:pt x="1373101" y="670568"/>
                  <a:pt x="1386198" y="628524"/>
                  <a:pt x="1386198" y="580899"/>
                </a:cubicBezTo>
                <a:cubicBezTo>
                  <a:pt x="1386198" y="528214"/>
                  <a:pt x="1368488" y="484384"/>
                  <a:pt x="1333067" y="449410"/>
                </a:cubicBezTo>
                <a:cubicBezTo>
                  <a:pt x="1297645" y="414435"/>
                  <a:pt x="1247341" y="396948"/>
                  <a:pt x="1182155" y="396948"/>
                </a:cubicBezTo>
                <a:close/>
                <a:moveTo>
                  <a:pt x="367330" y="0"/>
                </a:moveTo>
                <a:lnTo>
                  <a:pt x="3691980" y="0"/>
                </a:lnTo>
                <a:lnTo>
                  <a:pt x="4059310" y="721751"/>
                </a:lnTo>
                <a:lnTo>
                  <a:pt x="3691980" y="1443502"/>
                </a:lnTo>
                <a:lnTo>
                  <a:pt x="367330" y="1443502"/>
                </a:lnTo>
                <a:lnTo>
                  <a:pt x="0" y="72175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72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670300" y="4939881"/>
            <a:ext cx="6273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www.kate.com</a:t>
            </a:r>
            <a:endParaRPr lang="zh-CN" altLang="en-US" sz="6000" dirty="0">
              <a:solidFill>
                <a:schemeClr val="bg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8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4000">
              <a:srgbClr val="C00000"/>
            </a:gs>
            <a:gs pos="7000">
              <a:schemeClr val="accent2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28686" y="1828800"/>
            <a:ext cx="493485" cy="449943"/>
          </a:xfrm>
          <a:prstGeom prst="rect">
            <a:avLst/>
          </a:prstGeom>
          <a:solidFill>
            <a:srgbClr val="FF0000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 rot="16200000">
            <a:off x="2728687" y="1335314"/>
            <a:ext cx="493485" cy="493486"/>
          </a:xfrm>
          <a:prstGeom prst="rtTriangle">
            <a:avLst/>
          </a:prstGeom>
          <a:solidFill>
            <a:srgbClr val="FF0000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222171" y="1335314"/>
            <a:ext cx="1335315" cy="493486"/>
          </a:xfrm>
          <a:prstGeom prst="rect">
            <a:avLst/>
          </a:prstGeom>
          <a:solidFill>
            <a:srgbClr val="FF0000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梯形 8"/>
          <p:cNvSpPr/>
          <p:nvPr/>
        </p:nvSpPr>
        <p:spPr>
          <a:xfrm rot="5400000">
            <a:off x="3737429" y="2162628"/>
            <a:ext cx="2133598" cy="493485"/>
          </a:xfrm>
          <a:prstGeom prst="trapezoid">
            <a:avLst>
              <a:gd name="adj" fmla="val 157354"/>
            </a:avLst>
          </a:prstGeom>
          <a:solidFill>
            <a:srgbClr val="FF0000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直角三角形 9"/>
          <p:cNvSpPr/>
          <p:nvPr/>
        </p:nvSpPr>
        <p:spPr>
          <a:xfrm rot="3275433">
            <a:off x="4496907" y="2653534"/>
            <a:ext cx="589203" cy="1176954"/>
          </a:xfrm>
          <a:prstGeom prst="rtTriangle">
            <a:avLst/>
          </a:prstGeom>
          <a:solidFill>
            <a:srgbClr val="FF0000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3119573">
            <a:off x="3347476" y="3212429"/>
            <a:ext cx="578326" cy="1796153"/>
          </a:xfrm>
          <a:prstGeom prst="rect">
            <a:avLst/>
          </a:prstGeom>
          <a:solidFill>
            <a:srgbClr val="FF0000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梯形 11"/>
          <p:cNvSpPr/>
          <p:nvPr/>
        </p:nvSpPr>
        <p:spPr>
          <a:xfrm rot="10800000">
            <a:off x="2750958" y="4441523"/>
            <a:ext cx="1593031" cy="496387"/>
          </a:xfrm>
          <a:prstGeom prst="trapezoid">
            <a:avLst/>
          </a:prstGeom>
          <a:solidFill>
            <a:srgbClr val="FF0000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222964" y="4424081"/>
            <a:ext cx="726407" cy="496387"/>
          </a:xfrm>
          <a:prstGeom prst="rect">
            <a:avLst/>
          </a:prstGeom>
          <a:solidFill>
            <a:srgbClr val="FF0000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平行四边形 13"/>
          <p:cNvSpPr/>
          <p:nvPr/>
        </p:nvSpPr>
        <p:spPr>
          <a:xfrm rot="2120990">
            <a:off x="6120918" y="1190185"/>
            <a:ext cx="585121" cy="1219200"/>
          </a:xfrm>
          <a:prstGeom prst="parallelogram">
            <a:avLst/>
          </a:prstGeom>
          <a:solidFill>
            <a:srgbClr val="FF0000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直角三角形 14"/>
          <p:cNvSpPr/>
          <p:nvPr/>
        </p:nvSpPr>
        <p:spPr>
          <a:xfrm>
            <a:off x="6633029" y="1204686"/>
            <a:ext cx="551542" cy="435428"/>
          </a:xfrm>
          <a:prstGeom prst="rtTriangle">
            <a:avLst/>
          </a:prstGeom>
          <a:solidFill>
            <a:srgbClr val="FF0000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618514" y="1640114"/>
            <a:ext cx="538960" cy="3280354"/>
          </a:xfrm>
          <a:prstGeom prst="rect">
            <a:avLst/>
          </a:prstGeom>
          <a:solidFill>
            <a:srgbClr val="FF0000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梯形 16"/>
          <p:cNvSpPr/>
          <p:nvPr/>
        </p:nvSpPr>
        <p:spPr>
          <a:xfrm rot="16200000">
            <a:off x="7759415" y="1737505"/>
            <a:ext cx="1625600" cy="475912"/>
          </a:xfrm>
          <a:prstGeom prst="trapezoid">
            <a:avLst>
              <a:gd name="adj" fmla="val 52448"/>
            </a:avLst>
          </a:prstGeom>
          <a:solidFill>
            <a:srgbClr val="FF0000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769688" y="2278743"/>
            <a:ext cx="1190171" cy="509167"/>
          </a:xfrm>
          <a:prstGeom prst="rect">
            <a:avLst/>
          </a:prstGeom>
          <a:solidFill>
            <a:srgbClr val="FF0000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梯形 18"/>
          <p:cNvSpPr/>
          <p:nvPr/>
        </p:nvSpPr>
        <p:spPr>
          <a:xfrm rot="5400000">
            <a:off x="9363419" y="1729748"/>
            <a:ext cx="1625249" cy="432370"/>
          </a:xfrm>
          <a:prstGeom prst="trapezoid">
            <a:avLst>
              <a:gd name="adj" fmla="val 71997"/>
            </a:avLst>
          </a:prstGeom>
          <a:solidFill>
            <a:srgbClr val="FF0000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梯形 19"/>
          <p:cNvSpPr/>
          <p:nvPr/>
        </p:nvSpPr>
        <p:spPr>
          <a:xfrm rot="5400000">
            <a:off x="9116580" y="3615698"/>
            <a:ext cx="2112112" cy="439184"/>
          </a:xfrm>
          <a:prstGeom prst="trapezoid">
            <a:avLst/>
          </a:prstGeom>
          <a:solidFill>
            <a:srgbClr val="FF0000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959858" y="4601029"/>
            <a:ext cx="432371" cy="336882"/>
          </a:xfrm>
          <a:prstGeom prst="rect">
            <a:avLst/>
          </a:prstGeom>
          <a:solidFill>
            <a:srgbClr val="FF0000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00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18"/>
          <a:stretch/>
        </p:blipFill>
        <p:spPr>
          <a:xfrm>
            <a:off x="3316309" y="3219717"/>
            <a:ext cx="2657341" cy="1165537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</p:pic>
      <p:sp>
        <p:nvSpPr>
          <p:cNvPr id="5" name="文本框 4"/>
          <p:cNvSpPr txBox="1"/>
          <p:nvPr/>
        </p:nvSpPr>
        <p:spPr>
          <a:xfrm>
            <a:off x="6928833" y="3219717"/>
            <a:ext cx="2975020" cy="156966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zh-CN" altLang="en-US" sz="9600" dirty="0">
                <a:blipFill>
                  <a:blip r:embed="rId4"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城市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5471160" y="1280160"/>
            <a:ext cx="2392680" cy="1219200"/>
          </a:xfrm>
          <a:prstGeom prst="round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dirty="0" smtClean="0">
                <a:blipFill>
                  <a:blip r:embed="rId3"/>
                  <a:tile tx="0" ty="0" sx="100000" sy="100000" flip="none" algn="tl"/>
                </a:blip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城市</a:t>
            </a:r>
            <a:endParaRPr lang="zh-CN" altLang="en-US" sz="8000" dirty="0">
              <a:blipFill>
                <a:blip r:embed="rId3"/>
                <a:tile tx="0" ty="0" sx="100000" sy="100000" flip="none" algn="tl"/>
              </a:blip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5155" y="888642"/>
            <a:ext cx="3747752" cy="92333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发多少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err="1" smtClean="0"/>
              <a:t>Sddsfsdf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地方</a:t>
            </a:r>
          </a:p>
        </p:txBody>
      </p:sp>
      <p:graphicFrame>
        <p:nvGraphicFramePr>
          <p:cNvPr id="10" name="图表 9"/>
          <p:cNvGraphicFramePr/>
          <p:nvPr>
            <p:extLst>
              <p:ext uri="{D42A27DB-BD31-4B8C-83A1-F6EECF244321}">
                <p14:modId xmlns:p14="http://schemas.microsoft.com/office/powerpoint/2010/main" val="114531296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22751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22</Words>
  <Application>Microsoft Office PowerPoint</Application>
  <PresentationFormat>宽屏</PresentationFormat>
  <Paragraphs>16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Adobe 仿宋 Std R</vt:lpstr>
      <vt:lpstr>Adobe 黑体 Std R</vt:lpstr>
      <vt:lpstr>宋体</vt:lpstr>
      <vt:lpstr>Arial</vt:lpstr>
      <vt:lpstr>Calibri</vt:lpstr>
      <vt:lpstr>Calibri Light</vt:lpstr>
      <vt:lpstr>Microsoft Sans Serif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17</cp:revision>
  <dcterms:created xsi:type="dcterms:W3CDTF">2016-03-18T13:00:42Z</dcterms:created>
  <dcterms:modified xsi:type="dcterms:W3CDTF">2016-03-19T13:20:43Z</dcterms:modified>
</cp:coreProperties>
</file>