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549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528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7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93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23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55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6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343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588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83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6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8000">
              <a:schemeClr val="bg1"/>
            </a:gs>
            <a:gs pos="83000">
              <a:schemeClr val="bg1">
                <a:lumMod val="85000"/>
                <a:lumOff val="15000"/>
              </a:schemeClr>
            </a:gs>
            <a:gs pos="100000">
              <a:schemeClr val="bg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C1F5-BE92-42F0-B9C7-1BB3C39C0BCE}" type="datetimeFigureOut">
              <a:rPr lang="pl-PL" smtClean="0"/>
              <a:t>25.03.2018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B623-8F3D-4C61-B25E-7F5B524783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331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content/documentation/Performance/Conceptual/EnergyGuide-iOS/PrioritizeWorkWithQoS.html" TargetMode="External"/><Relationship Id="rId2" Type="http://schemas.openxmlformats.org/officeDocument/2006/relationships/hyperlink" Target="https://www.youtube.com/watch?v=lOI0aUkeuL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pple.com/documentation/dispat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76341/use-nsoperation-nsoperationqueue-swift" TargetMode="External"/><Relationship Id="rId2" Type="http://schemas.openxmlformats.org/officeDocument/2006/relationships/hyperlink" Target="https://developer.apple.com/documentation/foundation/nsoperationque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Tcq6L-PaD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B278B-A966-4E2B-832D-0DF4FBE1FE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D7E44D2E-38DE-4BE3-96B9-9538BF98E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6" b="1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1C4C8E-89CE-48A5-8502-85D08916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96591"/>
            <a:ext cx="9144000" cy="1901536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Comic Sans MS" panose="030F0702030302020204" pitchFamily="66" charset="0"/>
              </a:rPr>
              <a:t>Asynchronous</a:t>
            </a:r>
            <a:r>
              <a:rPr lang="pl-PL" dirty="0">
                <a:solidFill>
                  <a:srgbClr val="FFFFFF"/>
                </a:solidFill>
                <a:latin typeface="Comic Sans MS" panose="030F0702030302020204" pitchFamily="66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omic Sans MS" panose="030F0702030302020204" pitchFamily="66" charset="0"/>
              </a:rPr>
              <a:t>programming</a:t>
            </a:r>
            <a:endParaRPr lang="pl-PL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E74B8EF-9268-4083-AF17-F494F7161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6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2D8FD-62B5-476A-ACA4-41965D08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Useful</a:t>
            </a:r>
            <a:r>
              <a:rPr lang="pl-PL" dirty="0"/>
              <a:t> </a:t>
            </a:r>
            <a:r>
              <a:rPr lang="pl-PL" dirty="0" err="1"/>
              <a:t>links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5D2264-A51D-4783-95B3-DB675F7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https://www.youtube.com/watch?v=lOI0aUkeuLw</a:t>
            </a:r>
            <a:r>
              <a:rPr lang="pl-PL" dirty="0"/>
              <a:t> śmieszny murzyn (tutorial, </a:t>
            </a:r>
            <a:r>
              <a:rPr lang="pl-PL" dirty="0" err="1"/>
              <a:t>dispatch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)</a:t>
            </a:r>
          </a:p>
          <a:p>
            <a:r>
              <a:rPr lang="pl-PL" dirty="0" err="1">
                <a:hlinkClick r:id="rId3"/>
              </a:rPr>
              <a:t>Quality</a:t>
            </a:r>
            <a:r>
              <a:rPr lang="pl-PL" dirty="0">
                <a:hlinkClick r:id="rId3"/>
              </a:rPr>
              <a:t> of Service </a:t>
            </a:r>
            <a:r>
              <a:rPr lang="pl-PL" dirty="0" err="1">
                <a:hlinkClick r:id="rId3"/>
              </a:rPr>
              <a:t>explained</a:t>
            </a:r>
            <a:r>
              <a:rPr lang="pl-PL" dirty="0">
                <a:hlinkClick r:id="rId3"/>
              </a:rPr>
              <a:t> </a:t>
            </a:r>
            <a:endParaRPr lang="pl-PL" dirty="0"/>
          </a:p>
          <a:p>
            <a:r>
              <a:rPr lang="pl-PL" dirty="0">
                <a:hlinkClick r:id="rId4"/>
              </a:rPr>
              <a:t>https://developer.apple.com/documentation/dispatch</a:t>
            </a:r>
            <a:r>
              <a:rPr lang="pl-PL" dirty="0"/>
              <a:t> &lt;&lt; top link</a:t>
            </a:r>
          </a:p>
        </p:txBody>
      </p:sp>
    </p:spTree>
    <p:extLst>
      <p:ext uri="{BB962C8B-B14F-4D97-AF65-F5344CB8AC3E}">
        <p14:creationId xmlns:p14="http://schemas.microsoft.com/office/powerpoint/2010/main" val="6081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0E14C-A0C4-4D0D-A7BD-C43BB1F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NSOperationQueue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7D3BB9-732E-472B-B6A3-58E48C38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NSOperationQueues</a:t>
            </a:r>
            <a:r>
              <a:rPr lang="en-US" dirty="0"/>
              <a:t> are built on top of GCD and allow you to “link” different operations together to form a complex dependency graph. 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2"/>
              </a:rPr>
              <a:t>https://developer.apple.com/documentation/foundation/nsoperationqueue</a:t>
            </a:r>
            <a:endParaRPr lang="pl-PL" dirty="0"/>
          </a:p>
          <a:p>
            <a:r>
              <a:rPr lang="pl-PL" dirty="0">
                <a:hlinkClick r:id="rId3"/>
              </a:rPr>
              <a:t>https://www.raywenderlich.com/76341/use-nsoperation-nsoperationqueue-swift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7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9F7032-9BEF-4EF9-A380-1AE4CDF0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Multimedia online 3">
            <a:hlinkClick r:id="" action="ppaction://media"/>
            <a:extLst>
              <a:ext uri="{FF2B5EF4-FFF2-40B4-BE49-F238E27FC236}">
                <a16:creationId xmlns:a16="http://schemas.microsoft.com/office/drawing/2014/main" id="{F2E6B0FC-23A8-4DD1-827F-DF01237EE47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8186" y="153139"/>
            <a:ext cx="8735627" cy="65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305883-6045-45A6-B228-FE4F373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Ważne: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D9AD33-D66B-494F-8326-628E1017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queue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serial, </a:t>
            </a:r>
            <a:r>
              <a:rPr lang="pl-PL" dirty="0" err="1"/>
              <a:t>first</a:t>
            </a:r>
            <a:r>
              <a:rPr lang="pl-PL" dirty="0"/>
              <a:t> in </a:t>
            </a:r>
            <a:r>
              <a:rPr lang="pl-PL" dirty="0" err="1"/>
              <a:t>first</a:t>
            </a:r>
            <a:r>
              <a:rPr lang="pl-PL" dirty="0"/>
              <a:t> out</a:t>
            </a:r>
          </a:p>
          <a:p>
            <a:r>
              <a:rPr lang="pl-PL" dirty="0"/>
              <a:t>Wszystkie funkcje </a:t>
            </a:r>
            <a:r>
              <a:rPr lang="pl-PL" dirty="0" err="1"/>
              <a:t>UIKit</a:t>
            </a:r>
            <a:r>
              <a:rPr lang="pl-PL" dirty="0"/>
              <a:t> muszą być wykonywane przez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thread</a:t>
            </a:r>
            <a:r>
              <a:rPr lang="pl-PL" dirty="0"/>
              <a:t> 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04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8B7747-C6D2-49F4-A62F-A027F9CE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Quality</a:t>
            </a:r>
            <a:r>
              <a:rPr lang="pl-PL" dirty="0"/>
              <a:t> of service, priorytet kolejek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A4AC253-32BA-4ECE-9416-1BBC80748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" y="2286000"/>
            <a:ext cx="12077700" cy="28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A86AAD-36A5-455B-830C-1EA978A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Sync</a:t>
            </a:r>
            <a:r>
              <a:rPr lang="pl-PL" dirty="0"/>
              <a:t> vs </a:t>
            </a:r>
            <a:r>
              <a:rPr lang="pl-PL" dirty="0" err="1"/>
              <a:t>Async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6191EF-9A2C-4EC3-8E8D-9B65A1A0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- Run some task synchronously (i.e. the thread which can be main/global/any other thread will wait for the task to complete)</a:t>
            </a:r>
            <a:endParaRPr lang="pl-PL" dirty="0"/>
          </a:p>
          <a:p>
            <a:r>
              <a:rPr lang="en-US" dirty="0" err="1"/>
              <a:t>Async</a:t>
            </a:r>
            <a:r>
              <a:rPr lang="en-US" dirty="0"/>
              <a:t> - Run some task asynchronously (i.e. the thread which can be main/global/any other thread will push the task to a queue and continue executing next steps outside your block. It wont wait)</a:t>
            </a:r>
            <a:endParaRPr lang="pl-PL" dirty="0"/>
          </a:p>
          <a:p>
            <a:pPr marL="0" indent="0">
              <a:buNone/>
            </a:pPr>
            <a:r>
              <a:rPr lang="en-US" b="1" dirty="0" err="1"/>
              <a:t>DispatchQueue.main.async</a:t>
            </a:r>
            <a:r>
              <a:rPr lang="en-US" dirty="0"/>
              <a:t> </a:t>
            </a:r>
          </a:p>
          <a:p>
            <a:r>
              <a:rPr lang="en-US" dirty="0"/>
              <a:t>-It means performing task in main queue with using of background thread (w/o blocking of UI) and when task finish it automatic Updated to UI because its already in Main Queue.</a:t>
            </a:r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12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0C310F-186F-4124-B686-19521E11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/>
              <a:t>Sending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to </a:t>
            </a:r>
            <a:r>
              <a:rPr lang="pl-PL" dirty="0" err="1"/>
              <a:t>queues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772ECA3-075E-478A-B18A-243B6B609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659" y="1716269"/>
            <a:ext cx="5564681" cy="34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915B73-2ABF-44E4-A8FA-72F1158B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Dispatch</a:t>
            </a:r>
            <a:r>
              <a:rPr lang="pl-PL" dirty="0"/>
              <a:t> </a:t>
            </a:r>
            <a:r>
              <a:rPr lang="pl-PL" dirty="0" err="1"/>
              <a:t>Group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418ECE-7E15-486F-AF45-999F492E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315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B8EB75-DE80-4829-8EE6-8E7CDFA3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Dispatch</a:t>
            </a:r>
            <a:r>
              <a:rPr lang="pl-PL" dirty="0"/>
              <a:t> Time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16307B98-27B4-4732-B40E-8B988E0A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Struct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with </a:t>
            </a:r>
            <a:r>
              <a:rPr lang="pl-PL" dirty="0" err="1"/>
              <a:t>Dispatch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, for </a:t>
            </a:r>
            <a:r>
              <a:rPr lang="pl-PL" dirty="0" err="1"/>
              <a:t>example</a:t>
            </a:r>
            <a:r>
              <a:rPr lang="pl-PL" dirty="0"/>
              <a:t> with </a:t>
            </a:r>
          </a:p>
          <a:p>
            <a:pPr marL="0" indent="0">
              <a:buNone/>
            </a:pPr>
            <a:r>
              <a:rPr lang="pl-PL" dirty="0" err="1"/>
              <a:t>asyncAfter</a:t>
            </a:r>
            <a:r>
              <a:rPr lang="pl-PL" dirty="0"/>
              <a:t>(deadline: </a:t>
            </a:r>
            <a:r>
              <a:rPr lang="pl-PL" dirty="0" err="1"/>
              <a:t>DispatchTime</a:t>
            </a:r>
            <a:r>
              <a:rPr lang="pl-PL" dirty="0"/>
              <a:t> </a:t>
            </a:r>
            <a:r>
              <a:rPr lang="pl-PL" dirty="0" err="1"/>
              <a:t>execute</a:t>
            </a:r>
            <a:r>
              <a:rPr lang="pl-PL" dirty="0"/>
              <a:t>: </a:t>
            </a:r>
            <a:r>
              <a:rPr lang="pl-PL" dirty="0" err="1"/>
              <a:t>dispatchWork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83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5419A-20F8-4EF1-8C78-A7B422F2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Kochanie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187EB7-5F04-4222-BFC6-1A408519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Kup chleb tostowy, pieprz i parówki. Kocham </a:t>
            </a:r>
            <a:r>
              <a:rPr lang="pl-PL" dirty="0" err="1"/>
              <a:t>Cie</a:t>
            </a:r>
            <a:r>
              <a:rPr lang="pl-PL" dirty="0"/>
              <a:t> </a:t>
            </a:r>
            <a:r>
              <a:rPr lang="pl-PL"/>
              <a:t>i czekam w domu!</a:t>
            </a:r>
          </a:p>
        </p:txBody>
      </p:sp>
    </p:spTree>
    <p:extLst>
      <p:ext uri="{BB962C8B-B14F-4D97-AF65-F5344CB8AC3E}">
        <p14:creationId xmlns:p14="http://schemas.microsoft.com/office/powerpoint/2010/main" val="307013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279</Words>
  <Application>Microsoft Office PowerPoint</Application>
  <PresentationFormat>Panoramiczny</PresentationFormat>
  <Paragraphs>26</Paragraphs>
  <Slides>11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Asynchronous programming</vt:lpstr>
      <vt:lpstr>Prezentacja programu PowerPoint</vt:lpstr>
      <vt:lpstr>Ważne:</vt:lpstr>
      <vt:lpstr>Quality of service, priorytet kolejek</vt:lpstr>
      <vt:lpstr>Sync vs Async </vt:lpstr>
      <vt:lpstr>Sending functions to queues</vt:lpstr>
      <vt:lpstr>Dispatch Group</vt:lpstr>
      <vt:lpstr>Dispatch Time</vt:lpstr>
      <vt:lpstr>Kochanie</vt:lpstr>
      <vt:lpstr>Useful links</vt:lpstr>
      <vt:lpstr>NSOperationQueue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ascynchroniczne</dc:title>
  <dc:creator>Kornel Skórka</dc:creator>
  <cp:lastModifiedBy>Kornel Skórka</cp:lastModifiedBy>
  <cp:revision>21</cp:revision>
  <dcterms:created xsi:type="dcterms:W3CDTF">2018-03-17T13:17:53Z</dcterms:created>
  <dcterms:modified xsi:type="dcterms:W3CDTF">2018-03-26T11:25:07Z</dcterms:modified>
</cp:coreProperties>
</file>