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0" r:id="rId5"/>
  </p:sldMasterIdLst>
  <p:notesMasterIdLst>
    <p:notesMasterId r:id="rId27"/>
  </p:notesMasterIdLst>
  <p:handoutMasterIdLst>
    <p:handoutMasterId r:id="rId28"/>
  </p:handoutMasterIdLst>
  <p:sldIdLst>
    <p:sldId id="262" r:id="rId6"/>
    <p:sldId id="266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76" r:id="rId25"/>
    <p:sldId id="284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82828"/>
    <a:srgbClr val="012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94EC0-83D6-4259-9AE4-3F9580386FEF}" v="1120" dt="2023-07-27T15:22:5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99" autoAdjust="0"/>
  </p:normalViewPr>
  <p:slideViewPr>
    <p:cSldViewPr snapToGrid="0" snapToObjects="1" showGuides="1">
      <p:cViewPr varScale="1">
        <p:scale>
          <a:sx n="92" d="100"/>
          <a:sy n="92" d="100"/>
        </p:scale>
        <p:origin x="21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y Bustabad" userId="cd3e8fe8-9f8b-4f5a-82db-8b98c19b9a55" providerId="ADAL" clId="{91082646-2332-4E15-84F5-BED961DD68FD}"/>
    <pc:docChg chg="undo custSel addSld delSld modSld sldOrd">
      <pc:chgData name="Lindy Bustabad" userId="cd3e8fe8-9f8b-4f5a-82db-8b98c19b9a55" providerId="ADAL" clId="{91082646-2332-4E15-84F5-BED961DD68FD}" dt="2023-06-27T16:41:46.579" v="2868"/>
      <pc:docMkLst>
        <pc:docMk/>
      </pc:docMkLst>
      <pc:sldChg chg="modSp mod">
        <pc:chgData name="Lindy Bustabad" userId="cd3e8fe8-9f8b-4f5a-82db-8b98c19b9a55" providerId="ADAL" clId="{91082646-2332-4E15-84F5-BED961DD68FD}" dt="2023-06-27T01:09:59.330" v="2824" actId="20577"/>
        <pc:sldMkLst>
          <pc:docMk/>
          <pc:sldMk cId="2992560981" sldId="262"/>
        </pc:sldMkLst>
        <pc:spChg chg="mod">
          <ac:chgData name="Lindy Bustabad" userId="cd3e8fe8-9f8b-4f5a-82db-8b98c19b9a55" providerId="ADAL" clId="{91082646-2332-4E15-84F5-BED961DD68FD}" dt="2023-06-27T01:09:59.330" v="2824" actId="20577"/>
          <ac:spMkLst>
            <pc:docMk/>
            <pc:sldMk cId="2992560981" sldId="262"/>
            <ac:spMk id="3" creationId="{4438C5CC-284B-E246-993C-6A8BCF1C2E09}"/>
          </ac:spMkLst>
        </pc:spChg>
      </pc:sldChg>
      <pc:sldChg chg="new del">
        <pc:chgData name="Lindy Bustabad" userId="cd3e8fe8-9f8b-4f5a-82db-8b98c19b9a55" providerId="ADAL" clId="{91082646-2332-4E15-84F5-BED961DD68FD}" dt="2023-06-26T23:51:08.385" v="18" actId="47"/>
        <pc:sldMkLst>
          <pc:docMk/>
          <pc:sldMk cId="1465608044" sldId="263"/>
        </pc:sldMkLst>
      </pc:sldChg>
      <pc:sldChg chg="addSp delSp modSp new del mod ord">
        <pc:chgData name="Lindy Bustabad" userId="cd3e8fe8-9f8b-4f5a-82db-8b98c19b9a55" providerId="ADAL" clId="{91082646-2332-4E15-84F5-BED961DD68FD}" dt="2023-06-26T23:53:39.795" v="67" actId="47"/>
        <pc:sldMkLst>
          <pc:docMk/>
          <pc:sldMk cId="3027598882" sldId="263"/>
        </pc:sldMkLst>
        <pc:spChg chg="mod">
          <ac:chgData name="Lindy Bustabad" userId="cd3e8fe8-9f8b-4f5a-82db-8b98c19b9a55" providerId="ADAL" clId="{91082646-2332-4E15-84F5-BED961DD68FD}" dt="2023-06-26T23:52:16.160" v="62" actId="20577"/>
          <ac:spMkLst>
            <pc:docMk/>
            <pc:sldMk cId="3027598882" sldId="263"/>
            <ac:spMk id="2" creationId="{41DF377D-8C57-0E8E-F1E0-95C0C0C90E2E}"/>
          </ac:spMkLst>
        </pc:spChg>
        <pc:graphicFrameChg chg="add del modGraphic">
          <ac:chgData name="Lindy Bustabad" userId="cd3e8fe8-9f8b-4f5a-82db-8b98c19b9a55" providerId="ADAL" clId="{91082646-2332-4E15-84F5-BED961DD68FD}" dt="2023-06-26T23:53:36.185" v="66" actId="478"/>
          <ac:graphicFrameMkLst>
            <pc:docMk/>
            <pc:sldMk cId="3027598882" sldId="263"/>
            <ac:graphicFrameMk id="4" creationId="{C40BF0D1-8B7B-20E2-B0DA-6CF0E71E8A50}"/>
          </ac:graphicFrameMkLst>
        </pc:graphicFrameChg>
      </pc:sldChg>
      <pc:sldChg chg="modSp add del mod modAnim modNotesTx">
        <pc:chgData name="Lindy Bustabad" userId="cd3e8fe8-9f8b-4f5a-82db-8b98c19b9a55" providerId="ADAL" clId="{91082646-2332-4E15-84F5-BED961DD68FD}" dt="2023-06-27T01:12:08.686" v="2827" actId="20577"/>
        <pc:sldMkLst>
          <pc:docMk/>
          <pc:sldMk cId="3833484998" sldId="263"/>
        </pc:sldMkLst>
        <pc:spChg chg="mod">
          <ac:chgData name="Lindy Bustabad" userId="cd3e8fe8-9f8b-4f5a-82db-8b98c19b9a55" providerId="ADAL" clId="{91082646-2332-4E15-84F5-BED961DD68FD}" dt="2023-06-27T01:12:08.686" v="2827" actId="20577"/>
          <ac:spMkLst>
            <pc:docMk/>
            <pc:sldMk cId="3833484998" sldId="263"/>
            <ac:spMk id="2" creationId="{8BC2BB3B-64EF-4C42-F5B7-D1E86126D9A8}"/>
          </ac:spMkLst>
        </pc:spChg>
        <pc:spChg chg="mod">
          <ac:chgData name="Lindy Bustabad" userId="cd3e8fe8-9f8b-4f5a-82db-8b98c19b9a55" providerId="ADAL" clId="{91082646-2332-4E15-84F5-BED961DD68FD}" dt="2023-06-26T23:54:16.008" v="82" actId="2710"/>
          <ac:spMkLst>
            <pc:docMk/>
            <pc:sldMk cId="3833484998" sldId="263"/>
            <ac:spMk id="3" creationId="{C03DB78B-2521-B7CA-6A60-4437D55B8528}"/>
          </ac:spMkLst>
        </pc:spChg>
      </pc:sldChg>
      <pc:sldChg chg="del">
        <pc:chgData name="Lindy Bustabad" userId="cd3e8fe8-9f8b-4f5a-82db-8b98c19b9a55" providerId="ADAL" clId="{91082646-2332-4E15-84F5-BED961DD68FD}" dt="2023-06-26T23:50:39.341" v="15" actId="47"/>
        <pc:sldMkLst>
          <pc:docMk/>
          <pc:sldMk cId="3687889774" sldId="264"/>
        </pc:sldMkLst>
      </pc:sldChg>
      <pc:sldChg chg="del">
        <pc:chgData name="Lindy Bustabad" userId="cd3e8fe8-9f8b-4f5a-82db-8b98c19b9a55" providerId="ADAL" clId="{91082646-2332-4E15-84F5-BED961DD68FD}" dt="2023-06-26T23:50:39.341" v="15" actId="47"/>
        <pc:sldMkLst>
          <pc:docMk/>
          <pc:sldMk cId="789527950" sldId="265"/>
        </pc:sldMkLst>
      </pc:sldChg>
      <pc:sldChg chg="addSp delSp modSp add del mod delAnim">
        <pc:chgData name="Lindy Bustabad" userId="cd3e8fe8-9f8b-4f5a-82db-8b98c19b9a55" providerId="ADAL" clId="{91082646-2332-4E15-84F5-BED961DD68FD}" dt="2023-06-26T23:52:00.260" v="27" actId="14100"/>
        <pc:sldMkLst>
          <pc:docMk/>
          <pc:sldMk cId="3279161538" sldId="266"/>
        </pc:sldMkLst>
        <pc:spChg chg="add mod">
          <ac:chgData name="Lindy Bustabad" userId="cd3e8fe8-9f8b-4f5a-82db-8b98c19b9a55" providerId="ADAL" clId="{91082646-2332-4E15-84F5-BED961DD68FD}" dt="2023-06-26T23:52:00.260" v="27" actId="14100"/>
          <ac:spMkLst>
            <pc:docMk/>
            <pc:sldMk cId="3279161538" sldId="266"/>
            <ac:spMk id="4" creationId="{57B030B7-7ED2-1D8C-DD96-FAD9C83E5B48}"/>
          </ac:spMkLst>
        </pc:spChg>
        <pc:spChg chg="del">
          <ac:chgData name="Lindy Bustabad" userId="cd3e8fe8-9f8b-4f5a-82db-8b98c19b9a55" providerId="ADAL" clId="{91082646-2332-4E15-84F5-BED961DD68FD}" dt="2023-06-26T23:51:26.296" v="21" actId="478"/>
          <ac:spMkLst>
            <pc:docMk/>
            <pc:sldMk cId="3279161538" sldId="266"/>
            <ac:spMk id="7" creationId="{B2E72145-7A6C-7D2A-C8F0-3DB0D24B5CCD}"/>
          </ac:spMkLst>
        </pc:spChg>
      </pc:sldChg>
      <pc:sldChg chg="new del">
        <pc:chgData name="Lindy Bustabad" userId="cd3e8fe8-9f8b-4f5a-82db-8b98c19b9a55" providerId="ADAL" clId="{91082646-2332-4E15-84F5-BED961DD68FD}" dt="2023-06-27T00:02:52.335" v="86" actId="47"/>
        <pc:sldMkLst>
          <pc:docMk/>
          <pc:sldMk cId="30316996" sldId="267"/>
        </pc:sldMkLst>
      </pc:sldChg>
      <pc:sldChg chg="addSp delSp modSp add mod modAnim modNotesTx">
        <pc:chgData name="Lindy Bustabad" userId="cd3e8fe8-9f8b-4f5a-82db-8b98c19b9a55" providerId="ADAL" clId="{91082646-2332-4E15-84F5-BED961DD68FD}" dt="2023-06-27T16:40:55.392" v="2835"/>
        <pc:sldMkLst>
          <pc:docMk/>
          <pc:sldMk cId="917950940" sldId="267"/>
        </pc:sldMkLst>
        <pc:spChg chg="mod">
          <ac:chgData name="Lindy Bustabad" userId="cd3e8fe8-9f8b-4f5a-82db-8b98c19b9a55" providerId="ADAL" clId="{91082646-2332-4E15-84F5-BED961DD68FD}" dt="2023-06-27T00:03:03.009" v="107" actId="20577"/>
          <ac:spMkLst>
            <pc:docMk/>
            <pc:sldMk cId="917950940" sldId="267"/>
            <ac:spMk id="2" creationId="{8BC2BB3B-64EF-4C42-F5B7-D1E86126D9A8}"/>
          </ac:spMkLst>
        </pc:spChg>
        <pc:spChg chg="mod">
          <ac:chgData name="Lindy Bustabad" userId="cd3e8fe8-9f8b-4f5a-82db-8b98c19b9a55" providerId="ADAL" clId="{91082646-2332-4E15-84F5-BED961DD68FD}" dt="2023-06-27T00:03:06.233" v="108" actId="20577"/>
          <ac:spMkLst>
            <pc:docMk/>
            <pc:sldMk cId="917950940" sldId="267"/>
            <ac:spMk id="3" creationId="{C03DB78B-2521-B7CA-6A60-4437D55B8528}"/>
          </ac:spMkLst>
        </pc:spChg>
        <pc:spChg chg="add mod">
          <ac:chgData name="Lindy Bustabad" userId="cd3e8fe8-9f8b-4f5a-82db-8b98c19b9a55" providerId="ADAL" clId="{91082646-2332-4E15-84F5-BED961DD68FD}" dt="2023-06-27T16:40:50.837" v="2834" actId="20577"/>
          <ac:spMkLst>
            <pc:docMk/>
            <pc:sldMk cId="917950940" sldId="267"/>
            <ac:spMk id="4" creationId="{0603114E-B1B7-37FE-6F55-58491636E894}"/>
          </ac:spMkLst>
        </pc:spChg>
        <pc:picChg chg="add del">
          <ac:chgData name="Lindy Bustabad" userId="cd3e8fe8-9f8b-4f5a-82db-8b98c19b9a55" providerId="ADAL" clId="{91082646-2332-4E15-84F5-BED961DD68FD}" dt="2023-06-27T00:15:09.419" v="822"/>
          <ac:picMkLst>
            <pc:docMk/>
            <pc:sldMk cId="917950940" sldId="267"/>
            <ac:picMk id="1026" creationId="{76E1E08A-A6CA-AB9C-31B8-535255742706}"/>
          </ac:picMkLst>
        </pc:picChg>
      </pc:sldChg>
      <pc:sldChg chg="del">
        <pc:chgData name="Lindy Bustabad" userId="cd3e8fe8-9f8b-4f5a-82db-8b98c19b9a55" providerId="ADAL" clId="{91082646-2332-4E15-84F5-BED961DD68FD}" dt="2023-06-26T23:50:39.341" v="15" actId="47"/>
        <pc:sldMkLst>
          <pc:docMk/>
          <pc:sldMk cId="2650589236" sldId="267"/>
        </pc:sldMkLst>
      </pc:sldChg>
      <pc:sldChg chg="addSp delSp modSp add mod modAnim modNotesTx">
        <pc:chgData name="Lindy Bustabad" userId="cd3e8fe8-9f8b-4f5a-82db-8b98c19b9a55" providerId="ADAL" clId="{91082646-2332-4E15-84F5-BED961DD68FD}" dt="2023-06-27T16:41:37.395" v="2867"/>
        <pc:sldMkLst>
          <pc:docMk/>
          <pc:sldMk cId="843536830" sldId="268"/>
        </pc:sldMkLst>
        <pc:spChg chg="mod">
          <ac:chgData name="Lindy Bustabad" userId="cd3e8fe8-9f8b-4f5a-82db-8b98c19b9a55" providerId="ADAL" clId="{91082646-2332-4E15-84F5-BED961DD68FD}" dt="2023-06-27T00:22:43.665" v="1059" actId="20577"/>
          <ac:spMkLst>
            <pc:docMk/>
            <pc:sldMk cId="843536830" sldId="268"/>
            <ac:spMk id="2" creationId="{8BC2BB3B-64EF-4C42-F5B7-D1E86126D9A8}"/>
          </ac:spMkLst>
        </pc:spChg>
        <pc:spChg chg="mod">
          <ac:chgData name="Lindy Bustabad" userId="cd3e8fe8-9f8b-4f5a-82db-8b98c19b9a55" providerId="ADAL" clId="{91082646-2332-4E15-84F5-BED961DD68FD}" dt="2023-06-27T16:41:32.852" v="2866" actId="20577"/>
          <ac:spMkLst>
            <pc:docMk/>
            <pc:sldMk cId="843536830" sldId="268"/>
            <ac:spMk id="3" creationId="{C03DB78B-2521-B7CA-6A60-4437D55B8528}"/>
          </ac:spMkLst>
        </pc:spChg>
        <pc:spChg chg="add del">
          <ac:chgData name="Lindy Bustabad" userId="cd3e8fe8-9f8b-4f5a-82db-8b98c19b9a55" providerId="ADAL" clId="{91082646-2332-4E15-84F5-BED961DD68FD}" dt="2023-06-27T00:17:06.922" v="841"/>
          <ac:spMkLst>
            <pc:docMk/>
            <pc:sldMk cId="843536830" sldId="268"/>
            <ac:spMk id="4" creationId="{48F5CBE0-E0F0-4DC7-3F25-6E343900D52B}"/>
          </ac:spMkLst>
        </pc:spChg>
        <pc:spChg chg="add mod">
          <ac:chgData name="Lindy Bustabad" userId="cd3e8fe8-9f8b-4f5a-82db-8b98c19b9a55" providerId="ADAL" clId="{91082646-2332-4E15-84F5-BED961DD68FD}" dt="2023-06-27T00:22:52.062" v="1075" actId="20577"/>
          <ac:spMkLst>
            <pc:docMk/>
            <pc:sldMk cId="843536830" sldId="268"/>
            <ac:spMk id="5" creationId="{68DC0A05-884C-4D10-16AA-88F6E3F889A5}"/>
          </ac:spMkLst>
        </pc:spChg>
        <pc:picChg chg="add mod">
          <ac:chgData name="Lindy Bustabad" userId="cd3e8fe8-9f8b-4f5a-82db-8b98c19b9a55" providerId="ADAL" clId="{91082646-2332-4E15-84F5-BED961DD68FD}" dt="2023-06-27T00:28:11.955" v="1737" actId="1076"/>
          <ac:picMkLst>
            <pc:docMk/>
            <pc:sldMk cId="843536830" sldId="268"/>
            <ac:picMk id="3076" creationId="{B17CB6B3-FA6F-5BD7-9E24-622DCF82E1FA}"/>
          </ac:picMkLst>
        </pc:picChg>
      </pc:sldChg>
      <pc:sldChg chg="del">
        <pc:chgData name="Lindy Bustabad" userId="cd3e8fe8-9f8b-4f5a-82db-8b98c19b9a55" providerId="ADAL" clId="{91082646-2332-4E15-84F5-BED961DD68FD}" dt="2023-06-26T23:50:39.341" v="15" actId="47"/>
        <pc:sldMkLst>
          <pc:docMk/>
          <pc:sldMk cId="2687975032" sldId="268"/>
        </pc:sldMkLst>
      </pc:sldChg>
      <pc:sldChg chg="addSp modSp add mod modAnim modNotesTx">
        <pc:chgData name="Lindy Bustabad" userId="cd3e8fe8-9f8b-4f5a-82db-8b98c19b9a55" providerId="ADAL" clId="{91082646-2332-4E15-84F5-BED961DD68FD}" dt="2023-06-27T16:41:46.579" v="2868"/>
        <pc:sldMkLst>
          <pc:docMk/>
          <pc:sldMk cId="2848565074" sldId="269"/>
        </pc:sldMkLst>
        <pc:spChg chg="mod">
          <ac:chgData name="Lindy Bustabad" userId="cd3e8fe8-9f8b-4f5a-82db-8b98c19b9a55" providerId="ADAL" clId="{91082646-2332-4E15-84F5-BED961DD68FD}" dt="2023-06-27T00:04:04.166" v="163" actId="20577"/>
          <ac:spMkLst>
            <pc:docMk/>
            <pc:sldMk cId="2848565074" sldId="269"/>
            <ac:spMk id="2" creationId="{8BC2BB3B-64EF-4C42-F5B7-D1E86126D9A8}"/>
          </ac:spMkLst>
        </pc:spChg>
        <pc:spChg chg="add mod">
          <ac:chgData name="Lindy Bustabad" userId="cd3e8fe8-9f8b-4f5a-82db-8b98c19b9a55" providerId="ADAL" clId="{91082646-2332-4E15-84F5-BED961DD68FD}" dt="2023-06-27T01:10:51.908" v="2825" actId="20577"/>
          <ac:spMkLst>
            <pc:docMk/>
            <pc:sldMk cId="2848565074" sldId="269"/>
            <ac:spMk id="4" creationId="{5FF32A89-419E-BE09-872E-9CF9A6F271B6}"/>
          </ac:spMkLst>
        </pc:spChg>
      </pc:sldChg>
      <pc:sldChg chg="del">
        <pc:chgData name="Lindy Bustabad" userId="cd3e8fe8-9f8b-4f5a-82db-8b98c19b9a55" providerId="ADAL" clId="{91082646-2332-4E15-84F5-BED961DD68FD}" dt="2023-06-26T23:50:39.341" v="15" actId="47"/>
        <pc:sldMkLst>
          <pc:docMk/>
          <pc:sldMk cId="1572603316" sldId="270"/>
        </pc:sldMkLst>
      </pc:sldChg>
      <pc:sldChg chg="addSp delSp modSp add mod modNotesTx">
        <pc:chgData name="Lindy Bustabad" userId="cd3e8fe8-9f8b-4f5a-82db-8b98c19b9a55" providerId="ADAL" clId="{91082646-2332-4E15-84F5-BED961DD68FD}" dt="2023-06-27T00:59:32.338" v="2822" actId="1076"/>
        <pc:sldMkLst>
          <pc:docMk/>
          <pc:sldMk cId="4031289167" sldId="270"/>
        </pc:sldMkLst>
        <pc:spChg chg="mod">
          <ac:chgData name="Lindy Bustabad" userId="cd3e8fe8-9f8b-4f5a-82db-8b98c19b9a55" providerId="ADAL" clId="{91082646-2332-4E15-84F5-BED961DD68FD}" dt="2023-06-27T00:05:09.686" v="187" actId="20577"/>
          <ac:spMkLst>
            <pc:docMk/>
            <pc:sldMk cId="4031289167" sldId="270"/>
            <ac:spMk id="2" creationId="{8BC2BB3B-64EF-4C42-F5B7-D1E86126D9A8}"/>
          </ac:spMkLst>
        </pc:spChg>
        <pc:spChg chg="add del">
          <ac:chgData name="Lindy Bustabad" userId="cd3e8fe8-9f8b-4f5a-82db-8b98c19b9a55" providerId="ADAL" clId="{91082646-2332-4E15-84F5-BED961DD68FD}" dt="2023-06-27T00:57:53.525" v="2772" actId="478"/>
          <ac:spMkLst>
            <pc:docMk/>
            <pc:sldMk cId="4031289167" sldId="270"/>
            <ac:spMk id="4" creationId="{CA8B3EE1-670E-5B8E-9E2B-A04F369B2FBC}"/>
          </ac:spMkLst>
        </pc:spChg>
        <pc:picChg chg="add mod">
          <ac:chgData name="Lindy Bustabad" userId="cd3e8fe8-9f8b-4f5a-82db-8b98c19b9a55" providerId="ADAL" clId="{91082646-2332-4E15-84F5-BED961DD68FD}" dt="2023-06-27T00:59:32.338" v="2822" actId="1076"/>
          <ac:picMkLst>
            <pc:docMk/>
            <pc:sldMk cId="4031289167" sldId="270"/>
            <ac:picMk id="6" creationId="{0BE57940-5BBC-912C-174C-55D83ABA9E5E}"/>
          </ac:picMkLst>
        </pc:picChg>
      </pc:sldChg>
      <pc:sldChg chg="addSp delSp modSp add del mod">
        <pc:chgData name="Lindy Bustabad" userId="cd3e8fe8-9f8b-4f5a-82db-8b98c19b9a55" providerId="ADAL" clId="{91082646-2332-4E15-84F5-BED961DD68FD}" dt="2023-06-27T00:59:13.095" v="2777" actId="47"/>
        <pc:sldMkLst>
          <pc:docMk/>
          <pc:sldMk cId="1529486752" sldId="271"/>
        </pc:sldMkLst>
        <pc:spChg chg="del mod">
          <ac:chgData name="Lindy Bustabad" userId="cd3e8fe8-9f8b-4f5a-82db-8b98c19b9a55" providerId="ADAL" clId="{91082646-2332-4E15-84F5-BED961DD68FD}" dt="2023-06-27T00:59:08.693" v="2775" actId="478"/>
          <ac:spMkLst>
            <pc:docMk/>
            <pc:sldMk cId="1529486752" sldId="271"/>
            <ac:spMk id="2" creationId="{8BC2BB3B-64EF-4C42-F5B7-D1E86126D9A8}"/>
          </ac:spMkLst>
        </pc:spChg>
        <pc:spChg chg="add del mod">
          <ac:chgData name="Lindy Bustabad" userId="cd3e8fe8-9f8b-4f5a-82db-8b98c19b9a55" providerId="ADAL" clId="{91082646-2332-4E15-84F5-BED961DD68FD}" dt="2023-06-27T00:59:10.563" v="2776" actId="478"/>
          <ac:spMkLst>
            <pc:docMk/>
            <pc:sldMk cId="1529486752" sldId="271"/>
            <ac:spMk id="5" creationId="{2B699037-7279-3A7B-2394-F47A41A38923}"/>
          </ac:spMkLst>
        </pc:spChg>
      </pc:sldChg>
      <pc:sldChg chg="del">
        <pc:chgData name="Lindy Bustabad" userId="cd3e8fe8-9f8b-4f5a-82db-8b98c19b9a55" providerId="ADAL" clId="{91082646-2332-4E15-84F5-BED961DD68FD}" dt="2023-06-26T23:50:39.341" v="15" actId="47"/>
        <pc:sldMkLst>
          <pc:docMk/>
          <pc:sldMk cId="4282923014" sldId="271"/>
        </pc:sldMkLst>
      </pc:sldChg>
      <pc:sldChg chg="addSp delSp modSp add mod modNotesTx">
        <pc:chgData name="Lindy Bustabad" userId="cd3e8fe8-9f8b-4f5a-82db-8b98c19b9a55" providerId="ADAL" clId="{91082646-2332-4E15-84F5-BED961DD68FD}" dt="2023-06-27T00:20:08.749" v="856"/>
        <pc:sldMkLst>
          <pc:docMk/>
          <pc:sldMk cId="1368487746" sldId="272"/>
        </pc:sldMkLst>
        <pc:spChg chg="del">
          <ac:chgData name="Lindy Bustabad" userId="cd3e8fe8-9f8b-4f5a-82db-8b98c19b9a55" providerId="ADAL" clId="{91082646-2332-4E15-84F5-BED961DD68FD}" dt="2023-06-27T00:15:24.848" v="824" actId="478"/>
          <ac:spMkLst>
            <pc:docMk/>
            <pc:sldMk cId="1368487746" sldId="272"/>
            <ac:spMk id="3" creationId="{C03DB78B-2521-B7CA-6A60-4437D55B8528}"/>
          </ac:spMkLst>
        </pc:spChg>
        <pc:spChg chg="del">
          <ac:chgData name="Lindy Bustabad" userId="cd3e8fe8-9f8b-4f5a-82db-8b98c19b9a55" providerId="ADAL" clId="{91082646-2332-4E15-84F5-BED961DD68FD}" dt="2023-06-27T00:15:33.454" v="825" actId="478"/>
          <ac:spMkLst>
            <pc:docMk/>
            <pc:sldMk cId="1368487746" sldId="272"/>
            <ac:spMk id="4" creationId="{0603114E-B1B7-37FE-6F55-58491636E894}"/>
          </ac:spMkLst>
        </pc:spChg>
        <pc:spChg chg="add del mod">
          <ac:chgData name="Lindy Bustabad" userId="cd3e8fe8-9f8b-4f5a-82db-8b98c19b9a55" providerId="ADAL" clId="{91082646-2332-4E15-84F5-BED961DD68FD}" dt="2023-06-27T00:15:34.875" v="826" actId="478"/>
          <ac:spMkLst>
            <pc:docMk/>
            <pc:sldMk cId="1368487746" sldId="272"/>
            <ac:spMk id="6" creationId="{A60258B0-74AF-6F0B-68BF-FB9B51990B73}"/>
          </ac:spMkLst>
        </pc:spChg>
        <pc:picChg chg="add mod">
          <ac:chgData name="Lindy Bustabad" userId="cd3e8fe8-9f8b-4f5a-82db-8b98c19b9a55" providerId="ADAL" clId="{91082646-2332-4E15-84F5-BED961DD68FD}" dt="2023-06-27T00:15:42.136" v="829" actId="1076"/>
          <ac:picMkLst>
            <pc:docMk/>
            <pc:sldMk cId="1368487746" sldId="272"/>
            <ac:picMk id="2050" creationId="{957F54CD-C164-B34D-3F11-5863011AEFD6}"/>
          </ac:picMkLst>
        </pc:picChg>
      </pc:sldChg>
      <pc:sldChg chg="del">
        <pc:chgData name="Lindy Bustabad" userId="cd3e8fe8-9f8b-4f5a-82db-8b98c19b9a55" providerId="ADAL" clId="{91082646-2332-4E15-84F5-BED961DD68FD}" dt="2023-06-26T23:50:41.002" v="16" actId="47"/>
        <pc:sldMkLst>
          <pc:docMk/>
          <pc:sldMk cId="3312017404" sldId="272"/>
        </pc:sldMkLst>
      </pc:sldChg>
      <pc:sldChg chg="addSp delSp modSp add mod modNotesTx">
        <pc:chgData name="Lindy Bustabad" userId="cd3e8fe8-9f8b-4f5a-82db-8b98c19b9a55" providerId="ADAL" clId="{91082646-2332-4E15-84F5-BED961DD68FD}" dt="2023-06-27T00:21:45.749" v="1034" actId="20577"/>
        <pc:sldMkLst>
          <pc:docMk/>
          <pc:sldMk cId="2891534190" sldId="273"/>
        </pc:sldMkLst>
        <pc:spChg chg="mod">
          <ac:chgData name="Lindy Bustabad" userId="cd3e8fe8-9f8b-4f5a-82db-8b98c19b9a55" providerId="ADAL" clId="{91082646-2332-4E15-84F5-BED961DD68FD}" dt="2023-06-27T00:16:50.181" v="837" actId="20577"/>
          <ac:spMkLst>
            <pc:docMk/>
            <pc:sldMk cId="2891534190" sldId="273"/>
            <ac:spMk id="2" creationId="{8BC2BB3B-64EF-4C42-F5B7-D1E86126D9A8}"/>
          </ac:spMkLst>
        </pc:spChg>
        <pc:spChg chg="add del">
          <ac:chgData name="Lindy Bustabad" userId="cd3e8fe8-9f8b-4f5a-82db-8b98c19b9a55" providerId="ADAL" clId="{91082646-2332-4E15-84F5-BED961DD68FD}" dt="2023-06-27T00:17:18.790" v="843"/>
          <ac:spMkLst>
            <pc:docMk/>
            <pc:sldMk cId="2891534190" sldId="273"/>
            <ac:spMk id="3" creationId="{65BF92F4-F25F-F028-E055-2CEDBEAE07BC}"/>
          </ac:spMkLst>
        </pc:spChg>
        <pc:spChg chg="add del mod">
          <ac:chgData name="Lindy Bustabad" userId="cd3e8fe8-9f8b-4f5a-82db-8b98c19b9a55" providerId="ADAL" clId="{91082646-2332-4E15-84F5-BED961DD68FD}" dt="2023-06-27T00:17:52.302" v="846" actId="478"/>
          <ac:spMkLst>
            <pc:docMk/>
            <pc:sldMk cId="2891534190" sldId="273"/>
            <ac:spMk id="4" creationId="{9C2EE189-E3B7-F658-F5B5-3324B5729805}"/>
          </ac:spMkLst>
        </pc:spChg>
        <pc:picChg chg="add mod">
          <ac:chgData name="Lindy Bustabad" userId="cd3e8fe8-9f8b-4f5a-82db-8b98c19b9a55" providerId="ADAL" clId="{91082646-2332-4E15-84F5-BED961DD68FD}" dt="2023-06-27T00:18:31.234" v="854" actId="1036"/>
          <ac:picMkLst>
            <pc:docMk/>
            <pc:sldMk cId="2891534190" sldId="273"/>
            <ac:picMk id="6" creationId="{8348CEF0-E83D-3DD5-0066-75262B5EFFAE}"/>
          </ac:picMkLst>
        </pc:picChg>
        <pc:picChg chg="del">
          <ac:chgData name="Lindy Bustabad" userId="cd3e8fe8-9f8b-4f5a-82db-8b98c19b9a55" providerId="ADAL" clId="{91082646-2332-4E15-84F5-BED961DD68FD}" dt="2023-06-27T00:16:48.344" v="831" actId="478"/>
          <ac:picMkLst>
            <pc:docMk/>
            <pc:sldMk cId="2891534190" sldId="273"/>
            <ac:picMk id="2050" creationId="{957F54CD-C164-B34D-3F11-5863011AEFD6}"/>
          </ac:picMkLst>
        </pc:picChg>
      </pc:sldChg>
      <pc:sldChg chg="add del">
        <pc:chgData name="Lindy Bustabad" userId="cd3e8fe8-9f8b-4f5a-82db-8b98c19b9a55" providerId="ADAL" clId="{91082646-2332-4E15-84F5-BED961DD68FD}" dt="2023-06-27T00:16:52.734" v="839"/>
        <pc:sldMkLst>
          <pc:docMk/>
          <pc:sldMk cId="1945410808" sldId="274"/>
        </pc:sldMkLst>
      </pc:sldChg>
      <pc:sldChg chg="addSp modSp add mod ord modAnim">
        <pc:chgData name="Lindy Bustabad" userId="cd3e8fe8-9f8b-4f5a-82db-8b98c19b9a55" providerId="ADAL" clId="{91082646-2332-4E15-84F5-BED961DD68FD}" dt="2023-06-27T16:41:22.579" v="2850"/>
        <pc:sldMkLst>
          <pc:docMk/>
          <pc:sldMk cId="4275521269" sldId="274"/>
        </pc:sldMkLst>
        <pc:spChg chg="mod">
          <ac:chgData name="Lindy Bustabad" userId="cd3e8fe8-9f8b-4f5a-82db-8b98c19b9a55" providerId="ADAL" clId="{91082646-2332-4E15-84F5-BED961DD68FD}" dt="2023-06-27T00:24:03.883" v="1279" actId="20577"/>
          <ac:spMkLst>
            <pc:docMk/>
            <pc:sldMk cId="4275521269" sldId="274"/>
            <ac:spMk id="2" creationId="{8BC2BB3B-64EF-4C42-F5B7-D1E86126D9A8}"/>
          </ac:spMkLst>
        </pc:spChg>
        <pc:spChg chg="mod">
          <ac:chgData name="Lindy Bustabad" userId="cd3e8fe8-9f8b-4f5a-82db-8b98c19b9a55" providerId="ADAL" clId="{91082646-2332-4E15-84F5-BED961DD68FD}" dt="2023-06-27T16:41:15.911" v="2849" actId="20577"/>
          <ac:spMkLst>
            <pc:docMk/>
            <pc:sldMk cId="4275521269" sldId="274"/>
            <ac:spMk id="3" creationId="{C03DB78B-2521-B7CA-6A60-4437D55B8528}"/>
          </ac:spMkLst>
        </pc:spChg>
        <pc:picChg chg="add mod">
          <ac:chgData name="Lindy Bustabad" userId="cd3e8fe8-9f8b-4f5a-82db-8b98c19b9a55" providerId="ADAL" clId="{91082646-2332-4E15-84F5-BED961DD68FD}" dt="2023-06-27T00:31:21.407" v="1858" actId="1076"/>
          <ac:picMkLst>
            <pc:docMk/>
            <pc:sldMk cId="4275521269" sldId="274"/>
            <ac:picMk id="6146" creationId="{48B03872-AB01-87B2-1B09-048F1EA1DBCA}"/>
          </ac:picMkLst>
        </pc:picChg>
      </pc:sldChg>
      <pc:sldChg chg="addSp delSp modSp add mod">
        <pc:chgData name="Lindy Bustabad" userId="cd3e8fe8-9f8b-4f5a-82db-8b98c19b9a55" providerId="ADAL" clId="{91082646-2332-4E15-84F5-BED961DD68FD}" dt="2023-06-27T00:37:48.678" v="2735" actId="1076"/>
        <pc:sldMkLst>
          <pc:docMk/>
          <pc:sldMk cId="298107913" sldId="275"/>
        </pc:sldMkLst>
        <pc:spChg chg="del">
          <ac:chgData name="Lindy Bustabad" userId="cd3e8fe8-9f8b-4f5a-82db-8b98c19b9a55" providerId="ADAL" clId="{91082646-2332-4E15-84F5-BED961DD68FD}" dt="2023-06-27T00:37:39.138" v="2731" actId="478"/>
          <ac:spMkLst>
            <pc:docMk/>
            <pc:sldMk cId="298107913" sldId="275"/>
            <ac:spMk id="4" creationId="{5FF32A89-419E-BE09-872E-9CF9A6F271B6}"/>
          </ac:spMkLst>
        </pc:spChg>
        <pc:picChg chg="add mod">
          <ac:chgData name="Lindy Bustabad" userId="cd3e8fe8-9f8b-4f5a-82db-8b98c19b9a55" providerId="ADAL" clId="{91082646-2332-4E15-84F5-BED961DD68FD}" dt="2023-06-27T00:37:48.678" v="2735" actId="1076"/>
          <ac:picMkLst>
            <pc:docMk/>
            <pc:sldMk cId="298107913" sldId="275"/>
            <ac:picMk id="7170" creationId="{1C6650D3-AA63-3A42-32A6-E749B6CF2F2A}"/>
          </ac:picMkLst>
        </pc:picChg>
      </pc:sldChg>
      <pc:sldChg chg="addSp delSp modSp add mod modAnim">
        <pc:chgData name="Lindy Bustabad" userId="cd3e8fe8-9f8b-4f5a-82db-8b98c19b9a55" providerId="ADAL" clId="{91082646-2332-4E15-84F5-BED961DD68FD}" dt="2023-06-27T00:48:05.013" v="2760"/>
        <pc:sldMkLst>
          <pc:docMk/>
          <pc:sldMk cId="3192308869" sldId="276"/>
        </pc:sldMkLst>
        <pc:spChg chg="mod">
          <ac:chgData name="Lindy Bustabad" userId="cd3e8fe8-9f8b-4f5a-82db-8b98c19b9a55" providerId="ADAL" clId="{91082646-2332-4E15-84F5-BED961DD68FD}" dt="2023-06-27T00:47:03.929" v="2752" actId="20577"/>
          <ac:spMkLst>
            <pc:docMk/>
            <pc:sldMk cId="3192308869" sldId="276"/>
            <ac:spMk id="2" creationId="{8BC2BB3B-64EF-4C42-F5B7-D1E86126D9A8}"/>
          </ac:spMkLst>
        </pc:spChg>
        <pc:spChg chg="add mod">
          <ac:chgData name="Lindy Bustabad" userId="cd3e8fe8-9f8b-4f5a-82db-8b98c19b9a55" providerId="ADAL" clId="{91082646-2332-4E15-84F5-BED961DD68FD}" dt="2023-06-27T00:47:56.699" v="2759" actId="2710"/>
          <ac:spMkLst>
            <pc:docMk/>
            <pc:sldMk cId="3192308869" sldId="276"/>
            <ac:spMk id="4" creationId="{B99368F7-75E8-2511-856F-FE9705F9F1B5}"/>
          </ac:spMkLst>
        </pc:spChg>
        <pc:picChg chg="del">
          <ac:chgData name="Lindy Bustabad" userId="cd3e8fe8-9f8b-4f5a-82db-8b98c19b9a55" providerId="ADAL" clId="{91082646-2332-4E15-84F5-BED961DD68FD}" dt="2023-06-27T00:46:56.371" v="2737" actId="478"/>
          <ac:picMkLst>
            <pc:docMk/>
            <pc:sldMk cId="3192308869" sldId="276"/>
            <ac:picMk id="7170" creationId="{1C6650D3-AA63-3A42-32A6-E749B6CF2F2A}"/>
          </ac:picMkLst>
        </pc:picChg>
      </pc:sldChg>
      <pc:sldChg chg="addSp delSp modSp add mod">
        <pc:chgData name="Lindy Bustabad" userId="cd3e8fe8-9f8b-4f5a-82db-8b98c19b9a55" providerId="ADAL" clId="{91082646-2332-4E15-84F5-BED961DD68FD}" dt="2023-06-27T00:52:47.362" v="2770" actId="1076"/>
        <pc:sldMkLst>
          <pc:docMk/>
          <pc:sldMk cId="3526160597" sldId="277"/>
        </pc:sldMkLst>
        <pc:spChg chg="del">
          <ac:chgData name="Lindy Bustabad" userId="cd3e8fe8-9f8b-4f5a-82db-8b98c19b9a55" providerId="ADAL" clId="{91082646-2332-4E15-84F5-BED961DD68FD}" dt="2023-06-27T00:52:16.106" v="2762" actId="478"/>
          <ac:spMkLst>
            <pc:docMk/>
            <pc:sldMk cId="3526160597" sldId="277"/>
            <ac:spMk id="3" creationId="{C03DB78B-2521-B7CA-6A60-4437D55B8528}"/>
          </ac:spMkLst>
        </pc:spChg>
        <pc:spChg chg="add del mod">
          <ac:chgData name="Lindy Bustabad" userId="cd3e8fe8-9f8b-4f5a-82db-8b98c19b9a55" providerId="ADAL" clId="{91082646-2332-4E15-84F5-BED961DD68FD}" dt="2023-06-27T00:52:19.799" v="2763" actId="478"/>
          <ac:spMkLst>
            <pc:docMk/>
            <pc:sldMk cId="3526160597" sldId="277"/>
            <ac:spMk id="6" creationId="{CA018A5F-1462-49F4-374B-1F8EDF99723E}"/>
          </ac:spMkLst>
        </pc:spChg>
        <pc:picChg chg="del">
          <ac:chgData name="Lindy Bustabad" userId="cd3e8fe8-9f8b-4f5a-82db-8b98c19b9a55" providerId="ADAL" clId="{91082646-2332-4E15-84F5-BED961DD68FD}" dt="2023-06-27T00:52:20.552" v="2764" actId="478"/>
          <ac:picMkLst>
            <pc:docMk/>
            <pc:sldMk cId="3526160597" sldId="277"/>
            <ac:picMk id="6146" creationId="{48B03872-AB01-87B2-1B09-048F1EA1DBCA}"/>
          </ac:picMkLst>
        </pc:picChg>
        <pc:picChg chg="add mod">
          <ac:chgData name="Lindy Bustabad" userId="cd3e8fe8-9f8b-4f5a-82db-8b98c19b9a55" providerId="ADAL" clId="{91082646-2332-4E15-84F5-BED961DD68FD}" dt="2023-06-27T00:52:47.362" v="2770" actId="1076"/>
          <ac:picMkLst>
            <pc:docMk/>
            <pc:sldMk cId="3526160597" sldId="277"/>
            <ac:picMk id="10241" creationId="{68D5F0C5-A540-4C2D-636B-C613302A9472}"/>
          </ac:picMkLst>
        </pc:picChg>
      </pc:sldChg>
      <pc:sldChg chg="add del">
        <pc:chgData name="Lindy Bustabad" userId="cd3e8fe8-9f8b-4f5a-82db-8b98c19b9a55" providerId="ADAL" clId="{91082646-2332-4E15-84F5-BED961DD68FD}" dt="2023-06-27T00:52:22.055" v="2766"/>
        <pc:sldMkLst>
          <pc:docMk/>
          <pc:sldMk cId="1407280811" sldId="278"/>
        </pc:sldMkLst>
      </pc:sldChg>
      <pc:sldChg chg="modSp new mod">
        <pc:chgData name="Lindy Bustabad" userId="cd3e8fe8-9f8b-4f5a-82db-8b98c19b9a55" providerId="ADAL" clId="{91082646-2332-4E15-84F5-BED961DD68FD}" dt="2023-06-27T00:59:21.936" v="2818" actId="20577"/>
        <pc:sldMkLst>
          <pc:docMk/>
          <pc:sldMk cId="4024378294" sldId="278"/>
        </pc:sldMkLst>
        <pc:spChg chg="mod">
          <ac:chgData name="Lindy Bustabad" userId="cd3e8fe8-9f8b-4f5a-82db-8b98c19b9a55" providerId="ADAL" clId="{91082646-2332-4E15-84F5-BED961DD68FD}" dt="2023-06-27T00:59:21.936" v="2818" actId="20577"/>
          <ac:spMkLst>
            <pc:docMk/>
            <pc:sldMk cId="4024378294" sldId="278"/>
            <ac:spMk id="2" creationId="{2AF64671-A2D6-571F-9F22-D2FA03CEC0CA}"/>
          </ac:spMkLst>
        </pc:spChg>
      </pc:sldChg>
    </pc:docChg>
  </pc:docChgLst>
  <pc:docChgLst>
    <pc:chgData name="Lindy Bustabad" userId="cd3e8fe8-9f8b-4f5a-82db-8b98c19b9a55" providerId="ADAL" clId="{3EAB7D1F-EE9D-442D-987E-B43B84247C94}"/>
    <pc:docChg chg="undo redo custSel addSld delSld modSld">
      <pc:chgData name="Lindy Bustabad" userId="cd3e8fe8-9f8b-4f5a-82db-8b98c19b9a55" providerId="ADAL" clId="{3EAB7D1F-EE9D-442D-987E-B43B84247C94}" dt="2023-07-18T20:02:12.746" v="11581" actId="20577"/>
      <pc:docMkLst>
        <pc:docMk/>
      </pc:docMkLst>
      <pc:sldChg chg="modSp mod modNotesTx">
        <pc:chgData name="Lindy Bustabad" userId="cd3e8fe8-9f8b-4f5a-82db-8b98c19b9a55" providerId="ADAL" clId="{3EAB7D1F-EE9D-442D-987E-B43B84247C94}" dt="2023-07-18T20:02:12.746" v="11581" actId="20577"/>
        <pc:sldMkLst>
          <pc:docMk/>
          <pc:sldMk cId="2992560981" sldId="262"/>
        </pc:sldMkLst>
        <pc:spChg chg="mod">
          <ac:chgData name="Lindy Bustabad" userId="cd3e8fe8-9f8b-4f5a-82db-8b98c19b9a55" providerId="ADAL" clId="{3EAB7D1F-EE9D-442D-987E-B43B84247C94}" dt="2023-07-18T20:02:12.746" v="11581" actId="20577"/>
          <ac:spMkLst>
            <pc:docMk/>
            <pc:sldMk cId="2992560981" sldId="262"/>
            <ac:spMk id="3" creationId="{4438C5CC-284B-E246-993C-6A8BCF1C2E09}"/>
          </ac:spMkLst>
        </pc:spChg>
      </pc:sldChg>
      <pc:sldChg chg="addSp modSp mod">
        <pc:chgData name="Lindy Bustabad" userId="cd3e8fe8-9f8b-4f5a-82db-8b98c19b9a55" providerId="ADAL" clId="{3EAB7D1F-EE9D-442D-987E-B43B84247C94}" dt="2023-07-14T16:47:08.193" v="22" actId="1038"/>
        <pc:sldMkLst>
          <pc:docMk/>
          <pc:sldMk cId="3279161538" sldId="266"/>
        </pc:sldMkLst>
        <pc:spChg chg="add mod">
          <ac:chgData name="Lindy Bustabad" userId="cd3e8fe8-9f8b-4f5a-82db-8b98c19b9a55" providerId="ADAL" clId="{3EAB7D1F-EE9D-442D-987E-B43B84247C94}" dt="2023-07-14T16:47:08.193" v="22" actId="1038"/>
          <ac:spMkLst>
            <pc:docMk/>
            <pc:sldMk cId="3279161538" sldId="266"/>
            <ac:spMk id="4" creationId="{20683431-2CAD-96CD-1518-B9F617C32DD2}"/>
          </ac:spMkLst>
        </pc:spChg>
        <pc:spChg chg="add mod">
          <ac:chgData name="Lindy Bustabad" userId="cd3e8fe8-9f8b-4f5a-82db-8b98c19b9a55" providerId="ADAL" clId="{3EAB7D1F-EE9D-442D-987E-B43B84247C94}" dt="2023-07-14T16:47:03.123" v="20" actId="1076"/>
          <ac:spMkLst>
            <pc:docMk/>
            <pc:sldMk cId="3279161538" sldId="266"/>
            <ac:spMk id="7" creationId="{444CBB9F-3729-350A-7832-3AEC5B28F894}"/>
          </ac:spMkLst>
        </pc:spChg>
        <pc:spChg chg="add mod">
          <ac:chgData name="Lindy Bustabad" userId="cd3e8fe8-9f8b-4f5a-82db-8b98c19b9a55" providerId="ADAL" clId="{3EAB7D1F-EE9D-442D-987E-B43B84247C94}" dt="2023-07-14T16:46:57.144" v="19" actId="1076"/>
          <ac:spMkLst>
            <pc:docMk/>
            <pc:sldMk cId="3279161538" sldId="266"/>
            <ac:spMk id="8" creationId="{730B8188-30DA-F023-030B-E6E40AB71AF1}"/>
          </ac:spMkLst>
        </pc:sp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27306801" sldId="267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498293361" sldId="268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2411742757" sldId="269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287971496" sldId="270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4053568669" sldId="271"/>
        </pc:sldMkLst>
      </pc:sldChg>
      <pc:sldChg chg="addSp delSp modSp mod modNotesTx">
        <pc:chgData name="Lindy Bustabad" userId="cd3e8fe8-9f8b-4f5a-82db-8b98c19b9a55" providerId="ADAL" clId="{3EAB7D1F-EE9D-442D-987E-B43B84247C94}" dt="2023-07-14T16:58:24.898" v="546" actId="22"/>
        <pc:sldMkLst>
          <pc:docMk/>
          <pc:sldMk cId="1017165077" sldId="272"/>
        </pc:sldMkLst>
        <pc:spChg chg="mod">
          <ac:chgData name="Lindy Bustabad" userId="cd3e8fe8-9f8b-4f5a-82db-8b98c19b9a55" providerId="ADAL" clId="{3EAB7D1F-EE9D-442D-987E-B43B84247C94}" dt="2023-07-14T16:49:14.776" v="53" actId="20577"/>
          <ac:spMkLst>
            <pc:docMk/>
            <pc:sldMk cId="1017165077" sldId="272"/>
            <ac:spMk id="2" creationId="{8BC2BB3B-64EF-4C42-F5B7-D1E86126D9A8}"/>
          </ac:spMkLst>
        </pc:spChg>
        <pc:spChg chg="add mod">
          <ac:chgData name="Lindy Bustabad" userId="cd3e8fe8-9f8b-4f5a-82db-8b98c19b9a55" providerId="ADAL" clId="{3EAB7D1F-EE9D-442D-987E-B43B84247C94}" dt="2023-07-14T16:50:03.948" v="266" actId="113"/>
          <ac:spMkLst>
            <pc:docMk/>
            <pc:sldMk cId="1017165077" sldId="272"/>
            <ac:spMk id="3" creationId="{2F106335-E77D-F55A-9551-A4D0CFD1C01F}"/>
          </ac:spMkLst>
        </pc:spChg>
        <pc:spChg chg="add del">
          <ac:chgData name="Lindy Bustabad" userId="cd3e8fe8-9f8b-4f5a-82db-8b98c19b9a55" providerId="ADAL" clId="{3EAB7D1F-EE9D-442D-987E-B43B84247C94}" dt="2023-07-14T16:58:24.898" v="546" actId="22"/>
          <ac:spMkLst>
            <pc:docMk/>
            <pc:sldMk cId="1017165077" sldId="272"/>
            <ac:spMk id="9" creationId="{8930DAD7-E74C-E20E-96A2-B78D7DE695BB}"/>
          </ac:spMkLst>
        </pc:spChg>
        <pc:picChg chg="add mod">
          <ac:chgData name="Lindy Bustabad" userId="cd3e8fe8-9f8b-4f5a-82db-8b98c19b9a55" providerId="ADAL" clId="{3EAB7D1F-EE9D-442D-987E-B43B84247C94}" dt="2023-07-14T16:53:36.063" v="277" actId="1076"/>
          <ac:picMkLst>
            <pc:docMk/>
            <pc:sldMk cId="1017165077" sldId="272"/>
            <ac:picMk id="5" creationId="{85187108-F8CD-511B-E50F-D6FD7294B55D}"/>
          </ac:picMkLst>
        </pc:picChg>
        <pc:picChg chg="add mod">
          <ac:chgData name="Lindy Bustabad" userId="cd3e8fe8-9f8b-4f5a-82db-8b98c19b9a55" providerId="ADAL" clId="{3EAB7D1F-EE9D-442D-987E-B43B84247C94}" dt="2023-07-14T16:53:31.967" v="275" actId="1076"/>
          <ac:picMkLst>
            <pc:docMk/>
            <pc:sldMk cId="1017165077" sldId="272"/>
            <ac:picMk id="7" creationId="{A0304405-031E-1645-E4E1-7E77F73130F4}"/>
          </ac:picMkLst>
        </pc:picChg>
        <pc:picChg chg="del">
          <ac:chgData name="Lindy Bustabad" userId="cd3e8fe8-9f8b-4f5a-82db-8b98c19b9a55" providerId="ADAL" clId="{3EAB7D1F-EE9D-442D-987E-B43B84247C94}" dt="2023-07-14T16:49:15.952" v="54" actId="478"/>
          <ac:picMkLst>
            <pc:docMk/>
            <pc:sldMk cId="1017165077" sldId="272"/>
            <ac:picMk id="1025" creationId="{F0E2832F-9AF3-1A7D-1A7D-106ADF49B41A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2671013822" sldId="273"/>
        </pc:sldMkLst>
      </pc:sldChg>
      <pc:sldChg chg="addSp delSp modSp add mod modNotesTx">
        <pc:chgData name="Lindy Bustabad" userId="cd3e8fe8-9f8b-4f5a-82db-8b98c19b9a55" providerId="ADAL" clId="{3EAB7D1F-EE9D-442D-987E-B43B84247C94}" dt="2023-07-17T19:01:46.358" v="1475" actId="20577"/>
        <pc:sldMkLst>
          <pc:docMk/>
          <pc:sldMk cId="3741065749" sldId="273"/>
        </pc:sldMkLst>
        <pc:spChg chg="mod">
          <ac:chgData name="Lindy Bustabad" userId="cd3e8fe8-9f8b-4f5a-82db-8b98c19b9a55" providerId="ADAL" clId="{3EAB7D1F-EE9D-442D-987E-B43B84247C94}" dt="2023-07-17T19:01:46.358" v="1475" actId="20577"/>
          <ac:spMkLst>
            <pc:docMk/>
            <pc:sldMk cId="3741065749" sldId="273"/>
            <ac:spMk id="2" creationId="{8BC2BB3B-64EF-4C42-F5B7-D1E86126D9A8}"/>
          </ac:spMkLst>
        </pc:spChg>
        <pc:spChg chg="del mod">
          <ac:chgData name="Lindy Bustabad" userId="cd3e8fe8-9f8b-4f5a-82db-8b98c19b9a55" providerId="ADAL" clId="{3EAB7D1F-EE9D-442D-987E-B43B84247C94}" dt="2023-07-14T16:59:15.840" v="577" actId="22"/>
          <ac:spMkLst>
            <pc:docMk/>
            <pc:sldMk cId="3741065749" sldId="273"/>
            <ac:spMk id="3" creationId="{2F106335-E77D-F55A-9551-A4D0CFD1C01F}"/>
          </ac:spMkLst>
        </pc:spChg>
        <pc:spChg chg="add mod">
          <ac:chgData name="Lindy Bustabad" userId="cd3e8fe8-9f8b-4f5a-82db-8b98c19b9a55" providerId="ADAL" clId="{3EAB7D1F-EE9D-442D-987E-B43B84247C94}" dt="2023-07-17T12:36:46.403" v="746" actId="1076"/>
          <ac:spMkLst>
            <pc:docMk/>
            <pc:sldMk cId="3741065749" sldId="273"/>
            <ac:spMk id="3" creationId="{F2F5BD0A-738A-D87B-B83F-434A0657D143}"/>
          </ac:spMkLst>
        </pc:spChg>
        <pc:spChg chg="add mod">
          <ac:chgData name="Lindy Bustabad" userId="cd3e8fe8-9f8b-4f5a-82db-8b98c19b9a55" providerId="ADAL" clId="{3EAB7D1F-EE9D-442D-987E-B43B84247C94}" dt="2023-07-17T12:37:02.467" v="792" actId="14100"/>
          <ac:spMkLst>
            <pc:docMk/>
            <pc:sldMk cId="3741065749" sldId="273"/>
            <ac:spMk id="4" creationId="{422649EC-EC88-6D07-BF0A-50E56A729523}"/>
          </ac:spMkLst>
        </pc:spChg>
        <pc:spChg chg="add del mod">
          <ac:chgData name="Lindy Bustabad" userId="cd3e8fe8-9f8b-4f5a-82db-8b98c19b9a55" providerId="ADAL" clId="{3EAB7D1F-EE9D-442D-987E-B43B84247C94}" dt="2023-07-17T12:37:29.621" v="794"/>
          <ac:spMkLst>
            <pc:docMk/>
            <pc:sldMk cId="3741065749" sldId="273"/>
            <ac:spMk id="5" creationId="{07543884-70FF-C9A5-58EB-FB89EDC0E4EB}"/>
          </ac:spMkLst>
        </pc:spChg>
        <pc:picChg chg="del">
          <ac:chgData name="Lindy Bustabad" userId="cd3e8fe8-9f8b-4f5a-82db-8b98c19b9a55" providerId="ADAL" clId="{3EAB7D1F-EE9D-442D-987E-B43B84247C94}" dt="2023-07-14T16:58:41.871" v="575" actId="478"/>
          <ac:picMkLst>
            <pc:docMk/>
            <pc:sldMk cId="3741065749" sldId="273"/>
            <ac:picMk id="5" creationId="{85187108-F8CD-511B-E50F-D6FD7294B55D}"/>
          </ac:picMkLst>
        </pc:picChg>
        <pc:picChg chg="add mod ord">
          <ac:chgData name="Lindy Bustabad" userId="cd3e8fe8-9f8b-4f5a-82db-8b98c19b9a55" providerId="ADAL" clId="{3EAB7D1F-EE9D-442D-987E-B43B84247C94}" dt="2023-07-14T16:59:20.691" v="579" actId="12789"/>
          <ac:picMkLst>
            <pc:docMk/>
            <pc:sldMk cId="3741065749" sldId="273"/>
            <ac:picMk id="6" creationId="{3B00B4C3-40E7-CE89-F1BA-DF926A460065}"/>
          </ac:picMkLst>
        </pc:picChg>
        <pc:picChg chg="del">
          <ac:chgData name="Lindy Bustabad" userId="cd3e8fe8-9f8b-4f5a-82db-8b98c19b9a55" providerId="ADAL" clId="{3EAB7D1F-EE9D-442D-987E-B43B84247C94}" dt="2023-07-14T16:58:41.085" v="574" actId="478"/>
          <ac:picMkLst>
            <pc:docMk/>
            <pc:sldMk cId="3741065749" sldId="273"/>
            <ac:picMk id="7" creationId="{A0304405-031E-1645-E4E1-7E77F73130F4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630778785" sldId="274"/>
        </pc:sldMkLst>
      </pc:sldChg>
      <pc:sldChg chg="addSp delSp modSp add mod modAnim modNotesTx">
        <pc:chgData name="Lindy Bustabad" userId="cd3e8fe8-9f8b-4f5a-82db-8b98c19b9a55" providerId="ADAL" clId="{3EAB7D1F-EE9D-442D-987E-B43B84247C94}" dt="2023-07-17T19:01:49.917" v="1476"/>
        <pc:sldMkLst>
          <pc:docMk/>
          <pc:sldMk cId="3778675623" sldId="274"/>
        </pc:sldMkLst>
        <pc:spChg chg="mod">
          <ac:chgData name="Lindy Bustabad" userId="cd3e8fe8-9f8b-4f5a-82db-8b98c19b9a55" providerId="ADAL" clId="{3EAB7D1F-EE9D-442D-987E-B43B84247C94}" dt="2023-07-17T19:01:49.917" v="1476"/>
          <ac:spMkLst>
            <pc:docMk/>
            <pc:sldMk cId="3778675623" sldId="274"/>
            <ac:spMk id="2" creationId="{8BC2BB3B-64EF-4C42-F5B7-D1E86126D9A8}"/>
          </ac:spMkLst>
        </pc:spChg>
        <pc:spChg chg="del">
          <ac:chgData name="Lindy Bustabad" userId="cd3e8fe8-9f8b-4f5a-82db-8b98c19b9a55" providerId="ADAL" clId="{3EAB7D1F-EE9D-442D-987E-B43B84247C94}" dt="2023-07-17T12:37:44.340" v="798" actId="478"/>
          <ac:spMkLst>
            <pc:docMk/>
            <pc:sldMk cId="3778675623" sldId="274"/>
            <ac:spMk id="3" creationId="{F2F5BD0A-738A-D87B-B83F-434A0657D143}"/>
          </ac:spMkLst>
        </pc:spChg>
        <pc:spChg chg="del">
          <ac:chgData name="Lindy Bustabad" userId="cd3e8fe8-9f8b-4f5a-82db-8b98c19b9a55" providerId="ADAL" clId="{3EAB7D1F-EE9D-442D-987E-B43B84247C94}" dt="2023-07-17T12:37:45.011" v="799" actId="478"/>
          <ac:spMkLst>
            <pc:docMk/>
            <pc:sldMk cId="3778675623" sldId="274"/>
            <ac:spMk id="4" creationId="{422649EC-EC88-6D07-BF0A-50E56A729523}"/>
          </ac:spMkLst>
        </pc:spChg>
        <pc:spChg chg="add del mod">
          <ac:chgData name="Lindy Bustabad" userId="cd3e8fe8-9f8b-4f5a-82db-8b98c19b9a55" providerId="ADAL" clId="{3EAB7D1F-EE9D-442D-987E-B43B84247C94}" dt="2023-07-17T12:37:42.649" v="797" actId="478"/>
          <ac:spMkLst>
            <pc:docMk/>
            <pc:sldMk cId="3778675623" sldId="274"/>
            <ac:spMk id="7" creationId="{AE57E9B9-FC69-0212-043C-136AFF465D3F}"/>
          </ac:spMkLst>
        </pc:spChg>
        <pc:spChg chg="add mod">
          <ac:chgData name="Lindy Bustabad" userId="cd3e8fe8-9f8b-4f5a-82db-8b98c19b9a55" providerId="ADAL" clId="{3EAB7D1F-EE9D-442D-987E-B43B84247C94}" dt="2023-07-17T12:37:54.907" v="830" actId="20577"/>
          <ac:spMkLst>
            <pc:docMk/>
            <pc:sldMk cId="3778675623" sldId="274"/>
            <ac:spMk id="9" creationId="{47D74E9F-9AFE-B9CB-3B76-396508A6AF6A}"/>
          </ac:spMkLst>
        </pc:spChg>
        <pc:picChg chg="add del mod">
          <ac:chgData name="Lindy Bustabad" userId="cd3e8fe8-9f8b-4f5a-82db-8b98c19b9a55" providerId="ADAL" clId="{3EAB7D1F-EE9D-442D-987E-B43B84247C94}" dt="2023-07-17T12:37:46.173" v="801" actId="478"/>
          <ac:picMkLst>
            <pc:docMk/>
            <pc:sldMk cId="3778675623" sldId="274"/>
            <ac:picMk id="6" creationId="{3B00B4C3-40E7-CE89-F1BA-DF926A460065}"/>
          </ac:picMkLst>
        </pc:picChg>
        <pc:picChg chg="add mod">
          <ac:chgData name="Lindy Bustabad" userId="cd3e8fe8-9f8b-4f5a-82db-8b98c19b9a55" providerId="ADAL" clId="{3EAB7D1F-EE9D-442D-987E-B43B84247C94}" dt="2023-07-17T12:38:34.490" v="837" actId="1076"/>
          <ac:picMkLst>
            <pc:docMk/>
            <pc:sldMk cId="3778675623" sldId="274"/>
            <ac:picMk id="11" creationId="{13DB61E1-0A03-7168-2D2D-3F6A274AB1E8}"/>
          </ac:picMkLst>
        </pc:picChg>
        <pc:picChg chg="add mod">
          <ac:chgData name="Lindy Bustabad" userId="cd3e8fe8-9f8b-4f5a-82db-8b98c19b9a55" providerId="ADAL" clId="{3EAB7D1F-EE9D-442D-987E-B43B84247C94}" dt="2023-07-17T12:39:23.948" v="849" actId="1076"/>
          <ac:picMkLst>
            <pc:docMk/>
            <pc:sldMk cId="3778675623" sldId="274"/>
            <ac:picMk id="13" creationId="{D1255C4F-C66F-08EA-0377-26A50ACBC368}"/>
          </ac:picMkLst>
        </pc:picChg>
        <pc:picChg chg="add mod">
          <ac:chgData name="Lindy Bustabad" userId="cd3e8fe8-9f8b-4f5a-82db-8b98c19b9a55" providerId="ADAL" clId="{3EAB7D1F-EE9D-442D-987E-B43B84247C94}" dt="2023-07-17T12:39:00.234" v="841" actId="1076"/>
          <ac:picMkLst>
            <pc:docMk/>
            <pc:sldMk cId="3778675623" sldId="274"/>
            <ac:picMk id="15" creationId="{F339928C-A704-B0EF-9A67-F22909827D87}"/>
          </ac:picMkLst>
        </pc:picChg>
        <pc:picChg chg="add mod">
          <ac:chgData name="Lindy Bustabad" userId="cd3e8fe8-9f8b-4f5a-82db-8b98c19b9a55" providerId="ADAL" clId="{3EAB7D1F-EE9D-442D-987E-B43B84247C94}" dt="2023-07-17T12:39:27.325" v="851" actId="14100"/>
          <ac:picMkLst>
            <pc:docMk/>
            <pc:sldMk cId="3778675623" sldId="274"/>
            <ac:picMk id="17" creationId="{C10FEE3F-9702-8BA7-EAF1-8B2513F0A184}"/>
          </ac:picMkLst>
        </pc:picChg>
        <pc:picChg chg="add mod">
          <ac:chgData name="Lindy Bustabad" userId="cd3e8fe8-9f8b-4f5a-82db-8b98c19b9a55" providerId="ADAL" clId="{3EAB7D1F-EE9D-442D-987E-B43B84247C94}" dt="2023-07-17T12:40:46.901" v="1048" actId="1076"/>
          <ac:picMkLst>
            <pc:docMk/>
            <pc:sldMk cId="3778675623" sldId="274"/>
            <ac:picMk id="19" creationId="{FEE556E9-B73F-F846-3155-7B21BC808DC2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2712742448" sldId="275"/>
        </pc:sldMkLst>
      </pc:sldChg>
      <pc:sldChg chg="addSp delSp modSp add mod delAnim modNotesTx">
        <pc:chgData name="Lindy Bustabad" userId="cd3e8fe8-9f8b-4f5a-82db-8b98c19b9a55" providerId="ADAL" clId="{3EAB7D1F-EE9D-442D-987E-B43B84247C94}" dt="2023-07-17T19:01:51.785" v="1477"/>
        <pc:sldMkLst>
          <pc:docMk/>
          <pc:sldMk cId="3272285389" sldId="275"/>
        </pc:sldMkLst>
        <pc:spChg chg="mod">
          <ac:chgData name="Lindy Bustabad" userId="cd3e8fe8-9f8b-4f5a-82db-8b98c19b9a55" providerId="ADAL" clId="{3EAB7D1F-EE9D-442D-987E-B43B84247C94}" dt="2023-07-17T19:01:51.785" v="1477"/>
          <ac:spMkLst>
            <pc:docMk/>
            <pc:sldMk cId="3272285389" sldId="275"/>
            <ac:spMk id="2" creationId="{8BC2BB3B-64EF-4C42-F5B7-D1E86126D9A8}"/>
          </ac:spMkLst>
        </pc:spChg>
        <pc:spChg chg="add del mod">
          <ac:chgData name="Lindy Bustabad" userId="cd3e8fe8-9f8b-4f5a-82db-8b98c19b9a55" providerId="ADAL" clId="{3EAB7D1F-EE9D-442D-987E-B43B84247C94}" dt="2023-07-17T12:42:11.360" v="1141" actId="478"/>
          <ac:spMkLst>
            <pc:docMk/>
            <pc:sldMk cId="3272285389" sldId="275"/>
            <ac:spMk id="4" creationId="{D066A4F4-5A26-18D4-7EEB-963D426F0F66}"/>
          </ac:spMkLst>
        </pc:spChg>
        <pc:spChg chg="del">
          <ac:chgData name="Lindy Bustabad" userId="cd3e8fe8-9f8b-4f5a-82db-8b98c19b9a55" providerId="ADAL" clId="{3EAB7D1F-EE9D-442D-987E-B43B84247C94}" dt="2023-07-17T12:42:08.002" v="1140" actId="478"/>
          <ac:spMkLst>
            <pc:docMk/>
            <pc:sldMk cId="3272285389" sldId="275"/>
            <ac:spMk id="9" creationId="{47D74E9F-9AFE-B9CB-3B76-396508A6AF6A}"/>
          </ac:spMkLst>
        </pc:spChg>
        <pc:picChg chg="add mod">
          <ac:chgData name="Lindy Bustabad" userId="cd3e8fe8-9f8b-4f5a-82db-8b98c19b9a55" providerId="ADAL" clId="{3EAB7D1F-EE9D-442D-987E-B43B84247C94}" dt="2023-07-17T12:42:38.876" v="1193" actId="1076"/>
          <ac:picMkLst>
            <pc:docMk/>
            <pc:sldMk cId="3272285389" sldId="275"/>
            <ac:picMk id="6" creationId="{6E49B2B0-7BC5-1473-9A76-39915F43F7AF}"/>
          </ac:picMkLst>
        </pc:picChg>
        <pc:picChg chg="add del mod">
          <ac:chgData name="Lindy Bustabad" userId="cd3e8fe8-9f8b-4f5a-82db-8b98c19b9a55" providerId="ADAL" clId="{3EAB7D1F-EE9D-442D-987E-B43B84247C94}" dt="2023-07-17T19:00:22.798" v="1331"/>
          <ac:picMkLst>
            <pc:docMk/>
            <pc:sldMk cId="3272285389" sldId="275"/>
            <ac:picMk id="7" creationId="{FB7312F3-683A-9735-9449-E4DC9E662AA7}"/>
          </ac:picMkLst>
        </pc:picChg>
        <pc:picChg chg="del">
          <ac:chgData name="Lindy Bustabad" userId="cd3e8fe8-9f8b-4f5a-82db-8b98c19b9a55" providerId="ADAL" clId="{3EAB7D1F-EE9D-442D-987E-B43B84247C94}" dt="2023-07-17T12:42:04.162" v="1135" actId="478"/>
          <ac:picMkLst>
            <pc:docMk/>
            <pc:sldMk cId="3272285389" sldId="275"/>
            <ac:picMk id="11" creationId="{13DB61E1-0A03-7168-2D2D-3F6A274AB1E8}"/>
          </ac:picMkLst>
        </pc:picChg>
        <pc:picChg chg="del">
          <ac:chgData name="Lindy Bustabad" userId="cd3e8fe8-9f8b-4f5a-82db-8b98c19b9a55" providerId="ADAL" clId="{3EAB7D1F-EE9D-442D-987E-B43B84247C94}" dt="2023-07-17T12:42:05.780" v="1138" actId="478"/>
          <ac:picMkLst>
            <pc:docMk/>
            <pc:sldMk cId="3272285389" sldId="275"/>
            <ac:picMk id="13" creationId="{D1255C4F-C66F-08EA-0377-26A50ACBC368}"/>
          </ac:picMkLst>
        </pc:picChg>
        <pc:picChg chg="del">
          <ac:chgData name="Lindy Bustabad" userId="cd3e8fe8-9f8b-4f5a-82db-8b98c19b9a55" providerId="ADAL" clId="{3EAB7D1F-EE9D-442D-987E-B43B84247C94}" dt="2023-07-17T12:42:04.603" v="1136" actId="478"/>
          <ac:picMkLst>
            <pc:docMk/>
            <pc:sldMk cId="3272285389" sldId="275"/>
            <ac:picMk id="15" creationId="{F339928C-A704-B0EF-9A67-F22909827D87}"/>
          </ac:picMkLst>
        </pc:picChg>
        <pc:picChg chg="del">
          <ac:chgData name="Lindy Bustabad" userId="cd3e8fe8-9f8b-4f5a-82db-8b98c19b9a55" providerId="ADAL" clId="{3EAB7D1F-EE9D-442D-987E-B43B84247C94}" dt="2023-07-17T12:42:06.164" v="1139" actId="478"/>
          <ac:picMkLst>
            <pc:docMk/>
            <pc:sldMk cId="3272285389" sldId="275"/>
            <ac:picMk id="17" creationId="{C10FEE3F-9702-8BA7-EAF1-8B2513F0A184}"/>
          </ac:picMkLst>
        </pc:picChg>
        <pc:picChg chg="del">
          <ac:chgData name="Lindy Bustabad" userId="cd3e8fe8-9f8b-4f5a-82db-8b98c19b9a55" providerId="ADAL" clId="{3EAB7D1F-EE9D-442D-987E-B43B84247C94}" dt="2023-07-17T12:42:04.997" v="1137" actId="478"/>
          <ac:picMkLst>
            <pc:docMk/>
            <pc:sldMk cId="3272285389" sldId="275"/>
            <ac:picMk id="19" creationId="{FEE556E9-B73F-F846-3155-7B21BC808DC2}"/>
          </ac:picMkLst>
        </pc:picChg>
      </pc:sldChg>
      <pc:sldChg chg="addSp delSp modSp add mod modNotesTx">
        <pc:chgData name="Lindy Bustabad" userId="cd3e8fe8-9f8b-4f5a-82db-8b98c19b9a55" providerId="ADAL" clId="{3EAB7D1F-EE9D-442D-987E-B43B84247C94}" dt="2023-07-17T19:01:54.450" v="1478"/>
        <pc:sldMkLst>
          <pc:docMk/>
          <pc:sldMk cId="3409963005" sldId="276"/>
        </pc:sldMkLst>
        <pc:spChg chg="mod">
          <ac:chgData name="Lindy Bustabad" userId="cd3e8fe8-9f8b-4f5a-82db-8b98c19b9a55" providerId="ADAL" clId="{3EAB7D1F-EE9D-442D-987E-B43B84247C94}" dt="2023-07-17T19:01:54.450" v="1478"/>
          <ac:spMkLst>
            <pc:docMk/>
            <pc:sldMk cId="3409963005" sldId="276"/>
            <ac:spMk id="2" creationId="{8BC2BB3B-64EF-4C42-F5B7-D1E86126D9A8}"/>
          </ac:spMkLst>
        </pc:spChg>
        <pc:picChg chg="add mod">
          <ac:chgData name="Lindy Bustabad" userId="cd3e8fe8-9f8b-4f5a-82db-8b98c19b9a55" providerId="ADAL" clId="{3EAB7D1F-EE9D-442D-987E-B43B84247C94}" dt="2023-07-17T19:00:32.483" v="1336" actId="1076"/>
          <ac:picMkLst>
            <pc:docMk/>
            <pc:sldMk cId="3409963005" sldId="276"/>
            <ac:picMk id="4" creationId="{6FF5F90C-6524-B201-487C-29999DD1A5CD}"/>
          </ac:picMkLst>
        </pc:picChg>
        <pc:picChg chg="del">
          <ac:chgData name="Lindy Bustabad" userId="cd3e8fe8-9f8b-4f5a-82db-8b98c19b9a55" providerId="ADAL" clId="{3EAB7D1F-EE9D-442D-987E-B43B84247C94}" dt="2023-07-17T19:00:28.079" v="1333" actId="478"/>
          <ac:picMkLst>
            <pc:docMk/>
            <pc:sldMk cId="3409963005" sldId="276"/>
            <ac:picMk id="6" creationId="{6E49B2B0-7BC5-1473-9A76-39915F43F7AF}"/>
          </ac:picMkLst>
        </pc:picChg>
        <pc:picChg chg="add del">
          <ac:chgData name="Lindy Bustabad" userId="cd3e8fe8-9f8b-4f5a-82db-8b98c19b9a55" providerId="ADAL" clId="{3EAB7D1F-EE9D-442D-987E-B43B84247C94}" dt="2023-07-17T19:01:24.891" v="1439" actId="22"/>
          <ac:picMkLst>
            <pc:docMk/>
            <pc:sldMk cId="3409963005" sldId="276"/>
            <ac:picMk id="7" creationId="{09C9DB17-EBF6-630D-A8D9-4C720F25F24B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711906999" sldId="276"/>
        </pc:sldMkLst>
      </pc:sldChg>
      <pc:sldChg chg="addSp delSp modSp add mod modAnim modNotesTx">
        <pc:chgData name="Lindy Bustabad" userId="cd3e8fe8-9f8b-4f5a-82db-8b98c19b9a55" providerId="ADAL" clId="{3EAB7D1F-EE9D-442D-987E-B43B84247C94}" dt="2023-07-17T19:17:29.233" v="2272" actId="20577"/>
        <pc:sldMkLst>
          <pc:docMk/>
          <pc:sldMk cId="726536391" sldId="277"/>
        </pc:sldMkLst>
        <pc:spChg chg="mod">
          <ac:chgData name="Lindy Bustabad" userId="cd3e8fe8-9f8b-4f5a-82db-8b98c19b9a55" providerId="ADAL" clId="{3EAB7D1F-EE9D-442D-987E-B43B84247C94}" dt="2023-07-17T19:01:58.448" v="1479"/>
          <ac:spMkLst>
            <pc:docMk/>
            <pc:sldMk cId="726536391" sldId="277"/>
            <ac:spMk id="2" creationId="{8BC2BB3B-64EF-4C42-F5B7-D1E86126D9A8}"/>
          </ac:spMkLst>
        </pc:spChg>
        <pc:spChg chg="add mod">
          <ac:chgData name="Lindy Bustabad" userId="cd3e8fe8-9f8b-4f5a-82db-8b98c19b9a55" providerId="ADAL" clId="{3EAB7D1F-EE9D-442D-987E-B43B84247C94}" dt="2023-07-17T19:02:41.742" v="1610" actId="20577"/>
          <ac:spMkLst>
            <pc:docMk/>
            <pc:sldMk cId="726536391" sldId="277"/>
            <ac:spMk id="3" creationId="{90C93F95-D5A1-3FB2-B97E-FCF01821CDA5}"/>
          </ac:spMkLst>
        </pc:spChg>
        <pc:spChg chg="add del mod">
          <ac:chgData name="Lindy Bustabad" userId="cd3e8fe8-9f8b-4f5a-82db-8b98c19b9a55" providerId="ADAL" clId="{3EAB7D1F-EE9D-442D-987E-B43B84247C94}" dt="2023-07-17T19:02:10.560" v="1502"/>
          <ac:spMkLst>
            <pc:docMk/>
            <pc:sldMk cId="726536391" sldId="277"/>
            <ac:spMk id="5" creationId="{0E0C41CB-06D6-2AA6-9BAA-6E36D07F9638}"/>
          </ac:spMkLst>
        </pc:spChg>
        <pc:picChg chg="del">
          <ac:chgData name="Lindy Bustabad" userId="cd3e8fe8-9f8b-4f5a-82db-8b98c19b9a55" providerId="ADAL" clId="{3EAB7D1F-EE9D-442D-987E-B43B84247C94}" dt="2023-07-17T19:01:30.286" v="1441" actId="478"/>
          <ac:picMkLst>
            <pc:docMk/>
            <pc:sldMk cId="726536391" sldId="277"/>
            <ac:picMk id="4" creationId="{6FF5F90C-6524-B201-487C-29999DD1A5CD}"/>
          </ac:picMkLst>
        </pc:picChg>
        <pc:picChg chg="add del">
          <ac:chgData name="Lindy Bustabad" userId="cd3e8fe8-9f8b-4f5a-82db-8b98c19b9a55" providerId="ADAL" clId="{3EAB7D1F-EE9D-442D-987E-B43B84247C94}" dt="2023-07-17T19:03:19.928" v="1612" actId="478"/>
          <ac:picMkLst>
            <pc:docMk/>
            <pc:sldMk cId="726536391" sldId="277"/>
            <ac:picMk id="7" creationId="{7DA3D5F0-A9FA-1D42-0A2D-3FCD97E840A2}"/>
          </ac:picMkLst>
        </pc:picChg>
        <pc:picChg chg="add mod">
          <ac:chgData name="Lindy Bustabad" userId="cd3e8fe8-9f8b-4f5a-82db-8b98c19b9a55" providerId="ADAL" clId="{3EAB7D1F-EE9D-442D-987E-B43B84247C94}" dt="2023-07-17T19:03:25.401" v="1616" actId="1076"/>
          <ac:picMkLst>
            <pc:docMk/>
            <pc:sldMk cId="726536391" sldId="277"/>
            <ac:picMk id="9" creationId="{7B745590-BB8E-09ED-5411-AAD85714965F}"/>
          </ac:picMkLst>
        </pc:picChg>
        <pc:picChg chg="add mod">
          <ac:chgData name="Lindy Bustabad" userId="cd3e8fe8-9f8b-4f5a-82db-8b98c19b9a55" providerId="ADAL" clId="{3EAB7D1F-EE9D-442D-987E-B43B84247C94}" dt="2023-07-17T19:06:05.014" v="1974" actId="14100"/>
          <ac:picMkLst>
            <pc:docMk/>
            <pc:sldMk cId="726536391" sldId="277"/>
            <ac:picMk id="11" creationId="{DF0AFF5F-74E5-D74F-979D-6649B2827C66}"/>
          </ac:picMkLst>
        </pc:picChg>
        <pc:picChg chg="add mod">
          <ac:chgData name="Lindy Bustabad" userId="cd3e8fe8-9f8b-4f5a-82db-8b98c19b9a55" providerId="ADAL" clId="{3EAB7D1F-EE9D-442D-987E-B43B84247C94}" dt="2023-07-17T19:16:28.697" v="2037" actId="1076"/>
          <ac:picMkLst>
            <pc:docMk/>
            <pc:sldMk cId="726536391" sldId="277"/>
            <ac:picMk id="13" creationId="{1DA44F1D-4350-4F7B-7A72-B43D68FECD48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2518439218" sldId="277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2616466251" sldId="278"/>
        </pc:sldMkLst>
      </pc:sldChg>
      <pc:sldChg chg="addSp delSp modSp add mod delAnim modNotesTx">
        <pc:chgData name="Lindy Bustabad" userId="cd3e8fe8-9f8b-4f5a-82db-8b98c19b9a55" providerId="ADAL" clId="{3EAB7D1F-EE9D-442D-987E-B43B84247C94}" dt="2023-07-17T20:55:16.005" v="3046" actId="20577"/>
        <pc:sldMkLst>
          <pc:docMk/>
          <pc:sldMk cId="3584281562" sldId="278"/>
        </pc:sldMkLst>
        <pc:spChg chg="mod">
          <ac:chgData name="Lindy Bustabad" userId="cd3e8fe8-9f8b-4f5a-82db-8b98c19b9a55" providerId="ADAL" clId="{3EAB7D1F-EE9D-442D-987E-B43B84247C94}" dt="2023-07-17T20:45:55.758" v="2306" actId="20577"/>
          <ac:spMkLst>
            <pc:docMk/>
            <pc:sldMk cId="3584281562" sldId="278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7T20:46:38.493" v="2391" actId="15"/>
          <ac:spMkLst>
            <pc:docMk/>
            <pc:sldMk cId="3584281562" sldId="278"/>
            <ac:spMk id="3" creationId="{90C93F95-D5A1-3FB2-B97E-FCF01821CDA5}"/>
          </ac:spMkLst>
        </pc:spChg>
        <pc:picChg chg="add mod">
          <ac:chgData name="Lindy Bustabad" userId="cd3e8fe8-9f8b-4f5a-82db-8b98c19b9a55" providerId="ADAL" clId="{3EAB7D1F-EE9D-442D-987E-B43B84247C94}" dt="2023-07-17T20:54:59.627" v="2960" actId="1076"/>
          <ac:picMkLst>
            <pc:docMk/>
            <pc:sldMk cId="3584281562" sldId="278"/>
            <ac:picMk id="5" creationId="{3CCB9BAB-9504-6B98-4D97-8237CC2AF601}"/>
          </ac:picMkLst>
        </pc:picChg>
        <pc:picChg chg="del">
          <ac:chgData name="Lindy Bustabad" userId="cd3e8fe8-9f8b-4f5a-82db-8b98c19b9a55" providerId="ADAL" clId="{3EAB7D1F-EE9D-442D-987E-B43B84247C94}" dt="2023-07-17T20:45:45.651" v="2274" actId="478"/>
          <ac:picMkLst>
            <pc:docMk/>
            <pc:sldMk cId="3584281562" sldId="278"/>
            <ac:picMk id="9" creationId="{7B745590-BB8E-09ED-5411-AAD85714965F}"/>
          </ac:picMkLst>
        </pc:picChg>
        <pc:picChg chg="del">
          <ac:chgData name="Lindy Bustabad" userId="cd3e8fe8-9f8b-4f5a-82db-8b98c19b9a55" providerId="ADAL" clId="{3EAB7D1F-EE9D-442D-987E-B43B84247C94}" dt="2023-07-17T20:45:46.221" v="2275" actId="478"/>
          <ac:picMkLst>
            <pc:docMk/>
            <pc:sldMk cId="3584281562" sldId="278"/>
            <ac:picMk id="11" creationId="{DF0AFF5F-74E5-D74F-979D-6649B2827C66}"/>
          </ac:picMkLst>
        </pc:picChg>
        <pc:picChg chg="del">
          <ac:chgData name="Lindy Bustabad" userId="cd3e8fe8-9f8b-4f5a-82db-8b98c19b9a55" providerId="ADAL" clId="{3EAB7D1F-EE9D-442D-987E-B43B84247C94}" dt="2023-07-17T20:45:46.579" v="2276" actId="478"/>
          <ac:picMkLst>
            <pc:docMk/>
            <pc:sldMk cId="3584281562" sldId="278"/>
            <ac:picMk id="13" creationId="{1DA44F1D-4350-4F7B-7A72-B43D68FECD48}"/>
          </ac:picMkLst>
        </pc:picChg>
      </pc:sldChg>
      <pc:sldChg chg="addSp delSp modSp add mod modNotesTx">
        <pc:chgData name="Lindy Bustabad" userId="cd3e8fe8-9f8b-4f5a-82db-8b98c19b9a55" providerId="ADAL" clId="{3EAB7D1F-EE9D-442D-987E-B43B84247C94}" dt="2023-07-17T21:09:16.660" v="4146" actId="113"/>
        <pc:sldMkLst>
          <pc:docMk/>
          <pc:sldMk cId="3912238229" sldId="279"/>
        </pc:sldMkLst>
        <pc:spChg chg="mod">
          <ac:chgData name="Lindy Bustabad" userId="cd3e8fe8-9f8b-4f5a-82db-8b98c19b9a55" providerId="ADAL" clId="{3EAB7D1F-EE9D-442D-987E-B43B84247C94}" dt="2023-07-17T21:03:12.201" v="3061" actId="20577"/>
          <ac:spMkLst>
            <pc:docMk/>
            <pc:sldMk cId="3912238229" sldId="279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7T21:04:11.144" v="3272" actId="20577"/>
          <ac:spMkLst>
            <pc:docMk/>
            <pc:sldMk cId="3912238229" sldId="279"/>
            <ac:spMk id="3" creationId="{90C93F95-D5A1-3FB2-B97E-FCF01821CDA5}"/>
          </ac:spMkLst>
        </pc:spChg>
        <pc:picChg chg="del">
          <ac:chgData name="Lindy Bustabad" userId="cd3e8fe8-9f8b-4f5a-82db-8b98c19b9a55" providerId="ADAL" clId="{3EAB7D1F-EE9D-442D-987E-B43B84247C94}" dt="2023-07-17T21:03:04.997" v="3048" actId="478"/>
          <ac:picMkLst>
            <pc:docMk/>
            <pc:sldMk cId="3912238229" sldId="279"/>
            <ac:picMk id="5" creationId="{3CCB9BAB-9504-6B98-4D97-8237CC2AF601}"/>
          </ac:picMkLst>
        </pc:picChg>
        <pc:picChg chg="add mod">
          <ac:chgData name="Lindy Bustabad" userId="cd3e8fe8-9f8b-4f5a-82db-8b98c19b9a55" providerId="ADAL" clId="{3EAB7D1F-EE9D-442D-987E-B43B84247C94}" dt="2023-07-17T21:04:48.053" v="3396" actId="1076"/>
          <ac:picMkLst>
            <pc:docMk/>
            <pc:sldMk cId="3912238229" sldId="279"/>
            <ac:picMk id="6" creationId="{2B45F426-9C53-C1A8-7C36-9EBEAE5C2242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4259033687" sldId="279"/>
        </pc:sldMkLst>
      </pc:sldChg>
      <pc:sldChg chg="addSp delSp modSp add mod modAnim modNotesTx">
        <pc:chgData name="Lindy Bustabad" userId="cd3e8fe8-9f8b-4f5a-82db-8b98c19b9a55" providerId="ADAL" clId="{3EAB7D1F-EE9D-442D-987E-B43B84247C94}" dt="2023-07-18T18:41:14.944" v="4917" actId="22"/>
        <pc:sldMkLst>
          <pc:docMk/>
          <pc:sldMk cId="1289215107" sldId="280"/>
        </pc:sldMkLst>
        <pc:spChg chg="mod">
          <ac:chgData name="Lindy Bustabad" userId="cd3e8fe8-9f8b-4f5a-82db-8b98c19b9a55" providerId="ADAL" clId="{3EAB7D1F-EE9D-442D-987E-B43B84247C94}" dt="2023-07-17T21:09:52.232" v="4199" actId="20577"/>
          <ac:spMkLst>
            <pc:docMk/>
            <pc:sldMk cId="1289215107" sldId="280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8T14:06:15.055" v="4727" actId="20577"/>
          <ac:spMkLst>
            <pc:docMk/>
            <pc:sldMk cId="1289215107" sldId="280"/>
            <ac:spMk id="3" creationId="{90C93F95-D5A1-3FB2-B97E-FCF01821CDA5}"/>
          </ac:spMkLst>
        </pc:spChg>
        <pc:spChg chg="add del">
          <ac:chgData name="Lindy Bustabad" userId="cd3e8fe8-9f8b-4f5a-82db-8b98c19b9a55" providerId="ADAL" clId="{3EAB7D1F-EE9D-442D-987E-B43B84247C94}" dt="2023-07-18T18:41:14.944" v="4917" actId="22"/>
          <ac:spMkLst>
            <pc:docMk/>
            <pc:sldMk cId="1289215107" sldId="280"/>
            <ac:spMk id="12" creationId="{6E36691A-4457-2F12-4B1A-D8688F12BE28}"/>
          </ac:spMkLst>
        </pc:spChg>
        <pc:picChg chg="add del">
          <ac:chgData name="Lindy Bustabad" userId="cd3e8fe8-9f8b-4f5a-82db-8b98c19b9a55" providerId="ADAL" clId="{3EAB7D1F-EE9D-442D-987E-B43B84247C94}" dt="2023-07-17T21:17:40.492" v="4319" actId="478"/>
          <ac:picMkLst>
            <pc:docMk/>
            <pc:sldMk cId="1289215107" sldId="280"/>
            <ac:picMk id="5" creationId="{0FC88DB1-826E-17B8-AE3A-DEA84431AB43}"/>
          </ac:picMkLst>
        </pc:picChg>
        <pc:picChg chg="del">
          <ac:chgData name="Lindy Bustabad" userId="cd3e8fe8-9f8b-4f5a-82db-8b98c19b9a55" providerId="ADAL" clId="{3EAB7D1F-EE9D-442D-987E-B43B84247C94}" dt="2023-07-17T21:09:54.599" v="4200" actId="478"/>
          <ac:picMkLst>
            <pc:docMk/>
            <pc:sldMk cId="1289215107" sldId="280"/>
            <ac:picMk id="6" creationId="{2B45F426-9C53-C1A8-7C36-9EBEAE5C2242}"/>
          </ac:picMkLst>
        </pc:picChg>
        <pc:picChg chg="add mod">
          <ac:chgData name="Lindy Bustabad" userId="cd3e8fe8-9f8b-4f5a-82db-8b98c19b9a55" providerId="ADAL" clId="{3EAB7D1F-EE9D-442D-987E-B43B84247C94}" dt="2023-07-18T13:55:27.725" v="4482" actId="1076"/>
          <ac:picMkLst>
            <pc:docMk/>
            <pc:sldMk cId="1289215107" sldId="280"/>
            <ac:picMk id="8" creationId="{837CBFA0-05FE-D173-E5B1-C7ECA556DDC5}"/>
          </ac:picMkLst>
        </pc:picChg>
        <pc:picChg chg="add mod">
          <ac:chgData name="Lindy Bustabad" userId="cd3e8fe8-9f8b-4f5a-82db-8b98c19b9a55" providerId="ADAL" clId="{3EAB7D1F-EE9D-442D-987E-B43B84247C94}" dt="2023-07-18T14:01:57.570" v="4695" actId="1076"/>
          <ac:picMkLst>
            <pc:docMk/>
            <pc:sldMk cId="1289215107" sldId="280"/>
            <ac:picMk id="10" creationId="{68D15D86-CAF0-9C45-7D09-B106A8960B21}"/>
          </ac:picMkLst>
        </pc:picChg>
      </pc:sldChg>
      <pc:sldChg chg="add del">
        <pc:chgData name="Lindy Bustabad" userId="cd3e8fe8-9f8b-4f5a-82db-8b98c19b9a55" providerId="ADAL" clId="{3EAB7D1F-EE9D-442D-987E-B43B84247C94}" dt="2023-07-18T13:54:50.161" v="4327" actId="47"/>
        <pc:sldMkLst>
          <pc:docMk/>
          <pc:sldMk cId="2142977720" sldId="281"/>
        </pc:sldMkLst>
      </pc:sldChg>
      <pc:sldChg chg="add del">
        <pc:chgData name="Lindy Bustabad" userId="cd3e8fe8-9f8b-4f5a-82db-8b98c19b9a55" providerId="ADAL" clId="{3EAB7D1F-EE9D-442D-987E-B43B84247C94}" dt="2023-07-18T18:41:14.266" v="4916"/>
        <pc:sldMkLst>
          <pc:docMk/>
          <pc:sldMk cId="2574004612" sldId="281"/>
        </pc:sldMkLst>
      </pc:sldChg>
      <pc:sldChg chg="addSp delSp modSp add mod delAnim modNotesTx">
        <pc:chgData name="Lindy Bustabad" userId="cd3e8fe8-9f8b-4f5a-82db-8b98c19b9a55" providerId="ADAL" clId="{3EAB7D1F-EE9D-442D-987E-B43B84247C94}" dt="2023-07-18T18:58:26.451" v="6847" actId="114"/>
        <pc:sldMkLst>
          <pc:docMk/>
          <pc:sldMk cId="3806393098" sldId="281"/>
        </pc:sldMkLst>
        <pc:spChg chg="add del mod">
          <ac:chgData name="Lindy Bustabad" userId="cd3e8fe8-9f8b-4f5a-82db-8b98c19b9a55" providerId="ADAL" clId="{3EAB7D1F-EE9D-442D-987E-B43B84247C94}" dt="2023-07-18T18:43:16.341" v="5124" actId="478"/>
          <ac:spMkLst>
            <pc:docMk/>
            <pc:sldMk cId="3806393098" sldId="281"/>
            <ac:spMk id="2" creationId="{8BC2BB3B-64EF-4C42-F5B7-D1E86126D9A8}"/>
          </ac:spMkLst>
        </pc:spChg>
        <pc:spChg chg="add del mod">
          <ac:chgData name="Lindy Bustabad" userId="cd3e8fe8-9f8b-4f5a-82db-8b98c19b9a55" providerId="ADAL" clId="{3EAB7D1F-EE9D-442D-987E-B43B84247C94}" dt="2023-07-18T18:58:26.451" v="6847" actId="114"/>
          <ac:spMkLst>
            <pc:docMk/>
            <pc:sldMk cId="3806393098" sldId="281"/>
            <ac:spMk id="3" creationId="{90C93F95-D5A1-3FB2-B97E-FCF01821CDA5}"/>
          </ac:spMkLst>
        </pc:spChg>
        <pc:spChg chg="add del mod">
          <ac:chgData name="Lindy Bustabad" userId="cd3e8fe8-9f8b-4f5a-82db-8b98c19b9a55" providerId="ADAL" clId="{3EAB7D1F-EE9D-442D-987E-B43B84247C94}" dt="2023-07-18T18:43:16.341" v="5124" actId="478"/>
          <ac:spMkLst>
            <pc:docMk/>
            <pc:sldMk cId="3806393098" sldId="281"/>
            <ac:spMk id="7" creationId="{6D45CF1A-2843-9DE9-4E2C-9E5BB1C549B5}"/>
          </ac:spMkLst>
        </pc:spChg>
        <pc:spChg chg="add del mod">
          <ac:chgData name="Lindy Bustabad" userId="cd3e8fe8-9f8b-4f5a-82db-8b98c19b9a55" providerId="ADAL" clId="{3EAB7D1F-EE9D-442D-987E-B43B84247C94}" dt="2023-07-18T18:43:16.341" v="5124" actId="478"/>
          <ac:spMkLst>
            <pc:docMk/>
            <pc:sldMk cId="3806393098" sldId="281"/>
            <ac:spMk id="11" creationId="{3758B2B4-A637-E6BD-0E94-116728FF8931}"/>
          </ac:spMkLst>
        </pc:spChg>
        <pc:spChg chg="del mod">
          <ac:chgData name="Lindy Bustabad" userId="cd3e8fe8-9f8b-4f5a-82db-8b98c19b9a55" providerId="ADAL" clId="{3EAB7D1F-EE9D-442D-987E-B43B84247C94}" dt="2023-07-18T18:41:59.448" v="5052" actId="478"/>
          <ac:spMkLst>
            <pc:docMk/>
            <pc:sldMk cId="3806393098" sldId="281"/>
            <ac:spMk id="12" creationId="{6E36691A-4457-2F12-4B1A-D8688F12BE28}"/>
          </ac:spMkLst>
        </pc:spChg>
        <pc:picChg chg="add del mod">
          <ac:chgData name="Lindy Bustabad" userId="cd3e8fe8-9f8b-4f5a-82db-8b98c19b9a55" providerId="ADAL" clId="{3EAB7D1F-EE9D-442D-987E-B43B84247C94}" dt="2023-07-18T18:44:24.286" v="5136" actId="1076"/>
          <ac:picMkLst>
            <pc:docMk/>
            <pc:sldMk cId="3806393098" sldId="281"/>
            <ac:picMk id="5" creationId="{0E531D24-7C33-2012-CC45-EF8E3AD86216}"/>
          </ac:picMkLst>
        </pc:picChg>
        <pc:picChg chg="del">
          <ac:chgData name="Lindy Bustabad" userId="cd3e8fe8-9f8b-4f5a-82db-8b98c19b9a55" providerId="ADAL" clId="{3EAB7D1F-EE9D-442D-987E-B43B84247C94}" dt="2023-07-18T18:41:20.826" v="4920" actId="478"/>
          <ac:picMkLst>
            <pc:docMk/>
            <pc:sldMk cId="3806393098" sldId="281"/>
            <ac:picMk id="8" creationId="{837CBFA0-05FE-D173-E5B1-C7ECA556DDC5}"/>
          </ac:picMkLst>
        </pc:picChg>
        <pc:picChg chg="del">
          <ac:chgData name="Lindy Bustabad" userId="cd3e8fe8-9f8b-4f5a-82db-8b98c19b9a55" providerId="ADAL" clId="{3EAB7D1F-EE9D-442D-987E-B43B84247C94}" dt="2023-07-18T18:41:20.380" v="4919" actId="478"/>
          <ac:picMkLst>
            <pc:docMk/>
            <pc:sldMk cId="3806393098" sldId="281"/>
            <ac:picMk id="10" creationId="{68D15D86-CAF0-9C45-7D09-B106A8960B21}"/>
          </ac:picMkLst>
        </pc:picChg>
        <pc:picChg chg="add del mod">
          <ac:chgData name="Lindy Bustabad" userId="cd3e8fe8-9f8b-4f5a-82db-8b98c19b9a55" providerId="ADAL" clId="{3EAB7D1F-EE9D-442D-987E-B43B84247C94}" dt="2023-07-18T18:44:06.087" v="5131" actId="478"/>
          <ac:picMkLst>
            <pc:docMk/>
            <pc:sldMk cId="3806393098" sldId="281"/>
            <ac:picMk id="14" creationId="{C11B01EF-BD0A-D470-57D3-E1DB3670D4DF}"/>
          </ac:picMkLst>
        </pc:picChg>
        <pc:picChg chg="add mod">
          <ac:chgData name="Lindy Bustabad" userId="cd3e8fe8-9f8b-4f5a-82db-8b98c19b9a55" providerId="ADAL" clId="{3EAB7D1F-EE9D-442D-987E-B43B84247C94}" dt="2023-07-18T18:44:25.066" v="5137" actId="1076"/>
          <ac:picMkLst>
            <pc:docMk/>
            <pc:sldMk cId="3806393098" sldId="281"/>
            <ac:picMk id="16" creationId="{6E3AE12C-E19E-1D83-82D6-6376DF73CA5B}"/>
          </ac:picMkLst>
        </pc:picChg>
        <pc:picChg chg="add del mod">
          <ac:chgData name="Lindy Bustabad" userId="cd3e8fe8-9f8b-4f5a-82db-8b98c19b9a55" providerId="ADAL" clId="{3EAB7D1F-EE9D-442D-987E-B43B84247C94}" dt="2023-07-18T18:48:22.577" v="5500"/>
          <ac:picMkLst>
            <pc:docMk/>
            <pc:sldMk cId="3806393098" sldId="281"/>
            <ac:picMk id="17" creationId="{150FE389-8DD9-2E8D-39A0-2EE5DC41ADD2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203625424" sldId="282"/>
        </pc:sldMkLst>
      </pc:sldChg>
      <pc:sldChg chg="addSp delSp modSp add mod modNotesTx">
        <pc:chgData name="Lindy Bustabad" userId="cd3e8fe8-9f8b-4f5a-82db-8b98c19b9a55" providerId="ADAL" clId="{3EAB7D1F-EE9D-442D-987E-B43B84247C94}" dt="2023-07-18T18:58:28.964" v="6848" actId="114"/>
        <pc:sldMkLst>
          <pc:docMk/>
          <pc:sldMk cId="1030527763" sldId="282"/>
        </pc:sldMkLst>
        <pc:spChg chg="mod">
          <ac:chgData name="Lindy Bustabad" userId="cd3e8fe8-9f8b-4f5a-82db-8b98c19b9a55" providerId="ADAL" clId="{3EAB7D1F-EE9D-442D-987E-B43B84247C94}" dt="2023-07-18T18:58:28.964" v="6848" actId="114"/>
          <ac:spMkLst>
            <pc:docMk/>
            <pc:sldMk cId="1030527763" sldId="282"/>
            <ac:spMk id="3" creationId="{90C93F95-D5A1-3FB2-B97E-FCF01821CDA5}"/>
          </ac:spMkLst>
        </pc:spChg>
        <pc:picChg chg="add mod">
          <ac:chgData name="Lindy Bustabad" userId="cd3e8fe8-9f8b-4f5a-82db-8b98c19b9a55" providerId="ADAL" clId="{3EAB7D1F-EE9D-442D-987E-B43B84247C94}" dt="2023-07-18T18:49:06.114" v="5514" actId="1076"/>
          <ac:picMkLst>
            <pc:docMk/>
            <pc:sldMk cId="1030527763" sldId="282"/>
            <ac:picMk id="6" creationId="{98E3B8F5-1AAE-CBB5-4D94-48C94233C4FB}"/>
          </ac:picMkLst>
        </pc:picChg>
        <pc:picChg chg="del">
          <ac:chgData name="Lindy Bustabad" userId="cd3e8fe8-9f8b-4f5a-82db-8b98c19b9a55" providerId="ADAL" clId="{3EAB7D1F-EE9D-442D-987E-B43B84247C94}" dt="2023-07-18T18:48:59.552" v="5509" actId="478"/>
          <ac:picMkLst>
            <pc:docMk/>
            <pc:sldMk cId="1030527763" sldId="282"/>
            <ac:picMk id="16" creationId="{6E3AE12C-E19E-1D83-82D6-6376DF73CA5B}"/>
          </ac:picMkLst>
        </pc:picChg>
      </pc:sldChg>
      <pc:sldChg chg="addSp delSp modSp add mod modNotesTx">
        <pc:chgData name="Lindy Bustabad" userId="cd3e8fe8-9f8b-4f5a-82db-8b98c19b9a55" providerId="ADAL" clId="{3EAB7D1F-EE9D-442D-987E-B43B84247C94}" dt="2023-07-18T18:59:40.040" v="6888" actId="20577"/>
        <pc:sldMkLst>
          <pc:docMk/>
          <pc:sldMk cId="1685640074" sldId="283"/>
        </pc:sldMkLst>
        <pc:spChg chg="mod">
          <ac:chgData name="Lindy Bustabad" userId="cd3e8fe8-9f8b-4f5a-82db-8b98c19b9a55" providerId="ADAL" clId="{3EAB7D1F-EE9D-442D-987E-B43B84247C94}" dt="2023-07-18T18:50:25.920" v="5714" actId="20577"/>
          <ac:spMkLst>
            <pc:docMk/>
            <pc:sldMk cId="1685640074" sldId="283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8T18:58:31.566" v="6849" actId="114"/>
          <ac:spMkLst>
            <pc:docMk/>
            <pc:sldMk cId="1685640074" sldId="283"/>
            <ac:spMk id="3" creationId="{90C93F95-D5A1-3FB2-B97E-FCF01821CDA5}"/>
          </ac:spMkLst>
        </pc:spChg>
        <pc:picChg chg="del">
          <ac:chgData name="Lindy Bustabad" userId="cd3e8fe8-9f8b-4f5a-82db-8b98c19b9a55" providerId="ADAL" clId="{3EAB7D1F-EE9D-442D-987E-B43B84247C94}" dt="2023-07-18T18:50:13.313" v="5669" actId="478"/>
          <ac:picMkLst>
            <pc:docMk/>
            <pc:sldMk cId="1685640074" sldId="283"/>
            <ac:picMk id="5" creationId="{0E531D24-7C33-2012-CC45-EF8E3AD86216}"/>
          </ac:picMkLst>
        </pc:picChg>
        <pc:picChg chg="del">
          <ac:chgData name="Lindy Bustabad" userId="cd3e8fe8-9f8b-4f5a-82db-8b98c19b9a55" providerId="ADAL" clId="{3EAB7D1F-EE9D-442D-987E-B43B84247C94}" dt="2023-07-18T18:50:12.561" v="5668" actId="478"/>
          <ac:picMkLst>
            <pc:docMk/>
            <pc:sldMk cId="1685640074" sldId="283"/>
            <ac:picMk id="6" creationId="{98E3B8F5-1AAE-CBB5-4D94-48C94233C4FB}"/>
          </ac:picMkLst>
        </pc:picChg>
        <pc:picChg chg="add mod">
          <ac:chgData name="Lindy Bustabad" userId="cd3e8fe8-9f8b-4f5a-82db-8b98c19b9a55" providerId="ADAL" clId="{3EAB7D1F-EE9D-442D-987E-B43B84247C94}" dt="2023-07-18T18:51:58.160" v="5864" actId="14100"/>
          <ac:picMkLst>
            <pc:docMk/>
            <pc:sldMk cId="1685640074" sldId="283"/>
            <ac:picMk id="7" creationId="{DAD6D27B-E665-DAD6-4233-E5FDEB70F7AC}"/>
          </ac:picMkLst>
        </pc:picChg>
        <pc:picChg chg="add del">
          <ac:chgData name="Lindy Bustabad" userId="cd3e8fe8-9f8b-4f5a-82db-8b98c19b9a55" providerId="ADAL" clId="{3EAB7D1F-EE9D-442D-987E-B43B84247C94}" dt="2023-07-18T18:53:37.808" v="6135" actId="478"/>
          <ac:picMkLst>
            <pc:docMk/>
            <pc:sldMk cId="1685640074" sldId="283"/>
            <ac:picMk id="9" creationId="{EF63207C-C1B0-FB10-EC46-9F9DFEA6C7E6}"/>
          </ac:picMkLst>
        </pc:picChg>
        <pc:picChg chg="add mod">
          <ac:chgData name="Lindy Bustabad" userId="cd3e8fe8-9f8b-4f5a-82db-8b98c19b9a55" providerId="ADAL" clId="{3EAB7D1F-EE9D-442D-987E-B43B84247C94}" dt="2023-07-18T18:53:43.346" v="6139" actId="14100"/>
          <ac:picMkLst>
            <pc:docMk/>
            <pc:sldMk cId="1685640074" sldId="283"/>
            <ac:picMk id="11" creationId="{F353C406-31B1-6DB9-C4AA-9BB4641FDE8F}"/>
          </ac:picMkLst>
        </pc:picChg>
        <pc:picChg chg="add del">
          <ac:chgData name="Lindy Bustabad" userId="cd3e8fe8-9f8b-4f5a-82db-8b98c19b9a55" providerId="ADAL" clId="{3EAB7D1F-EE9D-442D-987E-B43B84247C94}" dt="2023-07-18T18:57:39.257" v="6801" actId="22"/>
          <ac:picMkLst>
            <pc:docMk/>
            <pc:sldMk cId="1685640074" sldId="283"/>
            <ac:picMk id="13" creationId="{92E99807-0EE2-78E2-16AF-1973B0EFCB74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814859375" sldId="283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585792124" sldId="284"/>
        </pc:sldMkLst>
      </pc:sldChg>
      <pc:sldChg chg="addSp delSp modSp add mod modNotesTx">
        <pc:chgData name="Lindy Bustabad" userId="cd3e8fe8-9f8b-4f5a-82db-8b98c19b9a55" providerId="ADAL" clId="{3EAB7D1F-EE9D-442D-987E-B43B84247C94}" dt="2023-07-18T19:02:07.962" v="7325" actId="20577"/>
        <pc:sldMkLst>
          <pc:docMk/>
          <pc:sldMk cId="4088649726" sldId="284"/>
        </pc:sldMkLst>
        <pc:spChg chg="mod">
          <ac:chgData name="Lindy Bustabad" userId="cd3e8fe8-9f8b-4f5a-82db-8b98c19b9a55" providerId="ADAL" clId="{3EAB7D1F-EE9D-442D-987E-B43B84247C94}" dt="2023-07-18T18:59:48.847" v="6889" actId="20577"/>
          <ac:spMkLst>
            <pc:docMk/>
            <pc:sldMk cId="4088649726" sldId="284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8T19:00:17.857" v="6950" actId="20577"/>
          <ac:spMkLst>
            <pc:docMk/>
            <pc:sldMk cId="4088649726" sldId="284"/>
            <ac:spMk id="3" creationId="{90C93F95-D5A1-3FB2-B97E-FCF01821CDA5}"/>
          </ac:spMkLst>
        </pc:spChg>
        <pc:picChg chg="add mod">
          <ac:chgData name="Lindy Bustabad" userId="cd3e8fe8-9f8b-4f5a-82db-8b98c19b9a55" providerId="ADAL" clId="{3EAB7D1F-EE9D-442D-987E-B43B84247C94}" dt="2023-07-18T19:00:12.585" v="6947" actId="1076"/>
          <ac:picMkLst>
            <pc:docMk/>
            <pc:sldMk cId="4088649726" sldId="284"/>
            <ac:picMk id="5" creationId="{ED4B6B7A-01DA-DAE4-1F25-F510F3A91DD1}"/>
          </ac:picMkLst>
        </pc:picChg>
        <pc:picChg chg="del">
          <ac:chgData name="Lindy Bustabad" userId="cd3e8fe8-9f8b-4f5a-82db-8b98c19b9a55" providerId="ADAL" clId="{3EAB7D1F-EE9D-442D-987E-B43B84247C94}" dt="2023-07-18T18:57:48.871" v="6805" actId="478"/>
          <ac:picMkLst>
            <pc:docMk/>
            <pc:sldMk cId="4088649726" sldId="284"/>
            <ac:picMk id="7" creationId="{DAD6D27B-E665-DAD6-4233-E5FDEB70F7AC}"/>
          </ac:picMkLst>
        </pc:picChg>
        <pc:picChg chg="del">
          <ac:chgData name="Lindy Bustabad" userId="cd3e8fe8-9f8b-4f5a-82db-8b98c19b9a55" providerId="ADAL" clId="{3EAB7D1F-EE9D-442D-987E-B43B84247C94}" dt="2023-07-18T18:57:48.495" v="6804" actId="478"/>
          <ac:picMkLst>
            <pc:docMk/>
            <pc:sldMk cId="4088649726" sldId="284"/>
            <ac:picMk id="11" creationId="{F353C406-31B1-6DB9-C4AA-9BB4641FDE8F}"/>
          </ac:picMkLst>
        </pc:picChg>
      </pc:sldChg>
      <pc:sldChg chg="addSp delSp modSp add mod modNotesTx">
        <pc:chgData name="Lindy Bustabad" userId="cd3e8fe8-9f8b-4f5a-82db-8b98c19b9a55" providerId="ADAL" clId="{3EAB7D1F-EE9D-442D-987E-B43B84247C94}" dt="2023-07-18T19:07:37.329" v="7872" actId="22"/>
        <pc:sldMkLst>
          <pc:docMk/>
          <pc:sldMk cId="1133795629" sldId="285"/>
        </pc:sldMkLst>
        <pc:spChg chg="mod">
          <ac:chgData name="Lindy Bustabad" userId="cd3e8fe8-9f8b-4f5a-82db-8b98c19b9a55" providerId="ADAL" clId="{3EAB7D1F-EE9D-442D-987E-B43B84247C94}" dt="2023-07-18T19:03:56.755" v="7343" actId="20577"/>
          <ac:spMkLst>
            <pc:docMk/>
            <pc:sldMk cId="1133795629" sldId="285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8T19:04:29.935" v="7488" actId="20577"/>
          <ac:spMkLst>
            <pc:docMk/>
            <pc:sldMk cId="1133795629" sldId="285"/>
            <ac:spMk id="3" creationId="{90C93F95-D5A1-3FB2-B97E-FCF01821CDA5}"/>
          </ac:spMkLst>
        </pc:spChg>
        <pc:picChg chg="del">
          <ac:chgData name="Lindy Bustabad" userId="cd3e8fe8-9f8b-4f5a-82db-8b98c19b9a55" providerId="ADAL" clId="{3EAB7D1F-EE9D-442D-987E-B43B84247C94}" dt="2023-07-18T19:04:13.153" v="7415" actId="478"/>
          <ac:picMkLst>
            <pc:docMk/>
            <pc:sldMk cId="1133795629" sldId="285"/>
            <ac:picMk id="5" creationId="{ED4B6B7A-01DA-DAE4-1F25-F510F3A91DD1}"/>
          </ac:picMkLst>
        </pc:picChg>
        <pc:picChg chg="add mod">
          <ac:chgData name="Lindy Bustabad" userId="cd3e8fe8-9f8b-4f5a-82db-8b98c19b9a55" providerId="ADAL" clId="{3EAB7D1F-EE9D-442D-987E-B43B84247C94}" dt="2023-07-18T19:04:57.764" v="7548" actId="1076"/>
          <ac:picMkLst>
            <pc:docMk/>
            <pc:sldMk cId="1133795629" sldId="285"/>
            <ac:picMk id="6" creationId="{119CA75E-8159-ED6B-E150-1F9E76CD9AAC}"/>
          </ac:picMkLst>
        </pc:picChg>
        <pc:picChg chg="add del">
          <ac:chgData name="Lindy Bustabad" userId="cd3e8fe8-9f8b-4f5a-82db-8b98c19b9a55" providerId="ADAL" clId="{3EAB7D1F-EE9D-442D-987E-B43B84247C94}" dt="2023-07-18T19:07:37.329" v="7872" actId="22"/>
          <ac:picMkLst>
            <pc:docMk/>
            <pc:sldMk cId="1133795629" sldId="285"/>
            <ac:picMk id="8" creationId="{4815A7C4-ECFA-2A99-C713-BC435C0BCC46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501305429" sldId="285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711315726" sldId="286"/>
        </pc:sldMkLst>
      </pc:sldChg>
      <pc:sldChg chg="addSp delSp modSp add mod modNotesTx">
        <pc:chgData name="Lindy Bustabad" userId="cd3e8fe8-9f8b-4f5a-82db-8b98c19b9a55" providerId="ADAL" clId="{3EAB7D1F-EE9D-442D-987E-B43B84247C94}" dt="2023-07-18T19:36:12.595" v="8700" actId="20577"/>
        <pc:sldMkLst>
          <pc:docMk/>
          <pc:sldMk cId="3840950657" sldId="286"/>
        </pc:sldMkLst>
        <pc:spChg chg="mod">
          <ac:chgData name="Lindy Bustabad" userId="cd3e8fe8-9f8b-4f5a-82db-8b98c19b9a55" providerId="ADAL" clId="{3EAB7D1F-EE9D-442D-987E-B43B84247C94}" dt="2023-07-18T19:32:44.504" v="8226"/>
          <ac:spMkLst>
            <pc:docMk/>
            <pc:sldMk cId="3840950657" sldId="286"/>
            <ac:spMk id="3" creationId="{90C93F95-D5A1-3FB2-B97E-FCF01821CDA5}"/>
          </ac:spMkLst>
        </pc:spChg>
        <pc:picChg chg="add mod">
          <ac:chgData name="Lindy Bustabad" userId="cd3e8fe8-9f8b-4f5a-82db-8b98c19b9a55" providerId="ADAL" clId="{3EAB7D1F-EE9D-442D-987E-B43B84247C94}" dt="2023-07-18T19:32:03.592" v="8172" actId="1076"/>
          <ac:picMkLst>
            <pc:docMk/>
            <pc:sldMk cId="3840950657" sldId="286"/>
            <ac:picMk id="5" creationId="{4BD8138E-E029-3A86-CE9A-E140B6363035}"/>
          </ac:picMkLst>
        </pc:picChg>
        <pc:picChg chg="del">
          <ac:chgData name="Lindy Bustabad" userId="cd3e8fe8-9f8b-4f5a-82db-8b98c19b9a55" providerId="ADAL" clId="{3EAB7D1F-EE9D-442D-987E-B43B84247C94}" dt="2023-07-18T19:30:23.860" v="8023" actId="478"/>
          <ac:picMkLst>
            <pc:docMk/>
            <pc:sldMk cId="3840950657" sldId="286"/>
            <ac:picMk id="6" creationId="{119CA75E-8159-ED6B-E150-1F9E76CD9AAC}"/>
          </ac:picMkLst>
        </pc:picChg>
      </pc:sldChg>
      <pc:sldChg chg="delSp modSp add mod modNotesTx">
        <pc:chgData name="Lindy Bustabad" userId="cd3e8fe8-9f8b-4f5a-82db-8b98c19b9a55" providerId="ADAL" clId="{3EAB7D1F-EE9D-442D-987E-B43B84247C94}" dt="2023-07-18T19:39:31.430" v="9111" actId="27636"/>
        <pc:sldMkLst>
          <pc:docMk/>
          <pc:sldMk cId="2043037909" sldId="287"/>
        </pc:sldMkLst>
        <pc:spChg chg="mod">
          <ac:chgData name="Lindy Bustabad" userId="cd3e8fe8-9f8b-4f5a-82db-8b98c19b9a55" providerId="ADAL" clId="{3EAB7D1F-EE9D-442D-987E-B43B84247C94}" dt="2023-07-18T19:36:45.386" v="8729" actId="20577"/>
          <ac:spMkLst>
            <pc:docMk/>
            <pc:sldMk cId="2043037909" sldId="287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8T19:39:31.430" v="9111" actId="27636"/>
          <ac:spMkLst>
            <pc:docMk/>
            <pc:sldMk cId="2043037909" sldId="287"/>
            <ac:spMk id="3" creationId="{90C93F95-D5A1-3FB2-B97E-FCF01821CDA5}"/>
          </ac:spMkLst>
        </pc:spChg>
        <pc:picChg chg="del">
          <ac:chgData name="Lindy Bustabad" userId="cd3e8fe8-9f8b-4f5a-82db-8b98c19b9a55" providerId="ADAL" clId="{3EAB7D1F-EE9D-442D-987E-B43B84247C94}" dt="2023-07-18T19:36:46.538" v="8730" actId="478"/>
          <ac:picMkLst>
            <pc:docMk/>
            <pc:sldMk cId="2043037909" sldId="287"/>
            <ac:picMk id="5" creationId="{4BD8138E-E029-3A86-CE9A-E140B6363035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4234513144" sldId="287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34889160" sldId="288"/>
        </pc:sldMkLst>
      </pc:sldChg>
      <pc:sldChg chg="addSp delSp modSp add mod modNotesTx">
        <pc:chgData name="Lindy Bustabad" userId="cd3e8fe8-9f8b-4f5a-82db-8b98c19b9a55" providerId="ADAL" clId="{3EAB7D1F-EE9D-442D-987E-B43B84247C94}" dt="2023-07-18T19:45:00.442" v="9280"/>
        <pc:sldMkLst>
          <pc:docMk/>
          <pc:sldMk cId="2054153086" sldId="288"/>
        </pc:sldMkLst>
        <pc:spChg chg="mod">
          <ac:chgData name="Lindy Bustabad" userId="cd3e8fe8-9f8b-4f5a-82db-8b98c19b9a55" providerId="ADAL" clId="{3EAB7D1F-EE9D-442D-987E-B43B84247C94}" dt="2023-07-18T19:43:34.673" v="9138" actId="20577"/>
          <ac:spMkLst>
            <pc:docMk/>
            <pc:sldMk cId="2054153086" sldId="288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8T19:44:07.779" v="9258" actId="9"/>
          <ac:spMkLst>
            <pc:docMk/>
            <pc:sldMk cId="2054153086" sldId="288"/>
            <ac:spMk id="3" creationId="{90C93F95-D5A1-3FB2-B97E-FCF01821CDA5}"/>
          </ac:spMkLst>
        </pc:spChg>
        <pc:picChg chg="add mod">
          <ac:chgData name="Lindy Bustabad" userId="cd3e8fe8-9f8b-4f5a-82db-8b98c19b9a55" providerId="ADAL" clId="{3EAB7D1F-EE9D-442D-987E-B43B84247C94}" dt="2023-07-18T19:44:50.914" v="9278" actId="1076"/>
          <ac:picMkLst>
            <pc:docMk/>
            <pc:sldMk cId="2054153086" sldId="288"/>
            <ac:picMk id="5" creationId="{3412D594-1F80-E0B9-0EED-0D23825B4F56}"/>
          </ac:picMkLst>
        </pc:picChg>
        <pc:picChg chg="add del mod">
          <ac:chgData name="Lindy Bustabad" userId="cd3e8fe8-9f8b-4f5a-82db-8b98c19b9a55" providerId="ADAL" clId="{3EAB7D1F-EE9D-442D-987E-B43B84247C94}" dt="2023-07-18T19:45:00.442" v="9280"/>
          <ac:picMkLst>
            <pc:docMk/>
            <pc:sldMk cId="2054153086" sldId="288"/>
            <ac:picMk id="6" creationId="{FB0D6111-F859-E00B-EF87-4F1D0A1F1818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1360292129" sldId="289"/>
        </pc:sldMkLst>
      </pc:sldChg>
      <pc:sldChg chg="addSp delSp modSp add mod">
        <pc:chgData name="Lindy Bustabad" userId="cd3e8fe8-9f8b-4f5a-82db-8b98c19b9a55" providerId="ADAL" clId="{3EAB7D1F-EE9D-442D-987E-B43B84247C94}" dt="2023-07-18T19:46:56.451" v="9535" actId="1076"/>
        <pc:sldMkLst>
          <pc:docMk/>
          <pc:sldMk cId="2968769986" sldId="289"/>
        </pc:sldMkLst>
        <pc:spChg chg="mod">
          <ac:chgData name="Lindy Bustabad" userId="cd3e8fe8-9f8b-4f5a-82db-8b98c19b9a55" providerId="ADAL" clId="{3EAB7D1F-EE9D-442D-987E-B43B84247C94}" dt="2023-07-18T19:46:52.898" v="9534" actId="20577"/>
          <ac:spMkLst>
            <pc:docMk/>
            <pc:sldMk cId="2968769986" sldId="289"/>
            <ac:spMk id="3" creationId="{90C93F95-D5A1-3FB2-B97E-FCF01821CDA5}"/>
          </ac:spMkLst>
        </pc:spChg>
        <pc:picChg chg="del">
          <ac:chgData name="Lindy Bustabad" userId="cd3e8fe8-9f8b-4f5a-82db-8b98c19b9a55" providerId="ADAL" clId="{3EAB7D1F-EE9D-442D-987E-B43B84247C94}" dt="2023-07-18T19:45:04.589" v="9282" actId="478"/>
          <ac:picMkLst>
            <pc:docMk/>
            <pc:sldMk cId="2968769986" sldId="289"/>
            <ac:picMk id="5" creationId="{3412D594-1F80-E0B9-0EED-0D23825B4F56}"/>
          </ac:picMkLst>
        </pc:picChg>
        <pc:picChg chg="add mod">
          <ac:chgData name="Lindy Bustabad" userId="cd3e8fe8-9f8b-4f5a-82db-8b98c19b9a55" providerId="ADAL" clId="{3EAB7D1F-EE9D-442D-987E-B43B84247C94}" dt="2023-07-18T19:46:56.451" v="9535" actId="1076"/>
          <ac:picMkLst>
            <pc:docMk/>
            <pc:sldMk cId="2968769986" sldId="289"/>
            <ac:picMk id="6" creationId="{980A8060-1F83-619E-5785-03F9751D5260}"/>
          </ac:picMkLst>
        </pc:picChg>
      </pc:sldChg>
      <pc:sldChg chg="delSp modSp add mod modNotesTx">
        <pc:chgData name="Lindy Bustabad" userId="cd3e8fe8-9f8b-4f5a-82db-8b98c19b9a55" providerId="ADAL" clId="{3EAB7D1F-EE9D-442D-987E-B43B84247C94}" dt="2023-07-18T19:49:00.022" v="9960" actId="20577"/>
        <pc:sldMkLst>
          <pc:docMk/>
          <pc:sldMk cId="359447985" sldId="290"/>
        </pc:sldMkLst>
        <pc:spChg chg="mod">
          <ac:chgData name="Lindy Bustabad" userId="cd3e8fe8-9f8b-4f5a-82db-8b98c19b9a55" providerId="ADAL" clId="{3EAB7D1F-EE9D-442D-987E-B43B84247C94}" dt="2023-07-18T19:49:00.022" v="9960" actId="20577"/>
          <ac:spMkLst>
            <pc:docMk/>
            <pc:sldMk cId="359447985" sldId="290"/>
            <ac:spMk id="3" creationId="{90C93F95-D5A1-3FB2-B97E-FCF01821CDA5}"/>
          </ac:spMkLst>
        </pc:spChg>
        <pc:picChg chg="del">
          <ac:chgData name="Lindy Bustabad" userId="cd3e8fe8-9f8b-4f5a-82db-8b98c19b9a55" providerId="ADAL" clId="{3EAB7D1F-EE9D-442D-987E-B43B84247C94}" dt="2023-07-18T19:47:01.746" v="9537" actId="478"/>
          <ac:picMkLst>
            <pc:docMk/>
            <pc:sldMk cId="359447985" sldId="290"/>
            <ac:picMk id="6" creationId="{980A8060-1F83-619E-5785-03F9751D5260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1942357802" sldId="290"/>
        </pc:sldMkLst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1682086467" sldId="291"/>
        </pc:sldMkLst>
      </pc:sldChg>
      <pc:sldChg chg="addSp delSp modSp add mod modNotesTx">
        <pc:chgData name="Lindy Bustabad" userId="cd3e8fe8-9f8b-4f5a-82db-8b98c19b9a55" providerId="ADAL" clId="{3EAB7D1F-EE9D-442D-987E-B43B84247C94}" dt="2023-07-18T19:51:43.972" v="10370" actId="20577"/>
        <pc:sldMkLst>
          <pc:docMk/>
          <pc:sldMk cId="4285174420" sldId="291"/>
        </pc:sldMkLst>
        <pc:spChg chg="mod">
          <ac:chgData name="Lindy Bustabad" userId="cd3e8fe8-9f8b-4f5a-82db-8b98c19b9a55" providerId="ADAL" clId="{3EAB7D1F-EE9D-442D-987E-B43B84247C94}" dt="2023-07-18T19:50:11.220" v="10002" actId="20577"/>
          <ac:spMkLst>
            <pc:docMk/>
            <pc:sldMk cId="4285174420" sldId="291"/>
            <ac:spMk id="3" creationId="{90C93F95-D5A1-3FB2-B97E-FCF01821CDA5}"/>
          </ac:spMkLst>
        </pc:spChg>
        <pc:picChg chg="add mod">
          <ac:chgData name="Lindy Bustabad" userId="cd3e8fe8-9f8b-4f5a-82db-8b98c19b9a55" providerId="ADAL" clId="{3EAB7D1F-EE9D-442D-987E-B43B84247C94}" dt="2023-07-18T19:50:28.907" v="10005" actId="1076"/>
          <ac:picMkLst>
            <pc:docMk/>
            <pc:sldMk cId="4285174420" sldId="291"/>
            <ac:picMk id="5" creationId="{E2369263-60C5-97A6-15AC-0FED2E587D82}"/>
          </ac:picMkLst>
        </pc:picChg>
        <pc:picChg chg="del">
          <ac:chgData name="Lindy Bustabad" userId="cd3e8fe8-9f8b-4f5a-82db-8b98c19b9a55" providerId="ADAL" clId="{3EAB7D1F-EE9D-442D-987E-B43B84247C94}" dt="2023-07-18T19:50:00.194" v="9962" actId="478"/>
          <ac:picMkLst>
            <pc:docMk/>
            <pc:sldMk cId="4285174420" sldId="291"/>
            <ac:picMk id="6" creationId="{980A8060-1F83-619E-5785-03F9751D5260}"/>
          </ac:picMkLst>
        </pc:picChg>
      </pc:sldChg>
      <pc:sldChg chg="addSp delSp modSp add mod modNotesTx">
        <pc:chgData name="Lindy Bustabad" userId="cd3e8fe8-9f8b-4f5a-82db-8b98c19b9a55" providerId="ADAL" clId="{3EAB7D1F-EE9D-442D-987E-B43B84247C94}" dt="2023-07-18T20:01:20.968" v="11575" actId="20577"/>
        <pc:sldMkLst>
          <pc:docMk/>
          <pc:sldMk cId="3050556083" sldId="292"/>
        </pc:sldMkLst>
        <pc:spChg chg="mod">
          <ac:chgData name="Lindy Bustabad" userId="cd3e8fe8-9f8b-4f5a-82db-8b98c19b9a55" providerId="ADAL" clId="{3EAB7D1F-EE9D-442D-987E-B43B84247C94}" dt="2023-07-18T19:52:27.177" v="10392" actId="20577"/>
          <ac:spMkLst>
            <pc:docMk/>
            <pc:sldMk cId="3050556083" sldId="292"/>
            <ac:spMk id="2" creationId="{8BC2BB3B-64EF-4C42-F5B7-D1E86126D9A8}"/>
          </ac:spMkLst>
        </pc:spChg>
        <pc:spChg chg="mod">
          <ac:chgData name="Lindy Bustabad" userId="cd3e8fe8-9f8b-4f5a-82db-8b98c19b9a55" providerId="ADAL" clId="{3EAB7D1F-EE9D-442D-987E-B43B84247C94}" dt="2023-07-18T19:58:10.982" v="10864" actId="20577"/>
          <ac:spMkLst>
            <pc:docMk/>
            <pc:sldMk cId="3050556083" sldId="292"/>
            <ac:spMk id="3" creationId="{90C93F95-D5A1-3FB2-B97E-FCF01821CDA5}"/>
          </ac:spMkLst>
        </pc:spChg>
        <pc:picChg chg="del">
          <ac:chgData name="Lindy Bustabad" userId="cd3e8fe8-9f8b-4f5a-82db-8b98c19b9a55" providerId="ADAL" clId="{3EAB7D1F-EE9D-442D-987E-B43B84247C94}" dt="2023-07-18T19:52:18.429" v="10372" actId="478"/>
          <ac:picMkLst>
            <pc:docMk/>
            <pc:sldMk cId="3050556083" sldId="292"/>
            <ac:picMk id="5" creationId="{E2369263-60C5-97A6-15AC-0FED2E587D82}"/>
          </ac:picMkLst>
        </pc:picChg>
        <pc:picChg chg="add mod">
          <ac:chgData name="Lindy Bustabad" userId="cd3e8fe8-9f8b-4f5a-82db-8b98c19b9a55" providerId="ADAL" clId="{3EAB7D1F-EE9D-442D-987E-B43B84247C94}" dt="2023-07-18T19:58:24.211" v="10914" actId="1076"/>
          <ac:picMkLst>
            <pc:docMk/>
            <pc:sldMk cId="3050556083" sldId="292"/>
            <ac:picMk id="6" creationId="{D565429F-1F3D-8939-DC2F-67C641716986}"/>
          </ac:picMkLst>
        </pc:picChg>
      </pc:sldChg>
      <pc:sldChg chg="del">
        <pc:chgData name="Lindy Bustabad" userId="cd3e8fe8-9f8b-4f5a-82db-8b98c19b9a55" providerId="ADAL" clId="{3EAB7D1F-EE9D-442D-987E-B43B84247C94}" dt="2023-07-14T16:50:10.483" v="267" actId="47"/>
        <pc:sldMkLst>
          <pc:docMk/>
          <pc:sldMk cId="3933548819" sldId="292"/>
        </pc:sldMkLst>
      </pc:sldChg>
      <pc:sldChg chg="add del">
        <pc:chgData name="Lindy Bustabad" userId="cd3e8fe8-9f8b-4f5a-82db-8b98c19b9a55" providerId="ADAL" clId="{3EAB7D1F-EE9D-442D-987E-B43B84247C94}" dt="2023-07-18T19:52:48.440" v="10489"/>
        <pc:sldMkLst>
          <pc:docMk/>
          <pc:sldMk cId="622091032" sldId="293"/>
        </pc:sldMkLst>
      </pc:sldChg>
      <pc:sldChg chg="add del">
        <pc:chgData name="Lindy Bustabad" userId="cd3e8fe8-9f8b-4f5a-82db-8b98c19b9a55" providerId="ADAL" clId="{3EAB7D1F-EE9D-442D-987E-B43B84247C94}" dt="2023-07-18T19:52:32.974" v="10404"/>
        <pc:sldMkLst>
          <pc:docMk/>
          <pc:sldMk cId="1434396336" sldId="293"/>
        </pc:sldMkLst>
      </pc:sldChg>
    </pc:docChg>
  </pc:docChgLst>
  <pc:docChgLst>
    <pc:chgData name="Lindy Bustabad" userId="cd3e8fe8-9f8b-4f5a-82db-8b98c19b9a55" providerId="ADAL" clId="{1D62C58D-6BB9-4DC9-8BC9-E7306FCBB3CD}"/>
    <pc:docChg chg="custSel addSld delSld modSld">
      <pc:chgData name="Lindy Bustabad" userId="cd3e8fe8-9f8b-4f5a-82db-8b98c19b9a55" providerId="ADAL" clId="{1D62C58D-6BB9-4DC9-8BC9-E7306FCBB3CD}" dt="2023-06-20T18:56:48.696" v="383" actId="47"/>
      <pc:docMkLst>
        <pc:docMk/>
      </pc:docMkLst>
      <pc:sldChg chg="del">
        <pc:chgData name="Lindy Bustabad" userId="cd3e8fe8-9f8b-4f5a-82db-8b98c19b9a55" providerId="ADAL" clId="{1D62C58D-6BB9-4DC9-8BC9-E7306FCBB3CD}" dt="2023-06-20T18:56:48.696" v="383" actId="47"/>
        <pc:sldMkLst>
          <pc:docMk/>
          <pc:sldMk cId="1521560782" sldId="260"/>
        </pc:sldMkLst>
      </pc:sldChg>
      <pc:sldChg chg="del">
        <pc:chgData name="Lindy Bustabad" userId="cd3e8fe8-9f8b-4f5a-82db-8b98c19b9a55" providerId="ADAL" clId="{1D62C58D-6BB9-4DC9-8BC9-E7306FCBB3CD}" dt="2023-06-20T18:56:48.192" v="382" actId="47"/>
        <pc:sldMkLst>
          <pc:docMk/>
          <pc:sldMk cId="4186965444" sldId="261"/>
        </pc:sldMkLst>
      </pc:sldChg>
      <pc:sldChg chg="modSp mod">
        <pc:chgData name="Lindy Bustabad" userId="cd3e8fe8-9f8b-4f5a-82db-8b98c19b9a55" providerId="ADAL" clId="{1D62C58D-6BB9-4DC9-8BC9-E7306FCBB3CD}" dt="2023-06-20T16:27:33.925" v="378" actId="20577"/>
        <pc:sldMkLst>
          <pc:docMk/>
          <pc:sldMk cId="2992560981" sldId="262"/>
        </pc:sldMkLst>
        <pc:spChg chg="mod">
          <ac:chgData name="Lindy Bustabad" userId="cd3e8fe8-9f8b-4f5a-82db-8b98c19b9a55" providerId="ADAL" clId="{1D62C58D-6BB9-4DC9-8BC9-E7306FCBB3CD}" dt="2023-06-20T16:27:33.925" v="378" actId="20577"/>
          <ac:spMkLst>
            <pc:docMk/>
            <pc:sldMk cId="2992560981" sldId="262"/>
            <ac:spMk id="3" creationId="{4438C5CC-284B-E246-993C-6A8BCF1C2E09}"/>
          </ac:spMkLst>
        </pc:spChg>
      </pc:sldChg>
      <pc:sldChg chg="modAnim">
        <pc:chgData name="Lindy Bustabad" userId="cd3e8fe8-9f8b-4f5a-82db-8b98c19b9a55" providerId="ADAL" clId="{1D62C58D-6BB9-4DC9-8BC9-E7306FCBB3CD}" dt="2023-06-20T16:31:31.521" v="380"/>
        <pc:sldMkLst>
          <pc:docMk/>
          <pc:sldMk cId="3687889774" sldId="264"/>
        </pc:sldMkLst>
      </pc:sldChg>
      <pc:sldChg chg="modAnim">
        <pc:chgData name="Lindy Bustabad" userId="cd3e8fe8-9f8b-4f5a-82db-8b98c19b9a55" providerId="ADAL" clId="{1D62C58D-6BB9-4DC9-8BC9-E7306FCBB3CD}" dt="2023-06-20T16:39:17.025" v="381"/>
        <pc:sldMkLst>
          <pc:docMk/>
          <pc:sldMk cId="789527950" sldId="265"/>
        </pc:sldMkLst>
      </pc:sldChg>
      <pc:sldChg chg="add del">
        <pc:chgData name="Lindy Bustabad" userId="cd3e8fe8-9f8b-4f5a-82db-8b98c19b9a55" providerId="ADAL" clId="{1D62C58D-6BB9-4DC9-8BC9-E7306FCBB3CD}" dt="2023-06-19T20:22:03.637" v="2" actId="47"/>
        <pc:sldMkLst>
          <pc:docMk/>
          <pc:sldMk cId="1555143593" sldId="269"/>
        </pc:sldMkLst>
      </pc:sldChg>
      <pc:sldChg chg="addSp delSp modSp add mod">
        <pc:chgData name="Lindy Bustabad" userId="cd3e8fe8-9f8b-4f5a-82db-8b98c19b9a55" providerId="ADAL" clId="{1D62C58D-6BB9-4DC9-8BC9-E7306FCBB3CD}" dt="2023-06-19T20:24:31.082" v="228" actId="20577"/>
        <pc:sldMkLst>
          <pc:docMk/>
          <pc:sldMk cId="1572603316" sldId="270"/>
        </pc:sldMkLst>
        <pc:spChg chg="mod">
          <ac:chgData name="Lindy Bustabad" userId="cd3e8fe8-9f8b-4f5a-82db-8b98c19b9a55" providerId="ADAL" clId="{1D62C58D-6BB9-4DC9-8BC9-E7306FCBB3CD}" dt="2023-06-19T20:22:27.820" v="62" actId="20577"/>
          <ac:spMkLst>
            <pc:docMk/>
            <pc:sldMk cId="1572603316" sldId="270"/>
            <ac:spMk id="2" creationId="{8BC2BB3B-64EF-4C42-F5B7-D1E86126D9A8}"/>
          </ac:spMkLst>
        </pc:spChg>
        <pc:spChg chg="add mod">
          <ac:chgData name="Lindy Bustabad" userId="cd3e8fe8-9f8b-4f5a-82db-8b98c19b9a55" providerId="ADAL" clId="{1D62C58D-6BB9-4DC9-8BC9-E7306FCBB3CD}" dt="2023-06-19T20:24:31.082" v="228" actId="20577"/>
          <ac:spMkLst>
            <pc:docMk/>
            <pc:sldMk cId="1572603316" sldId="270"/>
            <ac:spMk id="5" creationId="{A07131D2-D5F0-8356-7E7A-D1F1ECF2E4FC}"/>
          </ac:spMkLst>
        </pc:spChg>
        <pc:picChg chg="del">
          <ac:chgData name="Lindy Bustabad" userId="cd3e8fe8-9f8b-4f5a-82db-8b98c19b9a55" providerId="ADAL" clId="{1D62C58D-6BB9-4DC9-8BC9-E7306FCBB3CD}" dt="2023-06-19T20:22:04.970" v="3" actId="478"/>
          <ac:picMkLst>
            <pc:docMk/>
            <pc:sldMk cId="1572603316" sldId="270"/>
            <ac:picMk id="3" creationId="{CF89C8BC-797C-6E15-88C4-C3905A31B623}"/>
          </ac:picMkLst>
        </pc:picChg>
        <pc:picChg chg="add del mod">
          <ac:chgData name="Lindy Bustabad" userId="cd3e8fe8-9f8b-4f5a-82db-8b98c19b9a55" providerId="ADAL" clId="{1D62C58D-6BB9-4DC9-8BC9-E7306FCBB3CD}" dt="2023-06-19T20:24:00.420" v="67" actId="478"/>
          <ac:picMkLst>
            <pc:docMk/>
            <pc:sldMk cId="1572603316" sldId="270"/>
            <ac:picMk id="4" creationId="{4CDA5B62-46A3-D91D-6DE1-9F1428C1AC28}"/>
          </ac:picMkLst>
        </pc:picChg>
      </pc:sldChg>
      <pc:sldChg chg="add">
        <pc:chgData name="Lindy Bustabad" userId="cd3e8fe8-9f8b-4f5a-82db-8b98c19b9a55" providerId="ADAL" clId="{1D62C58D-6BB9-4DC9-8BC9-E7306FCBB3CD}" dt="2023-06-19T20:23:58.403" v="66"/>
        <pc:sldMkLst>
          <pc:docMk/>
          <pc:sldMk cId="4282923014" sldId="271"/>
        </pc:sldMkLst>
      </pc:sldChg>
      <pc:sldChg chg="modSp add mod">
        <pc:chgData name="Lindy Bustabad" userId="cd3e8fe8-9f8b-4f5a-82db-8b98c19b9a55" providerId="ADAL" clId="{1D62C58D-6BB9-4DC9-8BC9-E7306FCBB3CD}" dt="2023-06-19T20:25:29.923" v="376" actId="20577"/>
        <pc:sldMkLst>
          <pc:docMk/>
          <pc:sldMk cId="3312017404" sldId="272"/>
        </pc:sldMkLst>
        <pc:spChg chg="mod">
          <ac:chgData name="Lindy Bustabad" userId="cd3e8fe8-9f8b-4f5a-82db-8b98c19b9a55" providerId="ADAL" clId="{1D62C58D-6BB9-4DC9-8BC9-E7306FCBB3CD}" dt="2023-06-19T20:25:29.923" v="376" actId="20577"/>
          <ac:spMkLst>
            <pc:docMk/>
            <pc:sldMk cId="3312017404" sldId="272"/>
            <ac:spMk id="5" creationId="{A07131D2-D5F0-8356-7E7A-D1F1ECF2E4FC}"/>
          </ac:spMkLst>
        </pc:spChg>
      </pc:sldChg>
    </pc:docChg>
  </pc:docChgLst>
  <pc:docChgLst>
    <pc:chgData name="Lindy Bustabad" userId="cd3e8fe8-9f8b-4f5a-82db-8b98c19b9a55" providerId="ADAL" clId="{C1E9BA28-5EB8-41AA-B8A5-0358A9672AA2}"/>
    <pc:docChg chg="undo redo custSel addSld delSld modSld sldOrd">
      <pc:chgData name="Lindy Bustabad" userId="cd3e8fe8-9f8b-4f5a-82db-8b98c19b9a55" providerId="ADAL" clId="{C1E9BA28-5EB8-41AA-B8A5-0358A9672AA2}" dt="2023-07-12T18:00:38.625" v="5752" actId="6549"/>
      <pc:docMkLst>
        <pc:docMk/>
      </pc:docMkLst>
      <pc:sldChg chg="modSp mod">
        <pc:chgData name="Lindy Bustabad" userId="cd3e8fe8-9f8b-4f5a-82db-8b98c19b9a55" providerId="ADAL" clId="{C1E9BA28-5EB8-41AA-B8A5-0358A9672AA2}" dt="2023-07-12T18:00:26.191" v="5751" actId="27636"/>
        <pc:sldMkLst>
          <pc:docMk/>
          <pc:sldMk cId="2992560981" sldId="262"/>
        </pc:sldMkLst>
        <pc:spChg chg="mod">
          <ac:chgData name="Lindy Bustabad" userId="cd3e8fe8-9f8b-4f5a-82db-8b98c19b9a55" providerId="ADAL" clId="{C1E9BA28-5EB8-41AA-B8A5-0358A9672AA2}" dt="2023-07-12T18:00:26.191" v="5751" actId="27636"/>
          <ac:spMkLst>
            <pc:docMk/>
            <pc:sldMk cId="2992560981" sldId="262"/>
            <ac:spMk id="3" creationId="{4438C5CC-284B-E246-993C-6A8BCF1C2E09}"/>
          </ac:spMkLst>
        </pc:spChg>
      </pc:sldChg>
      <pc:sldChg chg="addSp delSp mod">
        <pc:chgData name="Lindy Bustabad" userId="cd3e8fe8-9f8b-4f5a-82db-8b98c19b9a55" providerId="ADAL" clId="{C1E9BA28-5EB8-41AA-B8A5-0358A9672AA2}" dt="2023-07-07T12:26:08.009" v="20" actId="478"/>
        <pc:sldMkLst>
          <pc:docMk/>
          <pc:sldMk cId="3279161538" sldId="266"/>
        </pc:sldMkLst>
        <pc:spChg chg="add del">
          <ac:chgData name="Lindy Bustabad" userId="cd3e8fe8-9f8b-4f5a-82db-8b98c19b9a55" providerId="ADAL" clId="{C1E9BA28-5EB8-41AA-B8A5-0358A9672AA2}" dt="2023-07-07T12:26:01.439" v="19" actId="478"/>
          <ac:spMkLst>
            <pc:docMk/>
            <pc:sldMk cId="3279161538" sldId="266"/>
            <ac:spMk id="6" creationId="{73A9FECA-BF6B-3C5A-E8CD-736D4F2F7DBE}"/>
          </ac:spMkLst>
        </pc:spChg>
        <pc:spChg chg="add del">
          <ac:chgData name="Lindy Bustabad" userId="cd3e8fe8-9f8b-4f5a-82db-8b98c19b9a55" providerId="ADAL" clId="{C1E9BA28-5EB8-41AA-B8A5-0358A9672AA2}" dt="2023-07-07T12:26:08.009" v="20" actId="478"/>
          <ac:spMkLst>
            <pc:docMk/>
            <pc:sldMk cId="3279161538" sldId="266"/>
            <ac:spMk id="7" creationId="{FCC9F242-A9BD-1EEB-9BF7-BB5E5722BEC5}"/>
          </ac:spMkLst>
        </pc:spChg>
      </pc:sldChg>
      <pc:sldChg chg="addSp delSp modSp add del mod modAnim">
        <pc:chgData name="Lindy Bustabad" userId="cd3e8fe8-9f8b-4f5a-82db-8b98c19b9a55" providerId="ADAL" clId="{C1E9BA28-5EB8-41AA-B8A5-0358A9672AA2}" dt="2023-07-12T14:24:49.350" v="5356" actId="113"/>
        <pc:sldMkLst>
          <pc:docMk/>
          <pc:sldMk cId="327306801" sldId="267"/>
        </pc:sldMkLst>
        <pc:spChg chg="mod">
          <ac:chgData name="Lindy Bustabad" userId="cd3e8fe8-9f8b-4f5a-82db-8b98c19b9a55" providerId="ADAL" clId="{C1E9BA28-5EB8-41AA-B8A5-0358A9672AA2}" dt="2023-07-07T12:33:46.229" v="48" actId="20577"/>
          <ac:spMkLst>
            <pc:docMk/>
            <pc:sldMk cId="327306801" sldId="267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2T14:24:49.350" v="5356" actId="113"/>
          <ac:spMkLst>
            <pc:docMk/>
            <pc:sldMk cId="327306801" sldId="267"/>
            <ac:spMk id="4" creationId="{BDF23E5D-ABA6-5E4E-41D9-548BD2B8855F}"/>
          </ac:spMkLst>
        </pc:spChg>
        <pc:spChg chg="add del">
          <ac:chgData name="Lindy Bustabad" userId="cd3e8fe8-9f8b-4f5a-82db-8b98c19b9a55" providerId="ADAL" clId="{C1E9BA28-5EB8-41AA-B8A5-0358A9672AA2}" dt="2023-07-07T12:35:29.646" v="51" actId="22"/>
          <ac:spMkLst>
            <pc:docMk/>
            <pc:sldMk cId="327306801" sldId="267"/>
            <ac:spMk id="5" creationId="{5911CDC4-0B2A-BB9A-657A-0FC50808DB83}"/>
          </ac:spMkLst>
        </pc:spChg>
      </pc:sldChg>
      <pc:sldChg chg="addSp delSp modSp add mod ord modNotesTx">
        <pc:chgData name="Lindy Bustabad" userId="cd3e8fe8-9f8b-4f5a-82db-8b98c19b9a55" providerId="ADAL" clId="{C1E9BA28-5EB8-41AA-B8A5-0358A9672AA2}" dt="2023-07-12T12:31:28.051" v="3801" actId="20577"/>
        <pc:sldMkLst>
          <pc:docMk/>
          <pc:sldMk cId="498293361" sldId="268"/>
        </pc:sldMkLst>
        <pc:spChg chg="mod">
          <ac:chgData name="Lindy Bustabad" userId="cd3e8fe8-9f8b-4f5a-82db-8b98c19b9a55" providerId="ADAL" clId="{C1E9BA28-5EB8-41AA-B8A5-0358A9672AA2}" dt="2023-07-11T21:09:15.343" v="2211"/>
          <ac:spMkLst>
            <pc:docMk/>
            <pc:sldMk cId="498293361" sldId="268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1:42:56.732" v="3664" actId="20577"/>
          <ac:spMkLst>
            <pc:docMk/>
            <pc:sldMk cId="498293361" sldId="268"/>
            <ac:spMk id="4" creationId="{BDF23E5D-ABA6-5E4E-41D9-548BD2B8855F}"/>
          </ac:spMkLst>
        </pc:spChg>
        <pc:picChg chg="add del">
          <ac:chgData name="Lindy Bustabad" userId="cd3e8fe8-9f8b-4f5a-82db-8b98c19b9a55" providerId="ADAL" clId="{C1E9BA28-5EB8-41AA-B8A5-0358A9672AA2}" dt="2023-07-11T20:20:19.060" v="1398" actId="478"/>
          <ac:picMkLst>
            <pc:docMk/>
            <pc:sldMk cId="498293361" sldId="268"/>
            <ac:picMk id="5" creationId="{05A93316-4977-F423-6240-C7ECC315A332}"/>
          </ac:picMkLst>
        </pc:picChg>
        <pc:picChg chg="add del">
          <ac:chgData name="Lindy Bustabad" userId="cd3e8fe8-9f8b-4f5a-82db-8b98c19b9a55" providerId="ADAL" clId="{C1E9BA28-5EB8-41AA-B8A5-0358A9672AA2}" dt="2023-07-11T20:20:18.565" v="1397" actId="478"/>
          <ac:picMkLst>
            <pc:docMk/>
            <pc:sldMk cId="498293361" sldId="268"/>
            <ac:picMk id="7" creationId="{26AABE00-AE6C-D95C-EFDB-CA6F0050F3D3}"/>
          </ac:picMkLst>
        </pc:picChg>
        <pc:picChg chg="add del mod">
          <ac:chgData name="Lindy Bustabad" userId="cd3e8fe8-9f8b-4f5a-82db-8b98c19b9a55" providerId="ADAL" clId="{C1E9BA28-5EB8-41AA-B8A5-0358A9672AA2}" dt="2023-07-11T20:30:07.313" v="1963" actId="478"/>
          <ac:picMkLst>
            <pc:docMk/>
            <pc:sldMk cId="498293361" sldId="268"/>
            <ac:picMk id="8" creationId="{0239E104-E7A7-803B-4EE5-2D5E45C4A8AF}"/>
          </ac:picMkLst>
        </pc:picChg>
        <pc:picChg chg="add mod">
          <ac:chgData name="Lindy Bustabad" userId="cd3e8fe8-9f8b-4f5a-82db-8b98c19b9a55" providerId="ADAL" clId="{C1E9BA28-5EB8-41AA-B8A5-0358A9672AA2}" dt="2023-07-11T21:43:10.995" v="3666" actId="1076"/>
          <ac:picMkLst>
            <pc:docMk/>
            <pc:sldMk cId="498293361" sldId="268"/>
            <ac:picMk id="10" creationId="{0DFC4BA7-E1F4-BBAE-7C5F-D2FA956A655C}"/>
          </ac:picMkLst>
        </pc:picChg>
      </pc:sldChg>
      <pc:sldChg chg="addSp delSp modSp add mod ord modNotesTx">
        <pc:chgData name="Lindy Bustabad" userId="cd3e8fe8-9f8b-4f5a-82db-8b98c19b9a55" providerId="ADAL" clId="{C1E9BA28-5EB8-41AA-B8A5-0358A9672AA2}" dt="2023-07-12T12:34:04.824" v="3906" actId="20577"/>
        <pc:sldMkLst>
          <pc:docMk/>
          <pc:sldMk cId="2411742757" sldId="269"/>
        </pc:sldMkLst>
        <pc:spChg chg="mod">
          <ac:chgData name="Lindy Bustabad" userId="cd3e8fe8-9f8b-4f5a-82db-8b98c19b9a55" providerId="ADAL" clId="{C1E9BA28-5EB8-41AA-B8A5-0358A9672AA2}" dt="2023-07-07T12:47:55.583" v="251" actId="20577"/>
          <ac:spMkLst>
            <pc:docMk/>
            <pc:sldMk cId="2411742757" sldId="269"/>
            <ac:spMk id="2" creationId="{8BC2BB3B-64EF-4C42-F5B7-D1E86126D9A8}"/>
          </ac:spMkLst>
        </pc:spChg>
        <pc:spChg chg="del mod">
          <ac:chgData name="Lindy Bustabad" userId="cd3e8fe8-9f8b-4f5a-82db-8b98c19b9a55" providerId="ADAL" clId="{C1E9BA28-5EB8-41AA-B8A5-0358A9672AA2}" dt="2023-07-12T12:33:31.983" v="3808"/>
          <ac:spMkLst>
            <pc:docMk/>
            <pc:sldMk cId="2411742757" sldId="269"/>
            <ac:spMk id="4" creationId="{BDF23E5D-ABA6-5E4E-41D9-548BD2B8855F}"/>
          </ac:spMkLst>
        </pc:spChg>
        <pc:picChg chg="add del">
          <ac:chgData name="Lindy Bustabad" userId="cd3e8fe8-9f8b-4f5a-82db-8b98c19b9a55" providerId="ADAL" clId="{C1E9BA28-5EB8-41AA-B8A5-0358A9672AA2}" dt="2023-07-07T12:51:40.322" v="342"/>
          <ac:picMkLst>
            <pc:docMk/>
            <pc:sldMk cId="2411742757" sldId="269"/>
            <ac:picMk id="1025" creationId="{E5FAB094-9DF8-F5C5-B5E1-2CA036598EF9}"/>
          </ac:picMkLst>
        </pc:picChg>
        <pc:picChg chg="add mod">
          <ac:chgData name="Lindy Bustabad" userId="cd3e8fe8-9f8b-4f5a-82db-8b98c19b9a55" providerId="ADAL" clId="{C1E9BA28-5EB8-41AA-B8A5-0358A9672AA2}" dt="2023-07-12T12:33:39.130" v="3809" actId="732"/>
          <ac:picMkLst>
            <pc:docMk/>
            <pc:sldMk cId="2411742757" sldId="269"/>
            <ac:picMk id="6145" creationId="{22F50011-02B5-8403-A135-AE4A8F8C4923}"/>
          </ac:picMkLst>
        </pc:picChg>
      </pc:sldChg>
      <pc:sldChg chg="addSp modSp add mod ord modNotesTx">
        <pc:chgData name="Lindy Bustabad" userId="cd3e8fe8-9f8b-4f5a-82db-8b98c19b9a55" providerId="ADAL" clId="{C1E9BA28-5EB8-41AA-B8A5-0358A9672AA2}" dt="2023-07-11T21:15:41.254" v="3037" actId="11529"/>
        <pc:sldMkLst>
          <pc:docMk/>
          <pc:sldMk cId="3287971496" sldId="270"/>
        </pc:sldMkLst>
        <pc:spChg chg="mod">
          <ac:chgData name="Lindy Bustabad" userId="cd3e8fe8-9f8b-4f5a-82db-8b98c19b9a55" providerId="ADAL" clId="{C1E9BA28-5EB8-41AA-B8A5-0358A9672AA2}" dt="2023-07-07T12:51:48.512" v="356" actId="20577"/>
          <ac:spMkLst>
            <pc:docMk/>
            <pc:sldMk cId="3287971496" sldId="270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1:14:11.313" v="2949" actId="20577"/>
          <ac:spMkLst>
            <pc:docMk/>
            <pc:sldMk cId="3287971496" sldId="270"/>
            <ac:spMk id="4" creationId="{BDF23E5D-ABA6-5E4E-41D9-548BD2B8855F}"/>
          </ac:spMkLst>
        </pc:spChg>
        <pc:picChg chg="add mod modCrop">
          <ac:chgData name="Lindy Bustabad" userId="cd3e8fe8-9f8b-4f5a-82db-8b98c19b9a55" providerId="ADAL" clId="{C1E9BA28-5EB8-41AA-B8A5-0358A9672AA2}" dt="2023-07-11T21:15:35.813" v="3036" actId="1076"/>
          <ac:picMkLst>
            <pc:docMk/>
            <pc:sldMk cId="3287971496" sldId="270"/>
            <ac:picMk id="5" creationId="{B3D2E6F8-00B3-143F-A0A0-B7854D5731A7}"/>
          </ac:picMkLst>
        </pc:picChg>
        <pc:picChg chg="add mod modCrop">
          <ac:chgData name="Lindy Bustabad" userId="cd3e8fe8-9f8b-4f5a-82db-8b98c19b9a55" providerId="ADAL" clId="{C1E9BA28-5EB8-41AA-B8A5-0358A9672AA2}" dt="2023-07-11T21:15:12.236" v="3032" actId="1076"/>
          <ac:picMkLst>
            <pc:docMk/>
            <pc:sldMk cId="3287971496" sldId="270"/>
            <ac:picMk id="6" creationId="{AE9C1F32-999A-7299-1A4B-D2F8A83169EC}"/>
          </ac:picMkLst>
        </pc:picChg>
        <pc:cxnChg chg="add">
          <ac:chgData name="Lindy Bustabad" userId="cd3e8fe8-9f8b-4f5a-82db-8b98c19b9a55" providerId="ADAL" clId="{C1E9BA28-5EB8-41AA-B8A5-0358A9672AA2}" dt="2023-07-11T21:15:32.291" v="3034" actId="11529"/>
          <ac:cxnSpMkLst>
            <pc:docMk/>
            <pc:sldMk cId="3287971496" sldId="270"/>
            <ac:cxnSpMk id="8" creationId="{BCFBCE1F-3644-4F6E-49DA-46E66F56AFCD}"/>
          </ac:cxnSpMkLst>
        </pc:cxnChg>
        <pc:cxnChg chg="add">
          <ac:chgData name="Lindy Bustabad" userId="cd3e8fe8-9f8b-4f5a-82db-8b98c19b9a55" providerId="ADAL" clId="{C1E9BA28-5EB8-41AA-B8A5-0358A9672AA2}" dt="2023-07-11T21:15:41.254" v="3037" actId="11529"/>
          <ac:cxnSpMkLst>
            <pc:docMk/>
            <pc:sldMk cId="3287971496" sldId="270"/>
            <ac:cxnSpMk id="10" creationId="{391AEAEB-2B01-36D3-66FC-AE0644CD8AEE}"/>
          </ac:cxnSpMkLst>
        </pc:cxnChg>
      </pc:sldChg>
      <pc:sldChg chg="modSp add mod ord">
        <pc:chgData name="Lindy Bustabad" userId="cd3e8fe8-9f8b-4f5a-82db-8b98c19b9a55" providerId="ADAL" clId="{C1E9BA28-5EB8-41AA-B8A5-0358A9672AA2}" dt="2023-07-12T12:51:50.328" v="4486" actId="20577"/>
        <pc:sldMkLst>
          <pc:docMk/>
          <pc:sldMk cId="4053568669" sldId="271"/>
        </pc:sldMkLst>
        <pc:spChg chg="mod">
          <ac:chgData name="Lindy Bustabad" userId="cd3e8fe8-9f8b-4f5a-82db-8b98c19b9a55" providerId="ADAL" clId="{C1E9BA28-5EB8-41AA-B8A5-0358A9672AA2}" dt="2023-07-07T12:53:21.383" v="397" actId="20577"/>
          <ac:spMkLst>
            <pc:docMk/>
            <pc:sldMk cId="4053568669" sldId="271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2T12:51:50.328" v="4486" actId="20577"/>
          <ac:spMkLst>
            <pc:docMk/>
            <pc:sldMk cId="4053568669" sldId="271"/>
            <ac:spMk id="4" creationId="{BDF23E5D-ABA6-5E4E-41D9-548BD2B8855F}"/>
          </ac:spMkLst>
        </pc:sp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4282923014" sldId="271"/>
        </pc:sldMkLst>
      </pc:sldChg>
      <pc:sldChg chg="modSp new del mod">
        <pc:chgData name="Lindy Bustabad" userId="cd3e8fe8-9f8b-4f5a-82db-8b98c19b9a55" providerId="ADAL" clId="{C1E9BA28-5EB8-41AA-B8A5-0358A9672AA2}" dt="2023-07-07T12:53:17.270" v="378" actId="680"/>
        <pc:sldMkLst>
          <pc:docMk/>
          <pc:sldMk cId="319804212" sldId="272"/>
        </pc:sldMkLst>
        <pc:spChg chg="mod">
          <ac:chgData name="Lindy Bustabad" userId="cd3e8fe8-9f8b-4f5a-82db-8b98c19b9a55" providerId="ADAL" clId="{C1E9BA28-5EB8-41AA-B8A5-0358A9672AA2}" dt="2023-07-07T12:53:16.909" v="377" actId="20577"/>
          <ac:spMkLst>
            <pc:docMk/>
            <pc:sldMk cId="319804212" sldId="272"/>
            <ac:spMk id="2" creationId="{ABC2A5B3-D04C-B948-27F9-D07218F4366F}"/>
          </ac:spMkLst>
        </pc:sp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379776476" sldId="272"/>
        </pc:sldMkLst>
      </pc:sldChg>
      <pc:sldChg chg="addSp delSp modSp add mod modNotesTx">
        <pc:chgData name="Lindy Bustabad" userId="cd3e8fe8-9f8b-4f5a-82db-8b98c19b9a55" providerId="ADAL" clId="{C1E9BA28-5EB8-41AA-B8A5-0358A9672AA2}" dt="2023-07-11T19:29:49.120" v="888"/>
        <pc:sldMkLst>
          <pc:docMk/>
          <pc:sldMk cId="1017165077" sldId="272"/>
        </pc:sldMkLst>
        <pc:spChg chg="mod">
          <ac:chgData name="Lindy Bustabad" userId="cd3e8fe8-9f8b-4f5a-82db-8b98c19b9a55" providerId="ADAL" clId="{C1E9BA28-5EB8-41AA-B8A5-0358A9672AA2}" dt="2023-07-07T13:07:48.909" v="669" actId="20577"/>
          <ac:spMkLst>
            <pc:docMk/>
            <pc:sldMk cId="1017165077" sldId="272"/>
            <ac:spMk id="2" creationId="{8BC2BB3B-64EF-4C42-F5B7-D1E86126D9A8}"/>
          </ac:spMkLst>
        </pc:spChg>
        <pc:spChg chg="del">
          <ac:chgData name="Lindy Bustabad" userId="cd3e8fe8-9f8b-4f5a-82db-8b98c19b9a55" providerId="ADAL" clId="{C1E9BA28-5EB8-41AA-B8A5-0358A9672AA2}" dt="2023-07-07T13:07:51.698" v="671" actId="478"/>
          <ac:spMkLst>
            <pc:docMk/>
            <pc:sldMk cId="1017165077" sldId="272"/>
            <ac:spMk id="5" creationId="{E358469B-366E-B39F-9BF3-85ABB01FE7EF}"/>
          </ac:spMkLst>
        </pc:spChg>
        <pc:spChg chg="del">
          <ac:chgData name="Lindy Bustabad" userId="cd3e8fe8-9f8b-4f5a-82db-8b98c19b9a55" providerId="ADAL" clId="{C1E9BA28-5EB8-41AA-B8A5-0358A9672AA2}" dt="2023-07-07T13:07:52.879" v="672" actId="478"/>
          <ac:spMkLst>
            <pc:docMk/>
            <pc:sldMk cId="1017165077" sldId="272"/>
            <ac:spMk id="6" creationId="{73A9FECA-BF6B-3C5A-E8CD-736D4F2F7DBE}"/>
          </ac:spMkLst>
        </pc:spChg>
        <pc:picChg chg="del">
          <ac:chgData name="Lindy Bustabad" userId="cd3e8fe8-9f8b-4f5a-82db-8b98c19b9a55" providerId="ADAL" clId="{C1E9BA28-5EB8-41AA-B8A5-0358A9672AA2}" dt="2023-07-07T13:07:50.526" v="670" actId="478"/>
          <ac:picMkLst>
            <pc:docMk/>
            <pc:sldMk cId="1017165077" sldId="272"/>
            <ac:picMk id="3" creationId="{1E6FA952-D425-C24B-8DC0-21693837E049}"/>
          </ac:picMkLst>
        </pc:picChg>
        <pc:picChg chg="add mod">
          <ac:chgData name="Lindy Bustabad" userId="cd3e8fe8-9f8b-4f5a-82db-8b98c19b9a55" providerId="ADAL" clId="{C1E9BA28-5EB8-41AA-B8A5-0358A9672AA2}" dt="2023-07-11T19:29:43.727" v="887" actId="1076"/>
          <ac:picMkLst>
            <pc:docMk/>
            <pc:sldMk cId="1017165077" sldId="272"/>
            <ac:picMk id="1025" creationId="{F0E2832F-9AF3-1A7D-1A7D-106ADF49B41A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344673926" sldId="273"/>
        </pc:sldMkLst>
      </pc:sldChg>
      <pc:sldChg chg="addSp delSp modSp add mod modNotesTx">
        <pc:chgData name="Lindy Bustabad" userId="cd3e8fe8-9f8b-4f5a-82db-8b98c19b9a55" providerId="ADAL" clId="{C1E9BA28-5EB8-41AA-B8A5-0358A9672AA2}" dt="2023-07-12T12:59:38.417" v="4840" actId="20577"/>
        <pc:sldMkLst>
          <pc:docMk/>
          <pc:sldMk cId="2671013822" sldId="273"/>
        </pc:sldMkLst>
        <pc:spChg chg="mod">
          <ac:chgData name="Lindy Bustabad" userId="cd3e8fe8-9f8b-4f5a-82db-8b98c19b9a55" providerId="ADAL" clId="{C1E9BA28-5EB8-41AA-B8A5-0358A9672AA2}" dt="2023-07-07T13:08:55.360" v="710" actId="20577"/>
          <ac:spMkLst>
            <pc:docMk/>
            <pc:sldMk cId="2671013822" sldId="273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2T12:56:39.337" v="4689" actId="20577"/>
          <ac:spMkLst>
            <pc:docMk/>
            <pc:sldMk cId="2671013822" sldId="273"/>
            <ac:spMk id="4" creationId="{BDF23E5D-ABA6-5E4E-41D9-548BD2B8855F}"/>
          </ac:spMkLst>
        </pc:spChg>
        <pc:spChg chg="add del">
          <ac:chgData name="Lindy Bustabad" userId="cd3e8fe8-9f8b-4f5a-82db-8b98c19b9a55" providerId="ADAL" clId="{C1E9BA28-5EB8-41AA-B8A5-0358A9672AA2}" dt="2023-07-12T12:57:50.839" v="4694" actId="22"/>
          <ac:spMkLst>
            <pc:docMk/>
            <pc:sldMk cId="2671013822" sldId="273"/>
            <ac:spMk id="6" creationId="{F4824662-DE02-444D-7DA5-A75F1FA2B480}"/>
          </ac:spMkLst>
        </pc:spChg>
        <pc:picChg chg="add mod">
          <ac:chgData name="Lindy Bustabad" userId="cd3e8fe8-9f8b-4f5a-82db-8b98c19b9a55" providerId="ADAL" clId="{C1E9BA28-5EB8-41AA-B8A5-0358A9672AA2}" dt="2023-07-12T12:59:02.507" v="4734" actId="1076"/>
          <ac:picMkLst>
            <pc:docMk/>
            <pc:sldMk cId="2671013822" sldId="273"/>
            <ac:picMk id="3" creationId="{1EED977F-6D94-79C3-71FE-36E1AA408841}"/>
          </ac:picMkLst>
        </pc:picChg>
      </pc:sldChg>
      <pc:sldChg chg="addSp modSp add mod">
        <pc:chgData name="Lindy Bustabad" userId="cd3e8fe8-9f8b-4f5a-82db-8b98c19b9a55" providerId="ADAL" clId="{C1E9BA28-5EB8-41AA-B8A5-0358A9672AA2}" dt="2023-07-12T13:03:06.077" v="5160" actId="33524"/>
        <pc:sldMkLst>
          <pc:docMk/>
          <pc:sldMk cId="630778785" sldId="274"/>
        </pc:sldMkLst>
        <pc:spChg chg="mod">
          <ac:chgData name="Lindy Bustabad" userId="cd3e8fe8-9f8b-4f5a-82db-8b98c19b9a55" providerId="ADAL" clId="{C1E9BA28-5EB8-41AA-B8A5-0358A9672AA2}" dt="2023-07-12T13:01:19.194" v="4869" actId="20577"/>
          <ac:spMkLst>
            <pc:docMk/>
            <pc:sldMk cId="630778785" sldId="274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2T13:03:06.077" v="5160" actId="33524"/>
          <ac:spMkLst>
            <pc:docMk/>
            <pc:sldMk cId="630778785" sldId="274"/>
            <ac:spMk id="4" creationId="{BDF23E5D-ABA6-5E4E-41D9-548BD2B8855F}"/>
          </ac:spMkLst>
        </pc:spChg>
        <pc:spChg chg="add mod ord">
          <ac:chgData name="Lindy Bustabad" userId="cd3e8fe8-9f8b-4f5a-82db-8b98c19b9a55" providerId="ADAL" clId="{C1E9BA28-5EB8-41AA-B8A5-0358A9672AA2}" dt="2023-07-12T13:02:28.650" v="5156" actId="167"/>
          <ac:spMkLst>
            <pc:docMk/>
            <pc:sldMk cId="630778785" sldId="274"/>
            <ac:spMk id="5" creationId="{8D420707-E9CB-4A2D-484C-237464BBAAF0}"/>
          </ac:spMkLst>
        </pc:spChg>
        <pc:picChg chg="add mod">
          <ac:chgData name="Lindy Bustabad" userId="cd3e8fe8-9f8b-4f5a-82db-8b98c19b9a55" providerId="ADAL" clId="{C1E9BA28-5EB8-41AA-B8A5-0358A9672AA2}" dt="2023-07-12T13:02:33.362" v="5158" actId="1076"/>
          <ac:picMkLst>
            <pc:docMk/>
            <pc:sldMk cId="630778785" sldId="274"/>
            <ac:picMk id="3" creationId="{C359A3F4-5B00-99B3-D9F8-2F68E6B25DE1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635815614" sldId="274"/>
        </pc:sldMkLst>
      </pc:sldChg>
      <pc:sldChg chg="addSp modSp add mod">
        <pc:chgData name="Lindy Bustabad" userId="cd3e8fe8-9f8b-4f5a-82db-8b98c19b9a55" providerId="ADAL" clId="{C1E9BA28-5EB8-41AA-B8A5-0358A9672AA2}" dt="2023-07-12T14:25:22.009" v="5363" actId="20577"/>
        <pc:sldMkLst>
          <pc:docMk/>
          <pc:sldMk cId="2712742448" sldId="275"/>
        </pc:sldMkLst>
        <pc:spChg chg="mod">
          <ac:chgData name="Lindy Bustabad" userId="cd3e8fe8-9f8b-4f5a-82db-8b98c19b9a55" providerId="ADAL" clId="{C1E9BA28-5EB8-41AA-B8A5-0358A9672AA2}" dt="2023-07-07T13:11:58.053" v="818" actId="20577"/>
          <ac:spMkLst>
            <pc:docMk/>
            <pc:sldMk cId="2712742448" sldId="275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2T14:25:22.009" v="5363" actId="20577"/>
          <ac:spMkLst>
            <pc:docMk/>
            <pc:sldMk cId="2712742448" sldId="275"/>
            <ac:spMk id="4" creationId="{BDF23E5D-ABA6-5E4E-41D9-548BD2B8855F}"/>
          </ac:spMkLst>
        </pc:spChg>
        <pc:picChg chg="add mod">
          <ac:chgData name="Lindy Bustabad" userId="cd3e8fe8-9f8b-4f5a-82db-8b98c19b9a55" providerId="ADAL" clId="{C1E9BA28-5EB8-41AA-B8A5-0358A9672AA2}" dt="2023-07-12T14:15:50.456" v="5294" actId="1076"/>
          <ac:picMkLst>
            <pc:docMk/>
            <pc:sldMk cId="2712742448" sldId="275"/>
            <ac:picMk id="5" creationId="{B11D7F21-8FB2-2916-ADC4-46565A6D99BE}"/>
          </ac:picMkLst>
        </pc:picChg>
        <pc:picChg chg="add mod">
          <ac:chgData name="Lindy Bustabad" userId="cd3e8fe8-9f8b-4f5a-82db-8b98c19b9a55" providerId="ADAL" clId="{C1E9BA28-5EB8-41AA-B8A5-0358A9672AA2}" dt="2023-07-12T14:16:05.791" v="5299" actId="1076"/>
          <ac:picMkLst>
            <pc:docMk/>
            <pc:sldMk cId="2712742448" sldId="275"/>
            <ac:picMk id="7" creationId="{1AEEC292-9DC3-B0FA-FA74-5FDE59C4D902}"/>
          </ac:picMkLst>
        </pc:picChg>
        <pc:picChg chg="add mod">
          <ac:chgData name="Lindy Bustabad" userId="cd3e8fe8-9f8b-4f5a-82db-8b98c19b9a55" providerId="ADAL" clId="{C1E9BA28-5EB8-41AA-B8A5-0358A9672AA2}" dt="2023-07-12T14:16:18.921" v="5301" actId="1076"/>
          <ac:picMkLst>
            <pc:docMk/>
            <pc:sldMk cId="2712742448" sldId="275"/>
            <ac:picMk id="9" creationId="{DFE7A78C-DAD7-2BFB-8E71-DEA60E436BB6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3115188224" sldId="275"/>
        </pc:sldMkLst>
      </pc:sldChg>
      <pc:sldChg chg="addSp delSp modSp add modNotesTx">
        <pc:chgData name="Lindy Bustabad" userId="cd3e8fe8-9f8b-4f5a-82db-8b98c19b9a55" providerId="ADAL" clId="{C1E9BA28-5EB8-41AA-B8A5-0358A9672AA2}" dt="2023-07-11T19:30:51.270" v="897" actId="6549"/>
        <pc:sldMkLst>
          <pc:docMk/>
          <pc:sldMk cId="3711906999" sldId="276"/>
        </pc:sldMkLst>
        <pc:picChg chg="del">
          <ac:chgData name="Lindy Bustabad" userId="cd3e8fe8-9f8b-4f5a-82db-8b98c19b9a55" providerId="ADAL" clId="{C1E9BA28-5EB8-41AA-B8A5-0358A9672AA2}" dt="2023-07-11T19:30:17.143" v="890" actId="478"/>
          <ac:picMkLst>
            <pc:docMk/>
            <pc:sldMk cId="3711906999" sldId="276"/>
            <ac:picMk id="1025" creationId="{F0E2832F-9AF3-1A7D-1A7D-106ADF49B41A}"/>
          </ac:picMkLst>
        </pc:picChg>
        <pc:picChg chg="add mod">
          <ac:chgData name="Lindy Bustabad" userId="cd3e8fe8-9f8b-4f5a-82db-8b98c19b9a55" providerId="ADAL" clId="{C1E9BA28-5EB8-41AA-B8A5-0358A9672AA2}" dt="2023-07-11T19:30:28.744" v="896" actId="1076"/>
          <ac:picMkLst>
            <pc:docMk/>
            <pc:sldMk cId="3711906999" sldId="276"/>
            <ac:picMk id="2049" creationId="{C1548D2D-89AC-6EC7-B9C2-AAAC0E8CF9EA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4012977010" sldId="276"/>
        </pc:sldMkLst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454255297" sldId="277"/>
        </pc:sldMkLst>
      </pc:sldChg>
      <pc:sldChg chg="addSp modSp add mod">
        <pc:chgData name="Lindy Bustabad" userId="cd3e8fe8-9f8b-4f5a-82db-8b98c19b9a55" providerId="ADAL" clId="{C1E9BA28-5EB8-41AA-B8A5-0358A9672AA2}" dt="2023-07-11T19:50:38.561" v="1290" actId="1076"/>
        <pc:sldMkLst>
          <pc:docMk/>
          <pc:sldMk cId="2518439218" sldId="277"/>
        </pc:sldMkLst>
        <pc:spChg chg="mod">
          <ac:chgData name="Lindy Bustabad" userId="cd3e8fe8-9f8b-4f5a-82db-8b98c19b9a55" providerId="ADAL" clId="{C1E9BA28-5EB8-41AA-B8A5-0358A9672AA2}" dt="2023-07-11T19:49:52.531" v="1285" actId="20577"/>
          <ac:spMkLst>
            <pc:docMk/>
            <pc:sldMk cId="2518439218" sldId="277"/>
            <ac:spMk id="4" creationId="{BDF23E5D-ABA6-5E4E-41D9-548BD2B8855F}"/>
          </ac:spMkLst>
        </pc:spChg>
        <pc:picChg chg="add mod modCrop">
          <ac:chgData name="Lindy Bustabad" userId="cd3e8fe8-9f8b-4f5a-82db-8b98c19b9a55" providerId="ADAL" clId="{C1E9BA28-5EB8-41AA-B8A5-0358A9672AA2}" dt="2023-07-11T19:50:38.561" v="1290" actId="1076"/>
          <ac:picMkLst>
            <pc:docMk/>
            <pc:sldMk cId="2518439218" sldId="277"/>
            <ac:picMk id="3" creationId="{438FD943-56E7-83CF-A16B-54A6D382DA8C}"/>
          </ac:picMkLst>
        </pc:picChg>
        <pc:picChg chg="mod">
          <ac:chgData name="Lindy Bustabad" userId="cd3e8fe8-9f8b-4f5a-82db-8b98c19b9a55" providerId="ADAL" clId="{C1E9BA28-5EB8-41AA-B8A5-0358A9672AA2}" dt="2023-07-11T19:49:30.672" v="1208" actId="1076"/>
          <ac:picMkLst>
            <pc:docMk/>
            <pc:sldMk cId="2518439218" sldId="277"/>
            <ac:picMk id="5" creationId="{05A93316-4977-F423-6240-C7ECC315A332}"/>
          </ac:picMkLst>
        </pc:picChg>
        <pc:picChg chg="mod">
          <ac:chgData name="Lindy Bustabad" userId="cd3e8fe8-9f8b-4f5a-82db-8b98c19b9a55" providerId="ADAL" clId="{C1E9BA28-5EB8-41AA-B8A5-0358A9672AA2}" dt="2023-07-11T19:49:32.368" v="1209" actId="1076"/>
          <ac:picMkLst>
            <pc:docMk/>
            <pc:sldMk cId="2518439218" sldId="277"/>
            <ac:picMk id="7" creationId="{26AABE00-AE6C-D95C-EFDB-CA6F0050F3D3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1071775221" sldId="278"/>
        </pc:sldMkLst>
      </pc:sldChg>
      <pc:sldChg chg="addSp delSp modSp add mod">
        <pc:chgData name="Lindy Bustabad" userId="cd3e8fe8-9f8b-4f5a-82db-8b98c19b9a55" providerId="ADAL" clId="{C1E9BA28-5EB8-41AA-B8A5-0358A9672AA2}" dt="2023-07-11T19:51:12.744" v="1296"/>
        <pc:sldMkLst>
          <pc:docMk/>
          <pc:sldMk cId="2616466251" sldId="278"/>
        </pc:sldMkLst>
        <pc:spChg chg="del mod">
          <ac:chgData name="Lindy Bustabad" userId="cd3e8fe8-9f8b-4f5a-82db-8b98c19b9a55" providerId="ADAL" clId="{C1E9BA28-5EB8-41AA-B8A5-0358A9672AA2}" dt="2023-07-11T19:51:12.744" v="1296"/>
          <ac:spMkLst>
            <pc:docMk/>
            <pc:sldMk cId="2616466251" sldId="278"/>
            <ac:spMk id="4" creationId="{BDF23E5D-ABA6-5E4E-41D9-548BD2B8855F}"/>
          </ac:spMkLst>
        </pc:spChg>
        <pc:picChg chg="del">
          <ac:chgData name="Lindy Bustabad" userId="cd3e8fe8-9f8b-4f5a-82db-8b98c19b9a55" providerId="ADAL" clId="{C1E9BA28-5EB8-41AA-B8A5-0358A9672AA2}" dt="2023-07-11T19:51:04.411" v="1293" actId="478"/>
          <ac:picMkLst>
            <pc:docMk/>
            <pc:sldMk cId="2616466251" sldId="278"/>
            <ac:picMk id="5" creationId="{05A93316-4977-F423-6240-C7ECC315A332}"/>
          </ac:picMkLst>
        </pc:picChg>
        <pc:picChg chg="del">
          <ac:chgData name="Lindy Bustabad" userId="cd3e8fe8-9f8b-4f5a-82db-8b98c19b9a55" providerId="ADAL" clId="{C1E9BA28-5EB8-41AA-B8A5-0358A9672AA2}" dt="2023-07-11T19:51:04.021" v="1292" actId="478"/>
          <ac:picMkLst>
            <pc:docMk/>
            <pc:sldMk cId="2616466251" sldId="278"/>
            <ac:picMk id="7" creationId="{26AABE00-AE6C-D95C-EFDB-CA6F0050F3D3}"/>
          </ac:picMkLst>
        </pc:picChg>
        <pc:picChg chg="add mod">
          <ac:chgData name="Lindy Bustabad" userId="cd3e8fe8-9f8b-4f5a-82db-8b98c19b9a55" providerId="ADAL" clId="{C1E9BA28-5EB8-41AA-B8A5-0358A9672AA2}" dt="2023-07-11T19:51:12.744" v="1296"/>
          <ac:picMkLst>
            <pc:docMk/>
            <pc:sldMk cId="2616466251" sldId="278"/>
            <ac:picMk id="3073" creationId="{B32E654B-6998-3F8F-D2AE-DC899B44F8AB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1479338324" sldId="279"/>
        </pc:sldMkLst>
      </pc:sldChg>
      <pc:sldChg chg="delSp modSp add mod modAnim">
        <pc:chgData name="Lindy Bustabad" userId="cd3e8fe8-9f8b-4f5a-82db-8b98c19b9a55" providerId="ADAL" clId="{C1E9BA28-5EB8-41AA-B8A5-0358A9672AA2}" dt="2023-07-11T20:20:12.911" v="1395" actId="20577"/>
        <pc:sldMkLst>
          <pc:docMk/>
          <pc:sldMk cId="4259033687" sldId="279"/>
        </pc:sldMkLst>
        <pc:spChg chg="mod">
          <ac:chgData name="Lindy Bustabad" userId="cd3e8fe8-9f8b-4f5a-82db-8b98c19b9a55" providerId="ADAL" clId="{C1E9BA28-5EB8-41AA-B8A5-0358A9672AA2}" dt="2023-07-11T20:20:12.911" v="1395" actId="20577"/>
          <ac:spMkLst>
            <pc:docMk/>
            <pc:sldMk cId="4259033687" sldId="279"/>
            <ac:spMk id="4" creationId="{BDF23E5D-ABA6-5E4E-41D9-548BD2B8855F}"/>
          </ac:spMkLst>
        </pc:spChg>
        <pc:picChg chg="del">
          <ac:chgData name="Lindy Bustabad" userId="cd3e8fe8-9f8b-4f5a-82db-8b98c19b9a55" providerId="ADAL" clId="{C1E9BA28-5EB8-41AA-B8A5-0358A9672AA2}" dt="2023-07-11T20:05:54.194" v="1299" actId="478"/>
          <ac:picMkLst>
            <pc:docMk/>
            <pc:sldMk cId="4259033687" sldId="279"/>
            <ac:picMk id="5" creationId="{05A93316-4977-F423-6240-C7ECC315A332}"/>
          </ac:picMkLst>
        </pc:picChg>
        <pc:picChg chg="del">
          <ac:chgData name="Lindy Bustabad" userId="cd3e8fe8-9f8b-4f5a-82db-8b98c19b9a55" providerId="ADAL" clId="{C1E9BA28-5EB8-41AA-B8A5-0358A9672AA2}" dt="2023-07-11T20:05:53.612" v="1298" actId="478"/>
          <ac:picMkLst>
            <pc:docMk/>
            <pc:sldMk cId="4259033687" sldId="279"/>
            <ac:picMk id="7" creationId="{26AABE00-AE6C-D95C-EFDB-CA6F0050F3D3}"/>
          </ac:picMkLst>
        </pc:picChg>
      </pc:sldChg>
      <pc:sldChg chg="addSp modSp add del mod ord modNotesTx">
        <pc:chgData name="Lindy Bustabad" userId="cd3e8fe8-9f8b-4f5a-82db-8b98c19b9a55" providerId="ADAL" clId="{C1E9BA28-5EB8-41AA-B8A5-0358A9672AA2}" dt="2023-07-11T21:39:02.398" v="3484" actId="47"/>
        <pc:sldMkLst>
          <pc:docMk/>
          <pc:sldMk cId="2884920272" sldId="280"/>
        </pc:sldMkLst>
        <pc:spChg chg="mod">
          <ac:chgData name="Lindy Bustabad" userId="cd3e8fe8-9f8b-4f5a-82db-8b98c19b9a55" providerId="ADAL" clId="{C1E9BA28-5EB8-41AA-B8A5-0358A9672AA2}" dt="2023-07-11T21:09:17.263" v="2212"/>
          <ac:spMkLst>
            <pc:docMk/>
            <pc:sldMk cId="2884920272" sldId="280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1:35:45.964" v="3212" actId="20577"/>
          <ac:spMkLst>
            <pc:docMk/>
            <pc:sldMk cId="2884920272" sldId="280"/>
            <ac:spMk id="4" creationId="{BDF23E5D-ABA6-5E4E-41D9-548BD2B8855F}"/>
          </ac:spMkLst>
        </pc:spChg>
        <pc:picChg chg="add mod">
          <ac:chgData name="Lindy Bustabad" userId="cd3e8fe8-9f8b-4f5a-82db-8b98c19b9a55" providerId="ADAL" clId="{C1E9BA28-5EB8-41AA-B8A5-0358A9672AA2}" dt="2023-07-11T21:34:12.029" v="3083" actId="1076"/>
          <ac:picMkLst>
            <pc:docMk/>
            <pc:sldMk cId="2884920272" sldId="280"/>
            <ac:picMk id="5" creationId="{519CD640-3D24-6198-39CB-004E407F75A9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894726944" sldId="280"/>
        </pc:sldMkLst>
      </pc:sldChg>
      <pc:sldChg chg="modSp add del mod ord">
        <pc:chgData name="Lindy Bustabad" userId="cd3e8fe8-9f8b-4f5a-82db-8b98c19b9a55" providerId="ADAL" clId="{C1E9BA28-5EB8-41AA-B8A5-0358A9672AA2}" dt="2023-07-11T21:32:39.474" v="3060" actId="47"/>
        <pc:sldMkLst>
          <pc:docMk/>
          <pc:sldMk cId="1266068482" sldId="281"/>
        </pc:sldMkLst>
        <pc:spChg chg="mod">
          <ac:chgData name="Lindy Bustabad" userId="cd3e8fe8-9f8b-4f5a-82db-8b98c19b9a55" providerId="ADAL" clId="{C1E9BA28-5EB8-41AA-B8A5-0358A9672AA2}" dt="2023-07-11T21:32:16.968" v="3057" actId="14"/>
          <ac:spMkLst>
            <pc:docMk/>
            <pc:sldMk cId="1266068482" sldId="281"/>
            <ac:spMk id="4" creationId="{BDF23E5D-ABA6-5E4E-41D9-548BD2B8855F}"/>
          </ac:spMkLst>
        </pc:sp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728884798" sldId="281"/>
        </pc:sldMkLst>
      </pc:sldChg>
      <pc:sldChg chg="addSp delSp modSp add mod">
        <pc:chgData name="Lindy Bustabad" userId="cd3e8fe8-9f8b-4f5a-82db-8b98c19b9a55" providerId="ADAL" clId="{C1E9BA28-5EB8-41AA-B8A5-0358A9672AA2}" dt="2023-07-11T21:09:05.273" v="2207" actId="20577"/>
        <pc:sldMkLst>
          <pc:docMk/>
          <pc:sldMk cId="203625424" sldId="282"/>
        </pc:sldMkLst>
        <pc:spChg chg="mod">
          <ac:chgData name="Lindy Bustabad" userId="cd3e8fe8-9f8b-4f5a-82db-8b98c19b9a55" providerId="ADAL" clId="{C1E9BA28-5EB8-41AA-B8A5-0358A9672AA2}" dt="2023-07-11T21:09:05.273" v="2207" actId="20577"/>
          <ac:spMkLst>
            <pc:docMk/>
            <pc:sldMk cId="203625424" sldId="282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0:31:37.865" v="2069" actId="20577"/>
          <ac:spMkLst>
            <pc:docMk/>
            <pc:sldMk cId="203625424" sldId="282"/>
            <ac:spMk id="4" creationId="{BDF23E5D-ABA6-5E4E-41D9-548BD2B8855F}"/>
          </ac:spMkLst>
        </pc:spChg>
        <pc:picChg chg="add mod">
          <ac:chgData name="Lindy Bustabad" userId="cd3e8fe8-9f8b-4f5a-82db-8b98c19b9a55" providerId="ADAL" clId="{C1E9BA28-5EB8-41AA-B8A5-0358A9672AA2}" dt="2023-07-11T20:27:29.874" v="1863" actId="1076"/>
          <ac:picMkLst>
            <pc:docMk/>
            <pc:sldMk cId="203625424" sldId="282"/>
            <ac:picMk id="3" creationId="{1F000954-4000-BC16-9471-3E331145416C}"/>
          </ac:picMkLst>
        </pc:picChg>
        <pc:picChg chg="add mod">
          <ac:chgData name="Lindy Bustabad" userId="cd3e8fe8-9f8b-4f5a-82db-8b98c19b9a55" providerId="ADAL" clId="{C1E9BA28-5EB8-41AA-B8A5-0358A9672AA2}" dt="2023-07-11T20:27:30.834" v="1864" actId="1076"/>
          <ac:picMkLst>
            <pc:docMk/>
            <pc:sldMk cId="203625424" sldId="282"/>
            <ac:picMk id="5" creationId="{8B5B8C84-F660-9A6C-F060-FE7B3C79FE7C}"/>
          </ac:picMkLst>
        </pc:picChg>
        <pc:picChg chg="del">
          <ac:chgData name="Lindy Bustabad" userId="cd3e8fe8-9f8b-4f5a-82db-8b98c19b9a55" providerId="ADAL" clId="{C1E9BA28-5EB8-41AA-B8A5-0358A9672AA2}" dt="2023-07-11T20:26:06.232" v="1724" actId="478"/>
          <ac:picMkLst>
            <pc:docMk/>
            <pc:sldMk cId="203625424" sldId="282"/>
            <ac:picMk id="8" creationId="{0239E104-E7A7-803B-4EE5-2D5E45C4A8AF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608828737" sldId="282"/>
        </pc:sldMkLst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51192939" sldId="283"/>
        </pc:sldMkLst>
      </pc:sldChg>
      <pc:sldChg chg="addSp delSp modSp add mod">
        <pc:chgData name="Lindy Bustabad" userId="cd3e8fe8-9f8b-4f5a-82db-8b98c19b9a55" providerId="ADAL" clId="{C1E9BA28-5EB8-41AA-B8A5-0358A9672AA2}" dt="2023-07-11T21:09:13.384" v="2210"/>
        <pc:sldMkLst>
          <pc:docMk/>
          <pc:sldMk cId="3814859375" sldId="283"/>
        </pc:sldMkLst>
        <pc:spChg chg="mod">
          <ac:chgData name="Lindy Bustabad" userId="cd3e8fe8-9f8b-4f5a-82db-8b98c19b9a55" providerId="ADAL" clId="{C1E9BA28-5EB8-41AA-B8A5-0358A9672AA2}" dt="2023-07-11T21:09:13.384" v="2210"/>
          <ac:spMkLst>
            <pc:docMk/>
            <pc:sldMk cId="3814859375" sldId="283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0:32:31.792" v="2195" actId="20577"/>
          <ac:spMkLst>
            <pc:docMk/>
            <pc:sldMk cId="3814859375" sldId="283"/>
            <ac:spMk id="4" creationId="{BDF23E5D-ABA6-5E4E-41D9-548BD2B8855F}"/>
          </ac:spMkLst>
        </pc:spChg>
        <pc:picChg chg="del">
          <ac:chgData name="Lindy Bustabad" userId="cd3e8fe8-9f8b-4f5a-82db-8b98c19b9a55" providerId="ADAL" clId="{C1E9BA28-5EB8-41AA-B8A5-0358A9672AA2}" dt="2023-07-11T20:29:02.562" v="1924" actId="478"/>
          <ac:picMkLst>
            <pc:docMk/>
            <pc:sldMk cId="3814859375" sldId="283"/>
            <ac:picMk id="3" creationId="{1F000954-4000-BC16-9471-3E331145416C}"/>
          </ac:picMkLst>
        </pc:picChg>
        <pc:picChg chg="del">
          <ac:chgData name="Lindy Bustabad" userId="cd3e8fe8-9f8b-4f5a-82db-8b98c19b9a55" providerId="ADAL" clId="{C1E9BA28-5EB8-41AA-B8A5-0358A9672AA2}" dt="2023-07-11T20:29:02.962" v="1925" actId="478"/>
          <ac:picMkLst>
            <pc:docMk/>
            <pc:sldMk cId="3814859375" sldId="283"/>
            <ac:picMk id="5" creationId="{8B5B8C84-F660-9A6C-F060-FE7B3C79FE7C}"/>
          </ac:picMkLst>
        </pc:picChg>
        <pc:picChg chg="add del mod">
          <ac:chgData name="Lindy Bustabad" userId="cd3e8fe8-9f8b-4f5a-82db-8b98c19b9a55" providerId="ADAL" clId="{C1E9BA28-5EB8-41AA-B8A5-0358A9672AA2}" dt="2023-07-11T20:30:31.935" v="2011" actId="478"/>
          <ac:picMkLst>
            <pc:docMk/>
            <pc:sldMk cId="3814859375" sldId="283"/>
            <ac:picMk id="6" creationId="{F52806E3-E65E-B132-03FE-76AC9DBBFF86}"/>
          </ac:picMkLst>
        </pc:picChg>
        <pc:picChg chg="add del mod">
          <ac:chgData name="Lindy Bustabad" userId="cd3e8fe8-9f8b-4f5a-82db-8b98c19b9a55" providerId="ADAL" clId="{C1E9BA28-5EB8-41AA-B8A5-0358A9672AA2}" dt="2023-07-11T20:30:32.297" v="2012" actId="478"/>
          <ac:picMkLst>
            <pc:docMk/>
            <pc:sldMk cId="3814859375" sldId="283"/>
            <ac:picMk id="7" creationId="{2589A330-8E82-17A6-E690-DB9F32EE5001}"/>
          </ac:picMkLst>
        </pc:picChg>
        <pc:picChg chg="add mod">
          <ac:chgData name="Lindy Bustabad" userId="cd3e8fe8-9f8b-4f5a-82db-8b98c19b9a55" providerId="ADAL" clId="{C1E9BA28-5EB8-41AA-B8A5-0358A9672AA2}" dt="2023-07-11T20:30:36.922" v="2015" actId="1076"/>
          <ac:picMkLst>
            <pc:docMk/>
            <pc:sldMk cId="3814859375" sldId="283"/>
            <ac:picMk id="4098" creationId="{D1285DBF-35A4-C642-8CA2-93D8E71CCCCB}"/>
          </ac:picMkLst>
        </pc:picChg>
      </pc:sldChg>
      <pc:sldChg chg="modSp add mod ord">
        <pc:chgData name="Lindy Bustabad" userId="cd3e8fe8-9f8b-4f5a-82db-8b98c19b9a55" providerId="ADAL" clId="{C1E9BA28-5EB8-41AA-B8A5-0358A9672AA2}" dt="2023-07-11T21:09:11.118" v="2209"/>
        <pc:sldMkLst>
          <pc:docMk/>
          <pc:sldMk cId="3585792124" sldId="284"/>
        </pc:sldMkLst>
        <pc:spChg chg="mod">
          <ac:chgData name="Lindy Bustabad" userId="cd3e8fe8-9f8b-4f5a-82db-8b98c19b9a55" providerId="ADAL" clId="{C1E9BA28-5EB8-41AA-B8A5-0358A9672AA2}" dt="2023-07-11T21:09:11.118" v="2209"/>
          <ac:spMkLst>
            <pc:docMk/>
            <pc:sldMk cId="3585792124" sldId="284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0:32:27.962" v="2184" actId="20577"/>
          <ac:spMkLst>
            <pc:docMk/>
            <pc:sldMk cId="3585792124" sldId="284"/>
            <ac:spMk id="4" creationId="{BDF23E5D-ABA6-5E4E-41D9-548BD2B8855F}"/>
          </ac:spMkLst>
        </pc:sp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554759354" sldId="285"/>
        </pc:sldMkLst>
      </pc:sldChg>
      <pc:sldChg chg="addSp delSp modSp add mod">
        <pc:chgData name="Lindy Bustabad" userId="cd3e8fe8-9f8b-4f5a-82db-8b98c19b9a55" providerId="ADAL" clId="{C1E9BA28-5EB8-41AA-B8A5-0358A9672AA2}" dt="2023-07-11T21:09:09.434" v="2208"/>
        <pc:sldMkLst>
          <pc:docMk/>
          <pc:sldMk cId="3501305429" sldId="285"/>
        </pc:sldMkLst>
        <pc:spChg chg="mod">
          <ac:chgData name="Lindy Bustabad" userId="cd3e8fe8-9f8b-4f5a-82db-8b98c19b9a55" providerId="ADAL" clId="{C1E9BA28-5EB8-41AA-B8A5-0358A9672AA2}" dt="2023-07-11T21:09:09.434" v="2208"/>
          <ac:spMkLst>
            <pc:docMk/>
            <pc:sldMk cId="3501305429" sldId="285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0:32:04.290" v="2170" actId="20577"/>
          <ac:spMkLst>
            <pc:docMk/>
            <pc:sldMk cId="3501305429" sldId="285"/>
            <ac:spMk id="4" creationId="{BDF23E5D-ABA6-5E4E-41D9-548BD2B8855F}"/>
          </ac:spMkLst>
        </pc:spChg>
        <pc:picChg chg="del">
          <ac:chgData name="Lindy Bustabad" userId="cd3e8fe8-9f8b-4f5a-82db-8b98c19b9a55" providerId="ADAL" clId="{C1E9BA28-5EB8-41AA-B8A5-0358A9672AA2}" dt="2023-07-11T20:31:50.457" v="2113" actId="478"/>
          <ac:picMkLst>
            <pc:docMk/>
            <pc:sldMk cId="3501305429" sldId="285"/>
            <ac:picMk id="3" creationId="{1F000954-4000-BC16-9471-3E331145416C}"/>
          </ac:picMkLst>
        </pc:picChg>
        <pc:picChg chg="del">
          <ac:chgData name="Lindy Bustabad" userId="cd3e8fe8-9f8b-4f5a-82db-8b98c19b9a55" providerId="ADAL" clId="{C1E9BA28-5EB8-41AA-B8A5-0358A9672AA2}" dt="2023-07-11T20:31:51.004" v="2114" actId="478"/>
          <ac:picMkLst>
            <pc:docMk/>
            <pc:sldMk cId="3501305429" sldId="285"/>
            <ac:picMk id="5" creationId="{8B5B8C84-F660-9A6C-F060-FE7B3C79FE7C}"/>
          </ac:picMkLst>
        </pc:picChg>
        <pc:picChg chg="add mod">
          <ac:chgData name="Lindy Bustabad" userId="cd3e8fe8-9f8b-4f5a-82db-8b98c19b9a55" providerId="ADAL" clId="{C1E9BA28-5EB8-41AA-B8A5-0358A9672AA2}" dt="2023-07-11T20:32:13.651" v="2173" actId="1076"/>
          <ac:picMkLst>
            <pc:docMk/>
            <pc:sldMk cId="3501305429" sldId="285"/>
            <ac:picMk id="6" creationId="{FA1B5814-A246-6BE2-4C97-D1727B94EABC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986431827" sldId="286"/>
        </pc:sldMkLst>
      </pc:sldChg>
      <pc:sldChg chg="modSp add mod modNotesTx">
        <pc:chgData name="Lindy Bustabad" userId="cd3e8fe8-9f8b-4f5a-82db-8b98c19b9a55" providerId="ADAL" clId="{C1E9BA28-5EB8-41AA-B8A5-0358A9672AA2}" dt="2023-07-11T21:12:12.863" v="2629" actId="20577"/>
        <pc:sldMkLst>
          <pc:docMk/>
          <pc:sldMk cId="3711315726" sldId="286"/>
        </pc:sldMkLst>
        <pc:spChg chg="mod">
          <ac:chgData name="Lindy Bustabad" userId="cd3e8fe8-9f8b-4f5a-82db-8b98c19b9a55" providerId="ADAL" clId="{C1E9BA28-5EB8-41AA-B8A5-0358A9672AA2}" dt="2023-07-11T21:10:40.983" v="2255" actId="20577"/>
          <ac:spMkLst>
            <pc:docMk/>
            <pc:sldMk cId="3711315726" sldId="286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1T21:11:51.933" v="2580" actId="20577"/>
          <ac:spMkLst>
            <pc:docMk/>
            <pc:sldMk cId="3711315726" sldId="286"/>
            <ac:spMk id="4" creationId="{BDF23E5D-ABA6-5E4E-41D9-548BD2B8855F}"/>
          </ac:spMkLst>
        </pc:sp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2620384072" sldId="287"/>
        </pc:sldMkLst>
      </pc:sldChg>
      <pc:sldChg chg="add del">
        <pc:chgData name="Lindy Bustabad" userId="cd3e8fe8-9f8b-4f5a-82db-8b98c19b9a55" providerId="ADAL" clId="{C1E9BA28-5EB8-41AA-B8A5-0358A9672AA2}" dt="2023-07-11T21:13:37.244" v="2830"/>
        <pc:sldMkLst>
          <pc:docMk/>
          <pc:sldMk cId="4105326701" sldId="287"/>
        </pc:sldMkLst>
      </pc:sldChg>
      <pc:sldChg chg="addSp delSp modSp add mod">
        <pc:chgData name="Lindy Bustabad" userId="cd3e8fe8-9f8b-4f5a-82db-8b98c19b9a55" providerId="ADAL" clId="{C1E9BA28-5EB8-41AA-B8A5-0358A9672AA2}" dt="2023-07-11T21:16:22.329" v="3047" actId="1076"/>
        <pc:sldMkLst>
          <pc:docMk/>
          <pc:sldMk cId="4234513144" sldId="287"/>
        </pc:sldMkLst>
        <pc:spChg chg="del">
          <ac:chgData name="Lindy Bustabad" userId="cd3e8fe8-9f8b-4f5a-82db-8b98c19b9a55" providerId="ADAL" clId="{C1E9BA28-5EB8-41AA-B8A5-0358A9672AA2}" dt="2023-07-11T21:16:10.873" v="3039" actId="478"/>
          <ac:spMkLst>
            <pc:docMk/>
            <pc:sldMk cId="4234513144" sldId="287"/>
            <ac:spMk id="4" creationId="{BDF23E5D-ABA6-5E4E-41D9-548BD2B8855F}"/>
          </ac:spMkLst>
        </pc:spChg>
        <pc:spChg chg="add del mod">
          <ac:chgData name="Lindy Bustabad" userId="cd3e8fe8-9f8b-4f5a-82db-8b98c19b9a55" providerId="ADAL" clId="{C1E9BA28-5EB8-41AA-B8A5-0358A9672AA2}" dt="2023-07-11T21:16:15.194" v="3042" actId="478"/>
          <ac:spMkLst>
            <pc:docMk/>
            <pc:sldMk cId="4234513144" sldId="287"/>
            <ac:spMk id="7" creationId="{27763669-7059-008A-93A5-E394B3FA1315}"/>
          </ac:spMkLst>
        </pc:spChg>
        <pc:picChg chg="del">
          <ac:chgData name="Lindy Bustabad" userId="cd3e8fe8-9f8b-4f5a-82db-8b98c19b9a55" providerId="ADAL" clId="{C1E9BA28-5EB8-41AA-B8A5-0358A9672AA2}" dt="2023-07-11T21:16:13.683" v="3041" actId="478"/>
          <ac:picMkLst>
            <pc:docMk/>
            <pc:sldMk cId="4234513144" sldId="287"/>
            <ac:picMk id="5" creationId="{B3D2E6F8-00B3-143F-A0A0-B7854D5731A7}"/>
          </ac:picMkLst>
        </pc:picChg>
        <pc:picChg chg="del">
          <ac:chgData name="Lindy Bustabad" userId="cd3e8fe8-9f8b-4f5a-82db-8b98c19b9a55" providerId="ADAL" clId="{C1E9BA28-5EB8-41AA-B8A5-0358A9672AA2}" dt="2023-07-11T21:16:12.923" v="3040" actId="478"/>
          <ac:picMkLst>
            <pc:docMk/>
            <pc:sldMk cId="4234513144" sldId="287"/>
            <ac:picMk id="6" creationId="{AE9C1F32-999A-7299-1A4B-D2F8A83169EC}"/>
          </ac:picMkLst>
        </pc:picChg>
        <pc:picChg chg="add mod">
          <ac:chgData name="Lindy Bustabad" userId="cd3e8fe8-9f8b-4f5a-82db-8b98c19b9a55" providerId="ADAL" clId="{C1E9BA28-5EB8-41AA-B8A5-0358A9672AA2}" dt="2023-07-11T21:16:22.329" v="3047" actId="1076"/>
          <ac:picMkLst>
            <pc:docMk/>
            <pc:sldMk cId="4234513144" sldId="287"/>
            <ac:picMk id="5122" creationId="{C3410664-09F7-2ACD-D862-F3393B497317}"/>
          </ac:picMkLst>
        </pc:picChg>
        <pc:cxnChg chg="del">
          <ac:chgData name="Lindy Bustabad" userId="cd3e8fe8-9f8b-4f5a-82db-8b98c19b9a55" providerId="ADAL" clId="{C1E9BA28-5EB8-41AA-B8A5-0358A9672AA2}" dt="2023-07-11T21:16:16.806" v="3043" actId="478"/>
          <ac:cxnSpMkLst>
            <pc:docMk/>
            <pc:sldMk cId="4234513144" sldId="287"/>
            <ac:cxnSpMk id="8" creationId="{BCFBCE1F-3644-4F6E-49DA-46E66F56AFCD}"/>
          </ac:cxnSpMkLst>
        </pc:cxnChg>
        <pc:cxnChg chg="del">
          <ac:chgData name="Lindy Bustabad" userId="cd3e8fe8-9f8b-4f5a-82db-8b98c19b9a55" providerId="ADAL" clId="{C1E9BA28-5EB8-41AA-B8A5-0358A9672AA2}" dt="2023-07-11T21:16:16.806" v="3043" actId="478"/>
          <ac:cxnSpMkLst>
            <pc:docMk/>
            <pc:sldMk cId="4234513144" sldId="287"/>
            <ac:cxnSpMk id="10" creationId="{391AEAEB-2B01-36D3-66FC-AE0644CD8AEE}"/>
          </ac:cxnSpMkLst>
        </pc:cxnChg>
      </pc:sldChg>
      <pc:sldChg chg="addSp modSp add mod">
        <pc:chgData name="Lindy Bustabad" userId="cd3e8fe8-9f8b-4f5a-82db-8b98c19b9a55" providerId="ADAL" clId="{C1E9BA28-5EB8-41AA-B8A5-0358A9672AA2}" dt="2023-07-12T14:25:04.015" v="5357" actId="113"/>
        <pc:sldMkLst>
          <pc:docMk/>
          <pc:sldMk cId="334889160" sldId="288"/>
        </pc:sldMkLst>
        <pc:spChg chg="mod">
          <ac:chgData name="Lindy Bustabad" userId="cd3e8fe8-9f8b-4f5a-82db-8b98c19b9a55" providerId="ADAL" clId="{C1E9BA28-5EB8-41AA-B8A5-0358A9672AA2}" dt="2023-07-12T14:25:04.015" v="5357" actId="113"/>
          <ac:spMkLst>
            <pc:docMk/>
            <pc:sldMk cId="334889160" sldId="288"/>
            <ac:spMk id="4" creationId="{BDF23E5D-ABA6-5E4E-41D9-548BD2B8855F}"/>
          </ac:spMkLst>
        </pc:spChg>
        <pc:picChg chg="add mod">
          <ac:chgData name="Lindy Bustabad" userId="cd3e8fe8-9f8b-4f5a-82db-8b98c19b9a55" providerId="ADAL" clId="{C1E9BA28-5EB8-41AA-B8A5-0358A9672AA2}" dt="2023-07-11T21:37:54.980" v="3466" actId="1076"/>
          <ac:picMkLst>
            <pc:docMk/>
            <pc:sldMk cId="334889160" sldId="288"/>
            <ac:picMk id="5" creationId="{ED7D9E9F-941F-6143-478D-EB1CB88A6DAB}"/>
          </ac:picMkLst>
        </pc:picChg>
        <pc:picChg chg="add mod">
          <ac:chgData name="Lindy Bustabad" userId="cd3e8fe8-9f8b-4f5a-82db-8b98c19b9a55" providerId="ADAL" clId="{C1E9BA28-5EB8-41AA-B8A5-0358A9672AA2}" dt="2023-07-11T21:39:07.674" v="3486" actId="1076"/>
          <ac:picMkLst>
            <pc:docMk/>
            <pc:sldMk cId="334889160" sldId="288"/>
            <ac:picMk id="7" creationId="{55E869A8-CEB5-D966-B712-09B9D975DFE8}"/>
          </ac:picMkLst>
        </pc:picChg>
      </pc:sldChg>
      <pc:sldChg chg="add del">
        <pc:chgData name="Lindy Bustabad" userId="cd3e8fe8-9f8b-4f5a-82db-8b98c19b9a55" providerId="ADAL" clId="{C1E9BA28-5EB8-41AA-B8A5-0358A9672AA2}" dt="2023-07-07T12:31:39.051" v="23" actId="47"/>
        <pc:sldMkLst>
          <pc:docMk/>
          <pc:sldMk cId="1943515341" sldId="288"/>
        </pc:sldMkLst>
      </pc:sldChg>
      <pc:sldChg chg="addSp delSp modSp add modNotesTx">
        <pc:chgData name="Lindy Bustabad" userId="cd3e8fe8-9f8b-4f5a-82db-8b98c19b9a55" providerId="ADAL" clId="{C1E9BA28-5EB8-41AA-B8A5-0358A9672AA2}" dt="2023-07-12T12:35:20.085" v="4016" actId="20577"/>
        <pc:sldMkLst>
          <pc:docMk/>
          <pc:sldMk cId="1360292129" sldId="289"/>
        </pc:sldMkLst>
        <pc:spChg chg="add mod">
          <ac:chgData name="Lindy Bustabad" userId="cd3e8fe8-9f8b-4f5a-82db-8b98c19b9a55" providerId="ADAL" clId="{C1E9BA28-5EB8-41AA-B8A5-0358A9672AA2}" dt="2023-07-12T12:34:32.979" v="3908" actId="478"/>
          <ac:spMkLst>
            <pc:docMk/>
            <pc:sldMk cId="1360292129" sldId="289"/>
            <ac:spMk id="3" creationId="{BDB5BED7-312C-0989-ADB5-912F87B6B352}"/>
          </ac:spMkLst>
        </pc:spChg>
        <pc:picChg chg="del">
          <ac:chgData name="Lindy Bustabad" userId="cd3e8fe8-9f8b-4f5a-82db-8b98c19b9a55" providerId="ADAL" clId="{C1E9BA28-5EB8-41AA-B8A5-0358A9672AA2}" dt="2023-07-12T12:34:32.979" v="3908" actId="478"/>
          <ac:picMkLst>
            <pc:docMk/>
            <pc:sldMk cId="1360292129" sldId="289"/>
            <ac:picMk id="6145" creationId="{22F50011-02B5-8403-A135-AE4A8F8C4923}"/>
          </ac:picMkLst>
        </pc:picChg>
        <pc:picChg chg="add mod">
          <ac:chgData name="Lindy Bustabad" userId="cd3e8fe8-9f8b-4f5a-82db-8b98c19b9a55" providerId="ADAL" clId="{C1E9BA28-5EB8-41AA-B8A5-0358A9672AA2}" dt="2023-07-12T12:34:57.697" v="3913" actId="1076"/>
          <ac:picMkLst>
            <pc:docMk/>
            <pc:sldMk cId="1360292129" sldId="289"/>
            <ac:picMk id="7169" creationId="{2AE9AF2E-2BE7-54AA-868F-271B80DCA5D0}"/>
          </ac:picMkLst>
        </pc:picChg>
      </pc:sldChg>
      <pc:sldChg chg="addSp delSp modSp add modNotesTx">
        <pc:chgData name="Lindy Bustabad" userId="cd3e8fe8-9f8b-4f5a-82db-8b98c19b9a55" providerId="ADAL" clId="{C1E9BA28-5EB8-41AA-B8A5-0358A9672AA2}" dt="2023-07-12T12:36:22.841" v="4148" actId="20577"/>
        <pc:sldMkLst>
          <pc:docMk/>
          <pc:sldMk cId="1942357802" sldId="290"/>
        </pc:sldMkLst>
        <pc:picChg chg="del">
          <ac:chgData name="Lindy Bustabad" userId="cd3e8fe8-9f8b-4f5a-82db-8b98c19b9a55" providerId="ADAL" clId="{C1E9BA28-5EB8-41AA-B8A5-0358A9672AA2}" dt="2023-07-12T12:35:30.450" v="4018" actId="478"/>
          <ac:picMkLst>
            <pc:docMk/>
            <pc:sldMk cId="1942357802" sldId="290"/>
            <ac:picMk id="7169" creationId="{2AE9AF2E-2BE7-54AA-868F-271B80DCA5D0}"/>
          </ac:picMkLst>
        </pc:picChg>
        <pc:picChg chg="add mod">
          <ac:chgData name="Lindy Bustabad" userId="cd3e8fe8-9f8b-4f5a-82db-8b98c19b9a55" providerId="ADAL" clId="{C1E9BA28-5EB8-41AA-B8A5-0358A9672AA2}" dt="2023-07-12T12:35:50.884" v="4024" actId="1076"/>
          <ac:picMkLst>
            <pc:docMk/>
            <pc:sldMk cId="1942357802" sldId="290"/>
            <ac:picMk id="8193" creationId="{10F1FA03-98FE-2A23-AEEF-3FB302C87617}"/>
          </ac:picMkLst>
        </pc:picChg>
      </pc:sldChg>
      <pc:sldChg chg="addSp delSp modSp add mod">
        <pc:chgData name="Lindy Bustabad" userId="cd3e8fe8-9f8b-4f5a-82db-8b98c19b9a55" providerId="ADAL" clId="{C1E9BA28-5EB8-41AA-B8A5-0358A9672AA2}" dt="2023-07-12T17:58:28.010" v="5505" actId="1076"/>
        <pc:sldMkLst>
          <pc:docMk/>
          <pc:sldMk cId="1682086467" sldId="291"/>
        </pc:sldMkLst>
        <pc:spChg chg="mod">
          <ac:chgData name="Lindy Bustabad" userId="cd3e8fe8-9f8b-4f5a-82db-8b98c19b9a55" providerId="ADAL" clId="{C1E9BA28-5EB8-41AA-B8A5-0358A9672AA2}" dt="2023-07-12T17:56:42.600" v="5391" actId="20577"/>
          <ac:spMkLst>
            <pc:docMk/>
            <pc:sldMk cId="1682086467" sldId="291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2T17:57:31.646" v="5492" actId="20577"/>
          <ac:spMkLst>
            <pc:docMk/>
            <pc:sldMk cId="1682086467" sldId="291"/>
            <ac:spMk id="4" creationId="{BDF23E5D-ABA6-5E4E-41D9-548BD2B8855F}"/>
          </ac:spMkLst>
        </pc:spChg>
        <pc:picChg chg="del">
          <ac:chgData name="Lindy Bustabad" userId="cd3e8fe8-9f8b-4f5a-82db-8b98c19b9a55" providerId="ADAL" clId="{C1E9BA28-5EB8-41AA-B8A5-0358A9672AA2}" dt="2023-07-12T17:56:46.450" v="5392" actId="478"/>
          <ac:picMkLst>
            <pc:docMk/>
            <pc:sldMk cId="1682086467" sldId="291"/>
            <ac:picMk id="5" creationId="{B11D7F21-8FB2-2916-ADC4-46565A6D99BE}"/>
          </ac:picMkLst>
        </pc:picChg>
        <pc:picChg chg="add mod">
          <ac:chgData name="Lindy Bustabad" userId="cd3e8fe8-9f8b-4f5a-82db-8b98c19b9a55" providerId="ADAL" clId="{C1E9BA28-5EB8-41AA-B8A5-0358A9672AA2}" dt="2023-07-12T17:57:45.569" v="5496" actId="1076"/>
          <ac:picMkLst>
            <pc:docMk/>
            <pc:sldMk cId="1682086467" sldId="291"/>
            <ac:picMk id="6" creationId="{310B1E32-C94F-8EEF-0589-732251664353}"/>
          </ac:picMkLst>
        </pc:picChg>
        <pc:picChg chg="del">
          <ac:chgData name="Lindy Bustabad" userId="cd3e8fe8-9f8b-4f5a-82db-8b98c19b9a55" providerId="ADAL" clId="{C1E9BA28-5EB8-41AA-B8A5-0358A9672AA2}" dt="2023-07-12T17:56:46.810" v="5393" actId="478"/>
          <ac:picMkLst>
            <pc:docMk/>
            <pc:sldMk cId="1682086467" sldId="291"/>
            <ac:picMk id="7" creationId="{1AEEC292-9DC3-B0FA-FA74-5FDE59C4D902}"/>
          </ac:picMkLst>
        </pc:picChg>
        <pc:picChg chg="del">
          <ac:chgData name="Lindy Bustabad" userId="cd3e8fe8-9f8b-4f5a-82db-8b98c19b9a55" providerId="ADAL" clId="{C1E9BA28-5EB8-41AA-B8A5-0358A9672AA2}" dt="2023-07-12T17:56:47.100" v="5394" actId="478"/>
          <ac:picMkLst>
            <pc:docMk/>
            <pc:sldMk cId="1682086467" sldId="291"/>
            <ac:picMk id="9" creationId="{DFE7A78C-DAD7-2BFB-8E71-DEA60E436BB6}"/>
          </ac:picMkLst>
        </pc:picChg>
        <pc:picChg chg="add mod">
          <ac:chgData name="Lindy Bustabad" userId="cd3e8fe8-9f8b-4f5a-82db-8b98c19b9a55" providerId="ADAL" clId="{C1E9BA28-5EB8-41AA-B8A5-0358A9672AA2}" dt="2023-07-12T17:58:19.292" v="5499" actId="1076"/>
          <ac:picMkLst>
            <pc:docMk/>
            <pc:sldMk cId="1682086467" sldId="291"/>
            <ac:picMk id="10" creationId="{48CF2735-4CA7-290A-DC31-75890B687DC7}"/>
          </ac:picMkLst>
        </pc:picChg>
        <pc:picChg chg="add mod">
          <ac:chgData name="Lindy Bustabad" userId="cd3e8fe8-9f8b-4f5a-82db-8b98c19b9a55" providerId="ADAL" clId="{C1E9BA28-5EB8-41AA-B8A5-0358A9672AA2}" dt="2023-07-12T17:58:28.010" v="5505" actId="1076"/>
          <ac:picMkLst>
            <pc:docMk/>
            <pc:sldMk cId="1682086467" sldId="291"/>
            <ac:picMk id="12" creationId="{EAA1435F-031E-F7E6-A3E7-7F59779F5640}"/>
          </ac:picMkLst>
        </pc:picChg>
      </pc:sldChg>
      <pc:sldChg chg="modSp add mod modAnim">
        <pc:chgData name="Lindy Bustabad" userId="cd3e8fe8-9f8b-4f5a-82db-8b98c19b9a55" providerId="ADAL" clId="{C1E9BA28-5EB8-41AA-B8A5-0358A9672AA2}" dt="2023-07-12T18:00:38.625" v="5752" actId="6549"/>
        <pc:sldMkLst>
          <pc:docMk/>
          <pc:sldMk cId="3933548819" sldId="292"/>
        </pc:sldMkLst>
        <pc:spChg chg="mod">
          <ac:chgData name="Lindy Bustabad" userId="cd3e8fe8-9f8b-4f5a-82db-8b98c19b9a55" providerId="ADAL" clId="{C1E9BA28-5EB8-41AA-B8A5-0358A9672AA2}" dt="2023-07-12T17:59:06.518" v="5525" actId="20577"/>
          <ac:spMkLst>
            <pc:docMk/>
            <pc:sldMk cId="3933548819" sldId="292"/>
            <ac:spMk id="2" creationId="{8BC2BB3B-64EF-4C42-F5B7-D1E86126D9A8}"/>
          </ac:spMkLst>
        </pc:spChg>
        <pc:spChg chg="mod">
          <ac:chgData name="Lindy Bustabad" userId="cd3e8fe8-9f8b-4f5a-82db-8b98c19b9a55" providerId="ADAL" clId="{C1E9BA28-5EB8-41AA-B8A5-0358A9672AA2}" dt="2023-07-12T18:00:38.625" v="5752" actId="6549"/>
          <ac:spMkLst>
            <pc:docMk/>
            <pc:sldMk cId="3933548819" sldId="292"/>
            <ac:spMk id="4" creationId="{BDF23E5D-ABA6-5E4E-41D9-548BD2B8855F}"/>
          </ac:spMkLst>
        </pc:spChg>
      </pc:sldChg>
    </pc:docChg>
  </pc:docChgLst>
  <pc:docChgLst>
    <pc:chgData name="Lindy Bustabad" userId="cd3e8fe8-9f8b-4f5a-82db-8b98c19b9a55" providerId="ADAL" clId="{37337EC7-5F7A-4FDF-B434-AC210430F8B4}"/>
    <pc:docChg chg="undo custSel addSld delSld modSld sldOrd">
      <pc:chgData name="Lindy Bustabad" userId="cd3e8fe8-9f8b-4f5a-82db-8b98c19b9a55" providerId="ADAL" clId="{37337EC7-5F7A-4FDF-B434-AC210430F8B4}" dt="2023-07-05T18:13:23.390" v="6102" actId="114"/>
      <pc:docMkLst>
        <pc:docMk/>
      </pc:docMkLst>
      <pc:sldChg chg="modSp mod">
        <pc:chgData name="Lindy Bustabad" userId="cd3e8fe8-9f8b-4f5a-82db-8b98c19b9a55" providerId="ADAL" clId="{37337EC7-5F7A-4FDF-B434-AC210430F8B4}" dt="2023-07-03T18:49:30.024" v="450" actId="20577"/>
        <pc:sldMkLst>
          <pc:docMk/>
          <pc:sldMk cId="2992560981" sldId="262"/>
        </pc:sldMkLst>
        <pc:spChg chg="mod">
          <ac:chgData name="Lindy Bustabad" userId="cd3e8fe8-9f8b-4f5a-82db-8b98c19b9a55" providerId="ADAL" clId="{37337EC7-5F7A-4FDF-B434-AC210430F8B4}" dt="2023-07-03T18:49:30.024" v="450" actId="20577"/>
          <ac:spMkLst>
            <pc:docMk/>
            <pc:sldMk cId="2992560981" sldId="262"/>
            <ac:spMk id="3" creationId="{4438C5CC-284B-E246-993C-6A8BCF1C2E09}"/>
          </ac:spMkLst>
        </pc:sp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3833484998" sldId="263"/>
        </pc:sldMkLst>
      </pc:sldChg>
      <pc:sldChg chg="addSp delSp modSp mod">
        <pc:chgData name="Lindy Bustabad" userId="cd3e8fe8-9f8b-4f5a-82db-8b98c19b9a55" providerId="ADAL" clId="{37337EC7-5F7A-4FDF-B434-AC210430F8B4}" dt="2023-07-03T18:40:32.754" v="74" actId="1076"/>
        <pc:sldMkLst>
          <pc:docMk/>
          <pc:sldMk cId="3279161538" sldId="266"/>
        </pc:sldMkLst>
        <pc:spChg chg="del">
          <ac:chgData name="Lindy Bustabad" userId="cd3e8fe8-9f8b-4f5a-82db-8b98c19b9a55" providerId="ADAL" clId="{37337EC7-5F7A-4FDF-B434-AC210430F8B4}" dt="2023-07-03T18:37:40.108" v="58" actId="478"/>
          <ac:spMkLst>
            <pc:docMk/>
            <pc:sldMk cId="3279161538" sldId="266"/>
            <ac:spMk id="4" creationId="{57B030B7-7ED2-1D8C-DD96-FAD9C83E5B48}"/>
          </ac:spMkLst>
        </pc:spChg>
        <pc:spChg chg="add mod">
          <ac:chgData name="Lindy Bustabad" userId="cd3e8fe8-9f8b-4f5a-82db-8b98c19b9a55" providerId="ADAL" clId="{37337EC7-5F7A-4FDF-B434-AC210430F8B4}" dt="2023-07-03T18:37:43.382" v="63" actId="1035"/>
          <ac:spMkLst>
            <pc:docMk/>
            <pc:sldMk cId="3279161538" sldId="266"/>
            <ac:spMk id="5" creationId="{E358469B-366E-B39F-9BF3-85ABB01FE7EF}"/>
          </ac:spMkLst>
        </pc:spChg>
        <pc:spChg chg="add mod">
          <ac:chgData name="Lindy Bustabad" userId="cd3e8fe8-9f8b-4f5a-82db-8b98c19b9a55" providerId="ADAL" clId="{37337EC7-5F7A-4FDF-B434-AC210430F8B4}" dt="2023-07-03T18:37:50.748" v="65" actId="1076"/>
          <ac:spMkLst>
            <pc:docMk/>
            <pc:sldMk cId="3279161538" sldId="266"/>
            <ac:spMk id="6" creationId="{73A9FECA-BF6B-3C5A-E8CD-736D4F2F7DBE}"/>
          </ac:spMkLst>
        </pc:spChg>
        <pc:spChg chg="add mod">
          <ac:chgData name="Lindy Bustabad" userId="cd3e8fe8-9f8b-4f5a-82db-8b98c19b9a55" providerId="ADAL" clId="{37337EC7-5F7A-4FDF-B434-AC210430F8B4}" dt="2023-07-03T18:40:32.754" v="74" actId="1076"/>
          <ac:spMkLst>
            <pc:docMk/>
            <pc:sldMk cId="3279161538" sldId="266"/>
            <ac:spMk id="7" creationId="{FCC9F242-A9BD-1EEB-9BF7-BB5E5722BEC5}"/>
          </ac:spMkLst>
        </pc:spChg>
      </pc:sldChg>
      <pc:sldChg chg="addSp delSp modSp add mod modAnim modNotesTx">
        <pc:chgData name="Lindy Bustabad" userId="cd3e8fe8-9f8b-4f5a-82db-8b98c19b9a55" providerId="ADAL" clId="{37337EC7-5F7A-4FDF-B434-AC210430F8B4}" dt="2023-07-05T18:02:20.427" v="6076"/>
        <pc:sldMkLst>
          <pc:docMk/>
          <pc:sldMk cId="327306801" sldId="267"/>
        </pc:sldMkLst>
        <pc:spChg chg="mod">
          <ac:chgData name="Lindy Bustabad" userId="cd3e8fe8-9f8b-4f5a-82db-8b98c19b9a55" providerId="ADAL" clId="{37337EC7-5F7A-4FDF-B434-AC210430F8B4}" dt="2023-07-03T18:40:51.938" v="104" actId="20577"/>
          <ac:spMkLst>
            <pc:docMk/>
            <pc:sldMk cId="327306801" sldId="267"/>
            <ac:spMk id="2" creationId="{8BC2BB3B-64EF-4C42-F5B7-D1E86126D9A8}"/>
          </ac:spMkLst>
        </pc:spChg>
        <pc:spChg chg="add mod">
          <ac:chgData name="Lindy Bustabad" userId="cd3e8fe8-9f8b-4f5a-82db-8b98c19b9a55" providerId="ADAL" clId="{37337EC7-5F7A-4FDF-B434-AC210430F8B4}" dt="2023-07-03T21:40:11.615" v="5944" actId="20577"/>
          <ac:spMkLst>
            <pc:docMk/>
            <pc:sldMk cId="327306801" sldId="267"/>
            <ac:spMk id="4" creationId="{BDF23E5D-ABA6-5E4E-41D9-548BD2B8855F}"/>
          </ac:spMkLst>
        </pc:spChg>
        <pc:spChg chg="del">
          <ac:chgData name="Lindy Bustabad" userId="cd3e8fe8-9f8b-4f5a-82db-8b98c19b9a55" providerId="ADAL" clId="{37337EC7-5F7A-4FDF-B434-AC210430F8B4}" dt="2023-07-03T18:40:46.825" v="79" actId="478"/>
          <ac:spMkLst>
            <pc:docMk/>
            <pc:sldMk cId="327306801" sldId="267"/>
            <ac:spMk id="5" creationId="{E358469B-366E-B39F-9BF3-85ABB01FE7EF}"/>
          </ac:spMkLst>
        </pc:spChg>
        <pc:spChg chg="del">
          <ac:chgData name="Lindy Bustabad" userId="cd3e8fe8-9f8b-4f5a-82db-8b98c19b9a55" providerId="ADAL" clId="{37337EC7-5F7A-4FDF-B434-AC210430F8B4}" dt="2023-07-03T18:40:41.997" v="77" actId="478"/>
          <ac:spMkLst>
            <pc:docMk/>
            <pc:sldMk cId="327306801" sldId="267"/>
            <ac:spMk id="6" creationId="{73A9FECA-BF6B-3C5A-E8CD-736D4F2F7DBE}"/>
          </ac:spMkLst>
        </pc:spChg>
        <pc:spChg chg="del">
          <ac:chgData name="Lindy Bustabad" userId="cd3e8fe8-9f8b-4f5a-82db-8b98c19b9a55" providerId="ADAL" clId="{37337EC7-5F7A-4FDF-B434-AC210430F8B4}" dt="2023-07-03T18:40:44.033" v="78" actId="478"/>
          <ac:spMkLst>
            <pc:docMk/>
            <pc:sldMk cId="327306801" sldId="267"/>
            <ac:spMk id="7" creationId="{FCC9F242-A9BD-1EEB-9BF7-BB5E5722BEC5}"/>
          </ac:spMkLst>
        </pc:spChg>
        <pc:picChg chg="del">
          <ac:chgData name="Lindy Bustabad" userId="cd3e8fe8-9f8b-4f5a-82db-8b98c19b9a55" providerId="ADAL" clId="{37337EC7-5F7A-4FDF-B434-AC210430F8B4}" dt="2023-07-03T18:40:41.344" v="76" actId="478"/>
          <ac:picMkLst>
            <pc:docMk/>
            <pc:sldMk cId="327306801" sldId="267"/>
            <ac:picMk id="3" creationId="{1E6FA952-D425-C24B-8DC0-21693837E049}"/>
          </ac:picMkLst>
        </pc:pic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917950940" sldId="267"/>
        </pc:sldMkLst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843536830" sldId="268"/>
        </pc:sldMkLst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2848565074" sldId="269"/>
        </pc:sldMkLst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4031289167" sldId="270"/>
        </pc:sldMkLst>
      </pc:sldChg>
      <pc:sldChg chg="add modNotesTx">
        <pc:chgData name="Lindy Bustabad" userId="cd3e8fe8-9f8b-4f5a-82db-8b98c19b9a55" providerId="ADAL" clId="{37337EC7-5F7A-4FDF-B434-AC210430F8B4}" dt="2023-07-03T18:42:36.419" v="130" actId="6549"/>
        <pc:sldMkLst>
          <pc:docMk/>
          <pc:sldMk cId="4282923014" sldId="271"/>
        </pc:sldMkLst>
      </pc:sldChg>
      <pc:sldChg chg="modSp add mod modAnim">
        <pc:chgData name="Lindy Bustabad" userId="cd3e8fe8-9f8b-4f5a-82db-8b98c19b9a55" providerId="ADAL" clId="{37337EC7-5F7A-4FDF-B434-AC210430F8B4}" dt="2023-07-05T18:02:24.149" v="6077"/>
        <pc:sldMkLst>
          <pc:docMk/>
          <pc:sldMk cId="379776476" sldId="272"/>
        </pc:sldMkLst>
        <pc:spChg chg="mod">
          <ac:chgData name="Lindy Bustabad" userId="cd3e8fe8-9f8b-4f5a-82db-8b98c19b9a55" providerId="ADAL" clId="{37337EC7-5F7A-4FDF-B434-AC210430F8B4}" dt="2023-07-03T19:33:07.994" v="470" actId="20577"/>
          <ac:spMkLst>
            <pc:docMk/>
            <pc:sldMk cId="379776476" sldId="272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40:06.801" v="5943" actId="114"/>
          <ac:spMkLst>
            <pc:docMk/>
            <pc:sldMk cId="379776476" sldId="272"/>
            <ac:spMk id="4" creationId="{BDF23E5D-ABA6-5E4E-41D9-548BD2B8855F}"/>
          </ac:spMkLst>
        </pc:sp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1368487746" sldId="272"/>
        </pc:sldMkLst>
      </pc:sldChg>
      <pc:sldChg chg="modSp add mod modAnim">
        <pc:chgData name="Lindy Bustabad" userId="cd3e8fe8-9f8b-4f5a-82db-8b98c19b9a55" providerId="ADAL" clId="{37337EC7-5F7A-4FDF-B434-AC210430F8B4}" dt="2023-07-05T18:02:27.741" v="6078"/>
        <pc:sldMkLst>
          <pc:docMk/>
          <pc:sldMk cId="2344673926" sldId="273"/>
        </pc:sldMkLst>
        <pc:spChg chg="mod">
          <ac:chgData name="Lindy Bustabad" userId="cd3e8fe8-9f8b-4f5a-82db-8b98c19b9a55" providerId="ADAL" clId="{37337EC7-5F7A-4FDF-B434-AC210430F8B4}" dt="2023-07-03T19:35:45.602" v="860" actId="27636"/>
          <ac:spMkLst>
            <pc:docMk/>
            <pc:sldMk cId="2344673926" sldId="273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40:38.064" v="5970" actId="6549"/>
          <ac:spMkLst>
            <pc:docMk/>
            <pc:sldMk cId="2344673926" sldId="273"/>
            <ac:spMk id="4" creationId="{BDF23E5D-ABA6-5E4E-41D9-548BD2B8855F}"/>
          </ac:spMkLst>
        </pc:sp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2891534190" sldId="273"/>
        </pc:sldMkLst>
      </pc:sldChg>
      <pc:sldChg chg="addSp modSp add mod modAnim modNotesTx">
        <pc:chgData name="Lindy Bustabad" userId="cd3e8fe8-9f8b-4f5a-82db-8b98c19b9a55" providerId="ADAL" clId="{37337EC7-5F7A-4FDF-B434-AC210430F8B4}" dt="2023-07-05T18:04:10.586" v="6092" actId="1035"/>
        <pc:sldMkLst>
          <pc:docMk/>
          <pc:sldMk cId="2635815614" sldId="274"/>
        </pc:sldMkLst>
        <pc:spChg chg="mod">
          <ac:chgData name="Lindy Bustabad" userId="cd3e8fe8-9f8b-4f5a-82db-8b98c19b9a55" providerId="ADAL" clId="{37337EC7-5F7A-4FDF-B434-AC210430F8B4}" dt="2023-07-03T20:01:06.583" v="1121" actId="20577"/>
          <ac:spMkLst>
            <pc:docMk/>
            <pc:sldMk cId="2635815614" sldId="274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41:15.183" v="6003" actId="20577"/>
          <ac:spMkLst>
            <pc:docMk/>
            <pc:sldMk cId="2635815614" sldId="274"/>
            <ac:spMk id="4" creationId="{BDF23E5D-ABA6-5E4E-41D9-548BD2B8855F}"/>
          </ac:spMkLst>
        </pc:spChg>
        <pc:spChg chg="add mod ord">
          <ac:chgData name="Lindy Bustabad" userId="cd3e8fe8-9f8b-4f5a-82db-8b98c19b9a55" providerId="ADAL" clId="{37337EC7-5F7A-4FDF-B434-AC210430F8B4}" dt="2023-07-03T20:02:42.258" v="1433" actId="167"/>
          <ac:spMkLst>
            <pc:docMk/>
            <pc:sldMk cId="2635815614" sldId="274"/>
            <ac:spMk id="5" creationId="{409C2E46-3373-1616-41AE-EFB91328EE7E}"/>
          </ac:spMkLst>
        </pc:spChg>
        <pc:picChg chg="add mod">
          <ac:chgData name="Lindy Bustabad" userId="cd3e8fe8-9f8b-4f5a-82db-8b98c19b9a55" providerId="ADAL" clId="{37337EC7-5F7A-4FDF-B434-AC210430F8B4}" dt="2023-07-05T18:04:10.586" v="6092" actId="1035"/>
          <ac:picMkLst>
            <pc:docMk/>
            <pc:sldMk cId="2635815614" sldId="274"/>
            <ac:picMk id="3" creationId="{409A92E8-5A5C-FE00-1017-DBBA89460489}"/>
          </ac:picMkLst>
        </pc:picChg>
        <pc:picChg chg="add mod">
          <ac:chgData name="Lindy Bustabad" userId="cd3e8fe8-9f8b-4f5a-82db-8b98c19b9a55" providerId="ADAL" clId="{37337EC7-5F7A-4FDF-B434-AC210430F8B4}" dt="2023-07-03T21:40:53.540" v="5972" actId="1076"/>
          <ac:picMkLst>
            <pc:docMk/>
            <pc:sldMk cId="2635815614" sldId="274"/>
            <ac:picMk id="6" creationId="{F732281A-5DBA-32E6-A2F7-427142BB5C20}"/>
          </ac:picMkLst>
        </pc:pic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4275521269" sldId="274"/>
        </pc:sldMkLst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298107913" sldId="275"/>
        </pc:sldMkLst>
      </pc:sldChg>
      <pc:sldChg chg="addSp delSp modSp add mod ord modNotesTx">
        <pc:chgData name="Lindy Bustabad" userId="cd3e8fe8-9f8b-4f5a-82db-8b98c19b9a55" providerId="ADAL" clId="{37337EC7-5F7A-4FDF-B434-AC210430F8B4}" dt="2023-07-05T18:08:30.482" v="6096"/>
        <pc:sldMkLst>
          <pc:docMk/>
          <pc:sldMk cId="3115188224" sldId="275"/>
        </pc:sldMkLst>
        <pc:spChg chg="mod">
          <ac:chgData name="Lindy Bustabad" userId="cd3e8fe8-9f8b-4f5a-82db-8b98c19b9a55" providerId="ADAL" clId="{37337EC7-5F7A-4FDF-B434-AC210430F8B4}" dt="2023-07-03T21:39:01.813" v="5922" actId="20577"/>
          <ac:spMkLst>
            <pc:docMk/>
            <pc:sldMk cId="3115188224" sldId="275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37:53.908" v="5899" actId="12"/>
          <ac:spMkLst>
            <pc:docMk/>
            <pc:sldMk cId="3115188224" sldId="275"/>
            <ac:spMk id="4" creationId="{BDF23E5D-ABA6-5E4E-41D9-548BD2B8855F}"/>
          </ac:spMkLst>
        </pc:spChg>
        <pc:spChg chg="del">
          <ac:chgData name="Lindy Bustabad" userId="cd3e8fe8-9f8b-4f5a-82db-8b98c19b9a55" providerId="ADAL" clId="{37337EC7-5F7A-4FDF-B434-AC210430F8B4}" dt="2023-07-03T20:06:01.525" v="1618" actId="478"/>
          <ac:spMkLst>
            <pc:docMk/>
            <pc:sldMk cId="3115188224" sldId="275"/>
            <ac:spMk id="5" creationId="{409C2E46-3373-1616-41AE-EFB91328EE7E}"/>
          </ac:spMkLst>
        </pc:spChg>
        <pc:spChg chg="add del mod">
          <ac:chgData name="Lindy Bustabad" userId="cd3e8fe8-9f8b-4f5a-82db-8b98c19b9a55" providerId="ADAL" clId="{37337EC7-5F7A-4FDF-B434-AC210430F8B4}" dt="2023-07-03T20:08:42.846" v="1910" actId="478"/>
          <ac:spMkLst>
            <pc:docMk/>
            <pc:sldMk cId="3115188224" sldId="275"/>
            <ac:spMk id="9" creationId="{339B52B0-655E-4255-47DF-27E2E64D7E24}"/>
          </ac:spMkLst>
        </pc:spChg>
        <pc:picChg chg="del">
          <ac:chgData name="Lindy Bustabad" userId="cd3e8fe8-9f8b-4f5a-82db-8b98c19b9a55" providerId="ADAL" clId="{37337EC7-5F7A-4FDF-B434-AC210430F8B4}" dt="2023-07-03T20:06:01.134" v="1617" actId="478"/>
          <ac:picMkLst>
            <pc:docMk/>
            <pc:sldMk cId="3115188224" sldId="275"/>
            <ac:picMk id="3" creationId="{409A92E8-5A5C-FE00-1017-DBBA89460489}"/>
          </ac:picMkLst>
        </pc:picChg>
        <pc:picChg chg="del">
          <ac:chgData name="Lindy Bustabad" userId="cd3e8fe8-9f8b-4f5a-82db-8b98c19b9a55" providerId="ADAL" clId="{37337EC7-5F7A-4FDF-B434-AC210430F8B4}" dt="2023-07-03T20:06:02.014" v="1619" actId="478"/>
          <ac:picMkLst>
            <pc:docMk/>
            <pc:sldMk cId="3115188224" sldId="275"/>
            <ac:picMk id="6" creationId="{F732281A-5DBA-32E6-A2F7-427142BB5C20}"/>
          </ac:picMkLst>
        </pc:picChg>
        <pc:picChg chg="add del mod">
          <ac:chgData name="Lindy Bustabad" userId="cd3e8fe8-9f8b-4f5a-82db-8b98c19b9a55" providerId="ADAL" clId="{37337EC7-5F7A-4FDF-B434-AC210430F8B4}" dt="2023-07-03T21:36:37.612" v="5687" actId="478"/>
          <ac:picMkLst>
            <pc:docMk/>
            <pc:sldMk cId="3115188224" sldId="275"/>
            <ac:picMk id="7" creationId="{CDCFF0EA-5AFE-7FE6-AB55-6802F71C8EFE}"/>
          </ac:picMkLst>
        </pc:pic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3192308869" sldId="276"/>
        </pc:sldMkLst>
      </pc:sldChg>
      <pc:sldChg chg="addSp delSp modSp add mod modNotesTx">
        <pc:chgData name="Lindy Bustabad" userId="cd3e8fe8-9f8b-4f5a-82db-8b98c19b9a55" providerId="ADAL" clId="{37337EC7-5F7A-4FDF-B434-AC210430F8B4}" dt="2023-07-03T21:43:18.444" v="6062" actId="114"/>
        <pc:sldMkLst>
          <pc:docMk/>
          <pc:sldMk cId="4012977010" sldId="276"/>
        </pc:sldMkLst>
        <pc:spChg chg="mod">
          <ac:chgData name="Lindy Bustabad" userId="cd3e8fe8-9f8b-4f5a-82db-8b98c19b9a55" providerId="ADAL" clId="{37337EC7-5F7A-4FDF-B434-AC210430F8B4}" dt="2023-07-03T20:08:53.243" v="1923" actId="20577"/>
          <ac:spMkLst>
            <pc:docMk/>
            <pc:sldMk cId="4012977010" sldId="276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43:18.444" v="6062" actId="114"/>
          <ac:spMkLst>
            <pc:docMk/>
            <pc:sldMk cId="4012977010" sldId="276"/>
            <ac:spMk id="4" creationId="{BDF23E5D-ABA6-5E4E-41D9-548BD2B8855F}"/>
          </ac:spMkLst>
        </pc:spChg>
        <pc:picChg chg="add mod modCrop">
          <ac:chgData name="Lindy Bustabad" userId="cd3e8fe8-9f8b-4f5a-82db-8b98c19b9a55" providerId="ADAL" clId="{37337EC7-5F7A-4FDF-B434-AC210430F8B4}" dt="2023-07-03T20:10:25.864" v="2146" actId="1076"/>
          <ac:picMkLst>
            <pc:docMk/>
            <pc:sldMk cId="4012977010" sldId="276"/>
            <ac:picMk id="3" creationId="{FA34F124-BA97-58B9-6B7D-077FAEE95706}"/>
          </ac:picMkLst>
        </pc:picChg>
        <pc:picChg chg="del">
          <ac:chgData name="Lindy Bustabad" userId="cd3e8fe8-9f8b-4f5a-82db-8b98c19b9a55" providerId="ADAL" clId="{37337EC7-5F7A-4FDF-B434-AC210430F8B4}" dt="2023-07-03T20:08:50.164" v="1913" actId="478"/>
          <ac:picMkLst>
            <pc:docMk/>
            <pc:sldMk cId="4012977010" sldId="276"/>
            <ac:picMk id="7" creationId="{CDCFF0EA-5AFE-7FE6-AB55-6802F71C8EFE}"/>
          </ac:picMkLst>
        </pc:picChg>
      </pc:sldChg>
      <pc:sldChg chg="addSp delSp modSp add mod modNotesTx">
        <pc:chgData name="Lindy Bustabad" userId="cd3e8fe8-9f8b-4f5a-82db-8b98c19b9a55" providerId="ADAL" clId="{37337EC7-5F7A-4FDF-B434-AC210430F8B4}" dt="2023-07-03T20:20:56.737" v="2470" actId="1076"/>
        <pc:sldMkLst>
          <pc:docMk/>
          <pc:sldMk cId="454255297" sldId="277"/>
        </pc:sldMkLst>
        <pc:spChg chg="mod">
          <ac:chgData name="Lindy Bustabad" userId="cd3e8fe8-9f8b-4f5a-82db-8b98c19b9a55" providerId="ADAL" clId="{37337EC7-5F7A-4FDF-B434-AC210430F8B4}" dt="2023-07-03T20:19:07.003" v="2203" actId="20577"/>
          <ac:spMkLst>
            <pc:docMk/>
            <pc:sldMk cId="454255297" sldId="277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0:19:36.453" v="2398" actId="20577"/>
          <ac:spMkLst>
            <pc:docMk/>
            <pc:sldMk cId="454255297" sldId="277"/>
            <ac:spMk id="4" creationId="{BDF23E5D-ABA6-5E4E-41D9-548BD2B8855F}"/>
          </ac:spMkLst>
        </pc:spChg>
        <pc:picChg chg="del">
          <ac:chgData name="Lindy Bustabad" userId="cd3e8fe8-9f8b-4f5a-82db-8b98c19b9a55" providerId="ADAL" clId="{37337EC7-5F7A-4FDF-B434-AC210430F8B4}" dt="2023-07-03T20:19:09.727" v="2204" actId="478"/>
          <ac:picMkLst>
            <pc:docMk/>
            <pc:sldMk cId="454255297" sldId="277"/>
            <ac:picMk id="3" creationId="{FA34F124-BA97-58B9-6B7D-077FAEE95706}"/>
          </ac:picMkLst>
        </pc:picChg>
        <pc:picChg chg="add mod">
          <ac:chgData name="Lindy Bustabad" userId="cd3e8fe8-9f8b-4f5a-82db-8b98c19b9a55" providerId="ADAL" clId="{37337EC7-5F7A-4FDF-B434-AC210430F8B4}" dt="2023-07-03T20:20:56.737" v="2470" actId="1076"/>
          <ac:picMkLst>
            <pc:docMk/>
            <pc:sldMk cId="454255297" sldId="277"/>
            <ac:picMk id="5" creationId="{1A306B84-E1E4-E98F-A882-597B117DE37B}"/>
          </ac:picMkLst>
        </pc:picChg>
        <pc:picChg chg="add mod">
          <ac:chgData name="Lindy Bustabad" userId="cd3e8fe8-9f8b-4f5a-82db-8b98c19b9a55" providerId="ADAL" clId="{37337EC7-5F7A-4FDF-B434-AC210430F8B4}" dt="2023-07-03T20:20:56.737" v="2470" actId="1076"/>
          <ac:picMkLst>
            <pc:docMk/>
            <pc:sldMk cId="454255297" sldId="277"/>
            <ac:picMk id="6" creationId="{89D8A4F6-19BB-BA26-6535-5C8D70EE2E80}"/>
          </ac:picMkLst>
        </pc:picChg>
      </pc:sldChg>
      <pc:sldChg chg="modSp add del mod">
        <pc:chgData name="Lindy Bustabad" userId="cd3e8fe8-9f8b-4f5a-82db-8b98c19b9a55" providerId="ADAL" clId="{37337EC7-5F7A-4FDF-B434-AC210430F8B4}" dt="2023-07-03T20:18:50.372" v="2158" actId="47"/>
        <pc:sldMkLst>
          <pc:docMk/>
          <pc:sldMk cId="3116084593" sldId="277"/>
        </pc:sldMkLst>
        <pc:spChg chg="mod">
          <ac:chgData name="Lindy Bustabad" userId="cd3e8fe8-9f8b-4f5a-82db-8b98c19b9a55" providerId="ADAL" clId="{37337EC7-5F7A-4FDF-B434-AC210430F8B4}" dt="2023-07-03T20:18:48.160" v="2157" actId="20577"/>
          <ac:spMkLst>
            <pc:docMk/>
            <pc:sldMk cId="3116084593" sldId="277"/>
            <ac:spMk id="2" creationId="{8BC2BB3B-64EF-4C42-F5B7-D1E86126D9A8}"/>
          </ac:spMkLst>
        </pc:sp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3526160597" sldId="277"/>
        </pc:sldMkLst>
      </pc:sldChg>
      <pc:sldChg chg="delSp modSp add mod modAnim modNotesTx">
        <pc:chgData name="Lindy Bustabad" userId="cd3e8fe8-9f8b-4f5a-82db-8b98c19b9a55" providerId="ADAL" clId="{37337EC7-5F7A-4FDF-B434-AC210430F8B4}" dt="2023-07-05T18:09:09.170" v="6097"/>
        <pc:sldMkLst>
          <pc:docMk/>
          <pc:sldMk cId="1071775221" sldId="278"/>
        </pc:sldMkLst>
        <pc:spChg chg="mod">
          <ac:chgData name="Lindy Bustabad" userId="cd3e8fe8-9f8b-4f5a-82db-8b98c19b9a55" providerId="ADAL" clId="{37337EC7-5F7A-4FDF-B434-AC210430F8B4}" dt="2023-07-03T20:21:56.454" v="2521" actId="20577"/>
          <ac:spMkLst>
            <pc:docMk/>
            <pc:sldMk cId="1071775221" sldId="278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43:50.751" v="6064" actId="20577"/>
          <ac:spMkLst>
            <pc:docMk/>
            <pc:sldMk cId="1071775221" sldId="278"/>
            <ac:spMk id="4" creationId="{BDF23E5D-ABA6-5E4E-41D9-548BD2B8855F}"/>
          </ac:spMkLst>
        </pc:spChg>
        <pc:picChg chg="del mod">
          <ac:chgData name="Lindy Bustabad" userId="cd3e8fe8-9f8b-4f5a-82db-8b98c19b9a55" providerId="ADAL" clId="{37337EC7-5F7A-4FDF-B434-AC210430F8B4}" dt="2023-07-03T20:21:58.473" v="2523" actId="478"/>
          <ac:picMkLst>
            <pc:docMk/>
            <pc:sldMk cId="1071775221" sldId="278"/>
            <ac:picMk id="5" creationId="{1A306B84-E1E4-E98F-A882-597B117DE37B}"/>
          </ac:picMkLst>
        </pc:picChg>
        <pc:picChg chg="del mod">
          <ac:chgData name="Lindy Bustabad" userId="cd3e8fe8-9f8b-4f5a-82db-8b98c19b9a55" providerId="ADAL" clId="{37337EC7-5F7A-4FDF-B434-AC210430F8B4}" dt="2023-07-03T20:21:58.473" v="2523" actId="478"/>
          <ac:picMkLst>
            <pc:docMk/>
            <pc:sldMk cId="1071775221" sldId="278"/>
            <ac:picMk id="6" creationId="{89D8A4F6-19BB-BA26-6535-5C8D70EE2E80}"/>
          </ac:picMkLst>
        </pc:picChg>
      </pc:sldChg>
      <pc:sldChg chg="del">
        <pc:chgData name="Lindy Bustabad" userId="cd3e8fe8-9f8b-4f5a-82db-8b98c19b9a55" providerId="ADAL" clId="{37337EC7-5F7A-4FDF-B434-AC210430F8B4}" dt="2023-07-03T18:38:20.650" v="66" actId="47"/>
        <pc:sldMkLst>
          <pc:docMk/>
          <pc:sldMk cId="4024378294" sldId="278"/>
        </pc:sldMkLst>
      </pc:sldChg>
      <pc:sldChg chg="modSp add mod modAnim modNotesTx">
        <pc:chgData name="Lindy Bustabad" userId="cd3e8fe8-9f8b-4f5a-82db-8b98c19b9a55" providerId="ADAL" clId="{37337EC7-5F7A-4FDF-B434-AC210430F8B4}" dt="2023-07-05T18:10:55.809" v="6101"/>
        <pc:sldMkLst>
          <pc:docMk/>
          <pc:sldMk cId="1479338324" sldId="279"/>
        </pc:sldMkLst>
        <pc:spChg chg="mod">
          <ac:chgData name="Lindy Bustabad" userId="cd3e8fe8-9f8b-4f5a-82db-8b98c19b9a55" providerId="ADAL" clId="{37337EC7-5F7A-4FDF-B434-AC210430F8B4}" dt="2023-07-03T20:24:36.474" v="3016" actId="20577"/>
          <ac:spMkLst>
            <pc:docMk/>
            <pc:sldMk cId="1479338324" sldId="279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43:58.433" v="6065" actId="114"/>
          <ac:spMkLst>
            <pc:docMk/>
            <pc:sldMk cId="1479338324" sldId="279"/>
            <ac:spMk id="4" creationId="{BDF23E5D-ABA6-5E4E-41D9-548BD2B8855F}"/>
          </ac:spMkLst>
        </pc:spChg>
      </pc:sldChg>
      <pc:sldChg chg="addSp delSp modSp add mod modNotesTx">
        <pc:chgData name="Lindy Bustabad" userId="cd3e8fe8-9f8b-4f5a-82db-8b98c19b9a55" providerId="ADAL" clId="{37337EC7-5F7A-4FDF-B434-AC210430F8B4}" dt="2023-07-03T21:44:26.533" v="6068" actId="6549"/>
        <pc:sldMkLst>
          <pc:docMk/>
          <pc:sldMk cId="2894726944" sldId="280"/>
        </pc:sldMkLst>
        <pc:spChg chg="mod">
          <ac:chgData name="Lindy Bustabad" userId="cd3e8fe8-9f8b-4f5a-82db-8b98c19b9a55" providerId="ADAL" clId="{37337EC7-5F7A-4FDF-B434-AC210430F8B4}" dt="2023-07-03T20:30:37.682" v="3562" actId="20577"/>
          <ac:spMkLst>
            <pc:docMk/>
            <pc:sldMk cId="2894726944" sldId="280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0:35:13.716" v="4227" actId="14100"/>
          <ac:spMkLst>
            <pc:docMk/>
            <pc:sldMk cId="2894726944" sldId="280"/>
            <ac:spMk id="4" creationId="{BDF23E5D-ABA6-5E4E-41D9-548BD2B8855F}"/>
          </ac:spMkLst>
        </pc:spChg>
        <pc:picChg chg="add del mod">
          <ac:chgData name="Lindy Bustabad" userId="cd3e8fe8-9f8b-4f5a-82db-8b98c19b9a55" providerId="ADAL" clId="{37337EC7-5F7A-4FDF-B434-AC210430F8B4}" dt="2023-07-03T20:35:11.025" v="4226" actId="478"/>
          <ac:picMkLst>
            <pc:docMk/>
            <pc:sldMk cId="2894726944" sldId="280"/>
            <ac:picMk id="3" creationId="{26F766E2-7F7B-1D66-5574-4CFCD6BB8187}"/>
          </ac:picMkLst>
        </pc:picChg>
      </pc:sldChg>
      <pc:sldChg chg="addSp delSp modSp add mod modNotesTx">
        <pc:chgData name="Lindy Bustabad" userId="cd3e8fe8-9f8b-4f5a-82db-8b98c19b9a55" providerId="ADAL" clId="{37337EC7-5F7A-4FDF-B434-AC210430F8B4}" dt="2023-07-03T21:45:09.075" v="6070" actId="6549"/>
        <pc:sldMkLst>
          <pc:docMk/>
          <pc:sldMk cId="2728884798" sldId="281"/>
        </pc:sldMkLst>
        <pc:spChg chg="del">
          <ac:chgData name="Lindy Bustabad" userId="cd3e8fe8-9f8b-4f5a-82db-8b98c19b9a55" providerId="ADAL" clId="{37337EC7-5F7A-4FDF-B434-AC210430F8B4}" dt="2023-07-03T20:35:19.424" v="4229" actId="478"/>
          <ac:spMkLst>
            <pc:docMk/>
            <pc:sldMk cId="2728884798" sldId="281"/>
            <ac:spMk id="4" creationId="{BDF23E5D-ABA6-5E4E-41D9-548BD2B8855F}"/>
          </ac:spMkLst>
        </pc:spChg>
        <pc:spChg chg="add del mod">
          <ac:chgData name="Lindy Bustabad" userId="cd3e8fe8-9f8b-4f5a-82db-8b98c19b9a55" providerId="ADAL" clId="{37337EC7-5F7A-4FDF-B434-AC210430F8B4}" dt="2023-07-03T20:35:23.803" v="4230" actId="478"/>
          <ac:spMkLst>
            <pc:docMk/>
            <pc:sldMk cId="2728884798" sldId="281"/>
            <ac:spMk id="5" creationId="{741C65EE-3F8E-1B13-4695-5146AF096E02}"/>
          </ac:spMkLst>
        </pc:spChg>
        <pc:picChg chg="add mod">
          <ac:chgData name="Lindy Bustabad" userId="cd3e8fe8-9f8b-4f5a-82db-8b98c19b9a55" providerId="ADAL" clId="{37337EC7-5F7A-4FDF-B434-AC210430F8B4}" dt="2023-07-03T20:35:30.718" v="4235" actId="1076"/>
          <ac:picMkLst>
            <pc:docMk/>
            <pc:sldMk cId="2728884798" sldId="281"/>
            <ac:picMk id="1026" creationId="{69A44247-C06F-5C9F-04AB-1922E2850E91}"/>
          </ac:picMkLst>
        </pc:picChg>
      </pc:sldChg>
      <pc:sldChg chg="add del">
        <pc:chgData name="Lindy Bustabad" userId="cd3e8fe8-9f8b-4f5a-82db-8b98c19b9a55" providerId="ADAL" clId="{37337EC7-5F7A-4FDF-B434-AC210430F8B4}" dt="2023-07-03T20:35:55.602" v="4237" actId="47"/>
        <pc:sldMkLst>
          <pc:docMk/>
          <pc:sldMk cId="1029162488" sldId="282"/>
        </pc:sldMkLst>
      </pc:sldChg>
      <pc:sldChg chg="addSp delSp modSp add mod modNotesTx">
        <pc:chgData name="Lindy Bustabad" userId="cd3e8fe8-9f8b-4f5a-82db-8b98c19b9a55" providerId="ADAL" clId="{37337EC7-5F7A-4FDF-B434-AC210430F8B4}" dt="2023-07-03T21:45:13.583" v="6071" actId="6549"/>
        <pc:sldMkLst>
          <pc:docMk/>
          <pc:sldMk cId="2608828737" sldId="282"/>
        </pc:sldMkLst>
        <pc:spChg chg="mod">
          <ac:chgData name="Lindy Bustabad" userId="cd3e8fe8-9f8b-4f5a-82db-8b98c19b9a55" providerId="ADAL" clId="{37337EC7-5F7A-4FDF-B434-AC210430F8B4}" dt="2023-07-03T20:36:02.603" v="4245" actId="20577"/>
          <ac:spMkLst>
            <pc:docMk/>
            <pc:sldMk cId="2608828737" sldId="282"/>
            <ac:spMk id="2" creationId="{8BC2BB3B-64EF-4C42-F5B7-D1E86126D9A8}"/>
          </ac:spMkLst>
        </pc:spChg>
        <pc:spChg chg="del mod">
          <ac:chgData name="Lindy Bustabad" userId="cd3e8fe8-9f8b-4f5a-82db-8b98c19b9a55" providerId="ADAL" clId="{37337EC7-5F7A-4FDF-B434-AC210430F8B4}" dt="2023-07-03T20:37:35.174" v="4274" actId="478"/>
          <ac:spMkLst>
            <pc:docMk/>
            <pc:sldMk cId="2608828737" sldId="282"/>
            <ac:spMk id="4" creationId="{BDF23E5D-ABA6-5E4E-41D9-548BD2B8855F}"/>
          </ac:spMkLst>
        </pc:spChg>
        <pc:spChg chg="add mod">
          <ac:chgData name="Lindy Bustabad" userId="cd3e8fe8-9f8b-4f5a-82db-8b98c19b9a55" providerId="ADAL" clId="{37337EC7-5F7A-4FDF-B434-AC210430F8B4}" dt="2023-07-03T20:37:35.174" v="4274" actId="478"/>
          <ac:spMkLst>
            <pc:docMk/>
            <pc:sldMk cId="2608828737" sldId="282"/>
            <ac:spMk id="5" creationId="{DECFE782-EC35-5488-31DB-274747E7D684}"/>
          </ac:spMkLst>
        </pc:spChg>
        <pc:picChg chg="add mod">
          <ac:chgData name="Lindy Bustabad" userId="cd3e8fe8-9f8b-4f5a-82db-8b98c19b9a55" providerId="ADAL" clId="{37337EC7-5F7A-4FDF-B434-AC210430F8B4}" dt="2023-07-03T20:37:46.244" v="4279" actId="1076"/>
          <ac:picMkLst>
            <pc:docMk/>
            <pc:sldMk cId="2608828737" sldId="282"/>
            <ac:picMk id="2049" creationId="{7D578A7A-F35E-44D0-908C-02A6D95B77E5}"/>
          </ac:picMkLst>
        </pc:picChg>
      </pc:sldChg>
      <pc:sldChg chg="addSp modSp add mod">
        <pc:chgData name="Lindy Bustabad" userId="cd3e8fe8-9f8b-4f5a-82db-8b98c19b9a55" providerId="ADAL" clId="{37337EC7-5F7A-4FDF-B434-AC210430F8B4}" dt="2023-07-05T18:13:23.390" v="6102" actId="114"/>
        <pc:sldMkLst>
          <pc:docMk/>
          <pc:sldMk cId="51192939" sldId="283"/>
        </pc:sldMkLst>
        <pc:spChg chg="mod">
          <ac:chgData name="Lindy Bustabad" userId="cd3e8fe8-9f8b-4f5a-82db-8b98c19b9a55" providerId="ADAL" clId="{37337EC7-5F7A-4FDF-B434-AC210430F8B4}" dt="2023-07-03T20:51:27.383" v="4289" actId="20577"/>
          <ac:spMkLst>
            <pc:docMk/>
            <pc:sldMk cId="51192939" sldId="283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5T18:13:23.390" v="6102" actId="114"/>
          <ac:spMkLst>
            <pc:docMk/>
            <pc:sldMk cId="51192939" sldId="283"/>
            <ac:spMk id="4" creationId="{BDF23E5D-ABA6-5E4E-41D9-548BD2B8855F}"/>
          </ac:spMkLst>
        </pc:spChg>
        <pc:picChg chg="add mod">
          <ac:chgData name="Lindy Bustabad" userId="cd3e8fe8-9f8b-4f5a-82db-8b98c19b9a55" providerId="ADAL" clId="{37337EC7-5F7A-4FDF-B434-AC210430F8B4}" dt="2023-07-03T20:54:48.830" v="4516" actId="1076"/>
          <ac:picMkLst>
            <pc:docMk/>
            <pc:sldMk cId="51192939" sldId="283"/>
            <ac:picMk id="4097" creationId="{FE35945B-718E-5DC2-1C4A-ABB34E53376E}"/>
          </ac:picMkLst>
        </pc:picChg>
      </pc:sldChg>
      <pc:sldChg chg="addSp delSp modSp add del mod">
        <pc:chgData name="Lindy Bustabad" userId="cd3e8fe8-9f8b-4f5a-82db-8b98c19b9a55" providerId="ADAL" clId="{37337EC7-5F7A-4FDF-B434-AC210430F8B4}" dt="2023-07-03T21:02:09.714" v="4517" actId="47"/>
        <pc:sldMkLst>
          <pc:docMk/>
          <pc:sldMk cId="1258455485" sldId="284"/>
        </pc:sldMkLst>
        <pc:spChg chg="mod">
          <ac:chgData name="Lindy Bustabad" userId="cd3e8fe8-9f8b-4f5a-82db-8b98c19b9a55" providerId="ADAL" clId="{37337EC7-5F7A-4FDF-B434-AC210430F8B4}" dt="2023-07-03T20:53:45.624" v="4406" actId="20577"/>
          <ac:spMkLst>
            <pc:docMk/>
            <pc:sldMk cId="1258455485" sldId="284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0:53:42.563" v="4394" actId="6549"/>
          <ac:spMkLst>
            <pc:docMk/>
            <pc:sldMk cId="1258455485" sldId="284"/>
            <ac:spMk id="4" creationId="{BDF23E5D-ABA6-5E4E-41D9-548BD2B8855F}"/>
          </ac:spMkLst>
        </pc:spChg>
        <pc:picChg chg="add">
          <ac:chgData name="Lindy Bustabad" userId="cd3e8fe8-9f8b-4f5a-82db-8b98c19b9a55" providerId="ADAL" clId="{37337EC7-5F7A-4FDF-B434-AC210430F8B4}" dt="2023-07-03T20:53:52.943" v="4409" actId="22"/>
          <ac:picMkLst>
            <pc:docMk/>
            <pc:sldMk cId="1258455485" sldId="284"/>
            <ac:picMk id="5" creationId="{C1EB9455-ABD2-718C-F905-4D719F79C26D}"/>
          </ac:picMkLst>
        </pc:picChg>
        <pc:picChg chg="del">
          <ac:chgData name="Lindy Bustabad" userId="cd3e8fe8-9f8b-4f5a-82db-8b98c19b9a55" providerId="ADAL" clId="{37337EC7-5F7A-4FDF-B434-AC210430F8B4}" dt="2023-07-03T20:53:41.303" v="4393" actId="478"/>
          <ac:picMkLst>
            <pc:docMk/>
            <pc:sldMk cId="1258455485" sldId="284"/>
            <ac:picMk id="4097" creationId="{FE35945B-718E-5DC2-1C4A-ABB34E53376E}"/>
          </ac:picMkLst>
        </pc:picChg>
      </pc:sldChg>
      <pc:sldChg chg="addSp delSp modSp add del mod">
        <pc:chgData name="Lindy Bustabad" userId="cd3e8fe8-9f8b-4f5a-82db-8b98c19b9a55" providerId="ADAL" clId="{37337EC7-5F7A-4FDF-B434-AC210430F8B4}" dt="2023-07-03T21:32:54.243" v="5650" actId="47"/>
        <pc:sldMkLst>
          <pc:docMk/>
          <pc:sldMk cId="2454925567" sldId="284"/>
        </pc:sldMkLst>
        <pc:spChg chg="mod">
          <ac:chgData name="Lindy Bustabad" userId="cd3e8fe8-9f8b-4f5a-82db-8b98c19b9a55" providerId="ADAL" clId="{37337EC7-5F7A-4FDF-B434-AC210430F8B4}" dt="2023-07-03T21:25:09.104" v="5237" actId="6549"/>
          <ac:spMkLst>
            <pc:docMk/>
            <pc:sldMk cId="2454925567" sldId="284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32:24.508" v="5618" actId="368"/>
          <ac:spMkLst>
            <pc:docMk/>
            <pc:sldMk cId="2454925567" sldId="284"/>
            <ac:spMk id="4" creationId="{BDF23E5D-ABA6-5E4E-41D9-548BD2B8855F}"/>
          </ac:spMkLst>
        </pc:spChg>
        <pc:picChg chg="add del mod">
          <ac:chgData name="Lindy Bustabad" userId="cd3e8fe8-9f8b-4f5a-82db-8b98c19b9a55" providerId="ADAL" clId="{37337EC7-5F7A-4FDF-B434-AC210430F8B4}" dt="2023-07-03T21:25:12.716" v="5239" actId="478"/>
          <ac:picMkLst>
            <pc:docMk/>
            <pc:sldMk cId="2454925567" sldId="284"/>
            <ac:picMk id="5" creationId="{C80DB2EF-F172-4D94-A7B3-2247E8220FDF}"/>
          </ac:picMkLst>
        </pc:picChg>
      </pc:sldChg>
      <pc:sldChg chg="addSp delSp modSp add mod ord modNotesTx">
        <pc:chgData name="Lindy Bustabad" userId="cd3e8fe8-9f8b-4f5a-82db-8b98c19b9a55" providerId="ADAL" clId="{37337EC7-5F7A-4FDF-B434-AC210430F8B4}" dt="2023-07-03T21:45:31.524" v="6074" actId="114"/>
        <pc:sldMkLst>
          <pc:docMk/>
          <pc:sldMk cId="2554759354" sldId="285"/>
        </pc:sldMkLst>
        <pc:spChg chg="mod">
          <ac:chgData name="Lindy Bustabad" userId="cd3e8fe8-9f8b-4f5a-82db-8b98c19b9a55" providerId="ADAL" clId="{37337EC7-5F7A-4FDF-B434-AC210430F8B4}" dt="2023-07-03T21:20:32.244" v="5036" actId="20577"/>
          <ac:spMkLst>
            <pc:docMk/>
            <pc:sldMk cId="2554759354" sldId="285"/>
            <ac:spMk id="2" creationId="{8BC2BB3B-64EF-4C42-F5B7-D1E86126D9A8}"/>
          </ac:spMkLst>
        </pc:spChg>
        <pc:spChg chg="mod">
          <ac:chgData name="Lindy Bustabad" userId="cd3e8fe8-9f8b-4f5a-82db-8b98c19b9a55" providerId="ADAL" clId="{37337EC7-5F7A-4FDF-B434-AC210430F8B4}" dt="2023-07-03T21:45:31.524" v="6074" actId="114"/>
          <ac:spMkLst>
            <pc:docMk/>
            <pc:sldMk cId="2554759354" sldId="285"/>
            <ac:spMk id="4" creationId="{BDF23E5D-ABA6-5E4E-41D9-548BD2B8855F}"/>
          </ac:spMkLst>
        </pc:spChg>
        <pc:picChg chg="del mod">
          <ac:chgData name="Lindy Bustabad" userId="cd3e8fe8-9f8b-4f5a-82db-8b98c19b9a55" providerId="ADAL" clId="{37337EC7-5F7A-4FDF-B434-AC210430F8B4}" dt="2023-07-03T21:20:03.473" v="4917" actId="478"/>
          <ac:picMkLst>
            <pc:docMk/>
            <pc:sldMk cId="2554759354" sldId="285"/>
            <ac:picMk id="5" creationId="{C80DB2EF-F172-4D94-A7B3-2247E8220FDF}"/>
          </ac:picMkLst>
        </pc:picChg>
        <pc:picChg chg="add mod">
          <ac:chgData name="Lindy Bustabad" userId="cd3e8fe8-9f8b-4f5a-82db-8b98c19b9a55" providerId="ADAL" clId="{37337EC7-5F7A-4FDF-B434-AC210430F8B4}" dt="2023-07-03T21:21:26.762" v="5166" actId="1076"/>
          <ac:picMkLst>
            <pc:docMk/>
            <pc:sldMk cId="2554759354" sldId="285"/>
            <ac:picMk id="5122" creationId="{0B0850AB-22E3-A8B3-F79C-7B7B1E79B29A}"/>
          </ac:picMkLst>
        </pc:picChg>
      </pc:sldChg>
      <pc:sldChg chg="add del">
        <pc:chgData name="Lindy Bustabad" userId="cd3e8fe8-9f8b-4f5a-82db-8b98c19b9a55" providerId="ADAL" clId="{37337EC7-5F7A-4FDF-B434-AC210430F8B4}" dt="2023-07-03T20:53:47.842" v="4408"/>
        <pc:sldMkLst>
          <pc:docMk/>
          <pc:sldMk cId="3323688563" sldId="285"/>
        </pc:sldMkLst>
      </pc:sldChg>
      <pc:sldChg chg="modSp add mod ord modNotesTx">
        <pc:chgData name="Lindy Bustabad" userId="cd3e8fe8-9f8b-4f5a-82db-8b98c19b9a55" providerId="ADAL" clId="{37337EC7-5F7A-4FDF-B434-AC210430F8B4}" dt="2023-07-03T21:45:18.574" v="6072" actId="6549"/>
        <pc:sldMkLst>
          <pc:docMk/>
          <pc:sldMk cId="2986431827" sldId="286"/>
        </pc:sldMkLst>
        <pc:spChg chg="mod">
          <ac:chgData name="Lindy Bustabad" userId="cd3e8fe8-9f8b-4f5a-82db-8b98c19b9a55" providerId="ADAL" clId="{37337EC7-5F7A-4FDF-B434-AC210430F8B4}" dt="2023-07-03T21:32:45.762" v="5649" actId="20577"/>
          <ac:spMkLst>
            <pc:docMk/>
            <pc:sldMk cId="2986431827" sldId="286"/>
            <ac:spMk id="2" creationId="{8BC2BB3B-64EF-4C42-F5B7-D1E86126D9A8}"/>
          </ac:spMkLst>
        </pc:spChg>
      </pc:sldChg>
      <pc:sldChg chg="modSp add mod ord">
        <pc:chgData name="Lindy Bustabad" userId="cd3e8fe8-9f8b-4f5a-82db-8b98c19b9a55" providerId="ADAL" clId="{37337EC7-5F7A-4FDF-B434-AC210430F8B4}" dt="2023-07-03T21:46:12.824" v="6075" actId="14100"/>
        <pc:sldMkLst>
          <pc:docMk/>
          <pc:sldMk cId="2620384072" sldId="287"/>
        </pc:sldMkLst>
        <pc:spChg chg="mod">
          <ac:chgData name="Lindy Bustabad" userId="cd3e8fe8-9f8b-4f5a-82db-8b98c19b9a55" providerId="ADAL" clId="{37337EC7-5F7A-4FDF-B434-AC210430F8B4}" dt="2023-07-03T21:46:12.824" v="6075" actId="14100"/>
          <ac:spMkLst>
            <pc:docMk/>
            <pc:sldMk cId="2620384072" sldId="287"/>
            <ac:spMk id="4" creationId="{BDF23E5D-ABA6-5E4E-41D9-548BD2B8855F}"/>
          </ac:spMkLst>
        </pc:spChg>
      </pc:sldChg>
      <pc:sldChg chg="addSp delSp modSp add mod modNotesTx">
        <pc:chgData name="Lindy Bustabad" userId="cd3e8fe8-9f8b-4f5a-82db-8b98c19b9a55" providerId="ADAL" clId="{37337EC7-5F7A-4FDF-B434-AC210430F8B4}" dt="2023-07-03T21:42:56.173" v="6049" actId="20577"/>
        <pc:sldMkLst>
          <pc:docMk/>
          <pc:sldMk cId="1943515341" sldId="288"/>
        </pc:sldMkLst>
        <pc:spChg chg="mod">
          <ac:chgData name="Lindy Bustabad" userId="cd3e8fe8-9f8b-4f5a-82db-8b98c19b9a55" providerId="ADAL" clId="{37337EC7-5F7A-4FDF-B434-AC210430F8B4}" dt="2023-07-03T21:41:34.534" v="6040" actId="20577"/>
          <ac:spMkLst>
            <pc:docMk/>
            <pc:sldMk cId="1943515341" sldId="288"/>
            <ac:spMk id="2" creationId="{8BC2BB3B-64EF-4C42-F5B7-D1E86126D9A8}"/>
          </ac:spMkLst>
        </pc:spChg>
        <pc:picChg chg="del">
          <ac:chgData name="Lindy Bustabad" userId="cd3e8fe8-9f8b-4f5a-82db-8b98c19b9a55" providerId="ADAL" clId="{37337EC7-5F7A-4FDF-B434-AC210430F8B4}" dt="2023-07-03T21:36:26.663" v="5683" actId="478"/>
          <ac:picMkLst>
            <pc:docMk/>
            <pc:sldMk cId="1943515341" sldId="288"/>
            <ac:picMk id="7" creationId="{CDCFF0EA-5AFE-7FE6-AB55-6802F71C8EFE}"/>
          </ac:picMkLst>
        </pc:picChg>
        <pc:picChg chg="add mod">
          <ac:chgData name="Lindy Bustabad" userId="cd3e8fe8-9f8b-4f5a-82db-8b98c19b9a55" providerId="ADAL" clId="{37337EC7-5F7A-4FDF-B434-AC210430F8B4}" dt="2023-07-03T21:42:27.481" v="6045" actId="1076"/>
          <ac:picMkLst>
            <pc:docMk/>
            <pc:sldMk cId="1943515341" sldId="288"/>
            <ac:picMk id="6146" creationId="{DFC760CF-E095-5421-C222-2E7B494E8BEE}"/>
          </ac:picMkLst>
        </pc:picChg>
      </pc:sldChg>
      <pc:sldChg chg="add del">
        <pc:chgData name="Lindy Bustabad" userId="cd3e8fe8-9f8b-4f5a-82db-8b98c19b9a55" providerId="ADAL" clId="{37337EC7-5F7A-4FDF-B434-AC210430F8B4}" dt="2023-07-03T21:36:29.853" v="5685"/>
        <pc:sldMkLst>
          <pc:docMk/>
          <pc:sldMk cId="324849438" sldId="289"/>
        </pc:sldMkLst>
      </pc:sldChg>
    </pc:docChg>
  </pc:docChgLst>
  <pc:docChgLst>
    <pc:chgData name="Lindy Bustabad" userId="cd3e8fe8-9f8b-4f5a-82db-8b98c19b9a55" providerId="ADAL" clId="{6A294EC0-83D6-4259-9AE4-3F9580386FEF}"/>
    <pc:docChg chg="undo custSel addSld delSld modSld sldOrd">
      <pc:chgData name="Lindy Bustabad" userId="cd3e8fe8-9f8b-4f5a-82db-8b98c19b9a55" providerId="ADAL" clId="{6A294EC0-83D6-4259-9AE4-3F9580386FEF}" dt="2023-07-27T15:23:01.556" v="11594"/>
      <pc:docMkLst>
        <pc:docMk/>
      </pc:docMkLst>
      <pc:sldChg chg="modSp mod modNotesTx">
        <pc:chgData name="Lindy Bustabad" userId="cd3e8fe8-9f8b-4f5a-82db-8b98c19b9a55" providerId="ADAL" clId="{6A294EC0-83D6-4259-9AE4-3F9580386FEF}" dt="2023-07-24T18:58:54.967" v="162" actId="20577"/>
        <pc:sldMkLst>
          <pc:docMk/>
          <pc:sldMk cId="2992560981" sldId="262"/>
        </pc:sldMkLst>
        <pc:spChg chg="mod">
          <ac:chgData name="Lindy Bustabad" userId="cd3e8fe8-9f8b-4f5a-82db-8b98c19b9a55" providerId="ADAL" clId="{6A294EC0-83D6-4259-9AE4-3F9580386FEF}" dt="2023-07-24T18:58:51.490" v="161" actId="27636"/>
          <ac:spMkLst>
            <pc:docMk/>
            <pc:sldMk cId="2992560981" sldId="262"/>
            <ac:spMk id="3" creationId="{4438C5CC-284B-E246-993C-6A8BCF1C2E09}"/>
          </ac:spMkLst>
        </pc:spChg>
      </pc:sldChg>
      <pc:sldChg chg="delSp mod">
        <pc:chgData name="Lindy Bustabad" userId="cd3e8fe8-9f8b-4f5a-82db-8b98c19b9a55" providerId="ADAL" clId="{6A294EC0-83D6-4259-9AE4-3F9580386FEF}" dt="2023-07-24T18:59:27.856" v="168" actId="478"/>
        <pc:sldMkLst>
          <pc:docMk/>
          <pc:sldMk cId="3279161538" sldId="266"/>
        </pc:sldMkLst>
        <pc:spChg chg="del">
          <ac:chgData name="Lindy Bustabad" userId="cd3e8fe8-9f8b-4f5a-82db-8b98c19b9a55" providerId="ADAL" clId="{6A294EC0-83D6-4259-9AE4-3F9580386FEF}" dt="2023-07-24T18:59:24.807" v="165" actId="478"/>
          <ac:spMkLst>
            <pc:docMk/>
            <pc:sldMk cId="3279161538" sldId="266"/>
            <ac:spMk id="4" creationId="{20683431-2CAD-96CD-1518-B9F617C32DD2}"/>
          </ac:spMkLst>
        </pc:spChg>
        <pc:spChg chg="del">
          <ac:chgData name="Lindy Bustabad" userId="cd3e8fe8-9f8b-4f5a-82db-8b98c19b9a55" providerId="ADAL" clId="{6A294EC0-83D6-4259-9AE4-3F9580386FEF}" dt="2023-07-24T18:59:25.627" v="166" actId="478"/>
          <ac:spMkLst>
            <pc:docMk/>
            <pc:sldMk cId="3279161538" sldId="266"/>
            <ac:spMk id="6" creationId="{73A9FECA-BF6B-3C5A-E8CD-736D4F2F7DBE}"/>
          </ac:spMkLst>
        </pc:spChg>
        <pc:spChg chg="del">
          <ac:chgData name="Lindy Bustabad" userId="cd3e8fe8-9f8b-4f5a-82db-8b98c19b9a55" providerId="ADAL" clId="{6A294EC0-83D6-4259-9AE4-3F9580386FEF}" dt="2023-07-24T18:59:26.225" v="167" actId="478"/>
          <ac:spMkLst>
            <pc:docMk/>
            <pc:sldMk cId="3279161538" sldId="266"/>
            <ac:spMk id="7" creationId="{444CBB9F-3729-350A-7832-3AEC5B28F894}"/>
          </ac:spMkLst>
        </pc:spChg>
        <pc:spChg chg="del">
          <ac:chgData name="Lindy Bustabad" userId="cd3e8fe8-9f8b-4f5a-82db-8b98c19b9a55" providerId="ADAL" clId="{6A294EC0-83D6-4259-9AE4-3F9580386FEF}" dt="2023-07-24T18:59:27.856" v="168" actId="478"/>
          <ac:spMkLst>
            <pc:docMk/>
            <pc:sldMk cId="3279161538" sldId="266"/>
            <ac:spMk id="8" creationId="{730B8188-30DA-F023-030B-E6E40AB71AF1}"/>
          </ac:spMkLst>
        </pc:spChg>
      </pc:sldChg>
      <pc:sldChg chg="addSp delSp modSp mod modAnim modNotesTx">
        <pc:chgData name="Lindy Bustabad" userId="cd3e8fe8-9f8b-4f5a-82db-8b98c19b9a55" providerId="ADAL" clId="{6A294EC0-83D6-4259-9AE4-3F9580386FEF}" dt="2023-07-25T13:05:03.492" v="3386" actId="313"/>
        <pc:sldMkLst>
          <pc:docMk/>
          <pc:sldMk cId="1017165077" sldId="272"/>
        </pc:sldMkLst>
        <pc:spChg chg="mod">
          <ac:chgData name="Lindy Bustabad" userId="cd3e8fe8-9f8b-4f5a-82db-8b98c19b9a55" providerId="ADAL" clId="{6A294EC0-83D6-4259-9AE4-3F9580386FEF}" dt="2023-07-24T19:17:58.247" v="187" actId="20577"/>
          <ac:spMkLst>
            <pc:docMk/>
            <pc:sldMk cId="1017165077" sldId="272"/>
            <ac:spMk id="2" creationId="{8BC2BB3B-64EF-4C42-F5B7-D1E86126D9A8}"/>
          </ac:spMkLst>
        </pc:spChg>
        <pc:spChg chg="mod">
          <ac:chgData name="Lindy Bustabad" userId="cd3e8fe8-9f8b-4f5a-82db-8b98c19b9a55" providerId="ADAL" clId="{6A294EC0-83D6-4259-9AE4-3F9580386FEF}" dt="2023-07-24T19:19:43.737" v="510" actId="20577"/>
          <ac:spMkLst>
            <pc:docMk/>
            <pc:sldMk cId="1017165077" sldId="272"/>
            <ac:spMk id="3" creationId="{2F106335-E77D-F55A-9551-A4D0CFD1C01F}"/>
          </ac:spMkLst>
        </pc:spChg>
        <pc:picChg chg="del">
          <ac:chgData name="Lindy Bustabad" userId="cd3e8fe8-9f8b-4f5a-82db-8b98c19b9a55" providerId="ADAL" clId="{6A294EC0-83D6-4259-9AE4-3F9580386FEF}" dt="2023-07-24T19:18:01.096" v="189" actId="478"/>
          <ac:picMkLst>
            <pc:docMk/>
            <pc:sldMk cId="1017165077" sldId="272"/>
            <ac:picMk id="5" creationId="{85187108-F8CD-511B-E50F-D6FD7294B55D}"/>
          </ac:picMkLst>
        </pc:picChg>
        <pc:picChg chg="add mod">
          <ac:chgData name="Lindy Bustabad" userId="cd3e8fe8-9f8b-4f5a-82db-8b98c19b9a55" providerId="ADAL" clId="{6A294EC0-83D6-4259-9AE4-3F9580386FEF}" dt="2023-07-24T19:20:13.386" v="522" actId="1076"/>
          <ac:picMkLst>
            <pc:docMk/>
            <pc:sldMk cId="1017165077" sldId="272"/>
            <ac:picMk id="6" creationId="{641E8E2F-218F-BE75-5519-60446B92A005}"/>
          </ac:picMkLst>
        </pc:picChg>
        <pc:picChg chg="del">
          <ac:chgData name="Lindy Bustabad" userId="cd3e8fe8-9f8b-4f5a-82db-8b98c19b9a55" providerId="ADAL" clId="{6A294EC0-83D6-4259-9AE4-3F9580386FEF}" dt="2023-07-24T19:18:00.607" v="188" actId="478"/>
          <ac:picMkLst>
            <pc:docMk/>
            <pc:sldMk cId="1017165077" sldId="272"/>
            <ac:picMk id="7" creationId="{A0304405-031E-1645-E4E1-7E77F73130F4}"/>
          </ac:picMkLst>
        </pc:picChg>
        <pc:picChg chg="add mod">
          <ac:chgData name="Lindy Bustabad" userId="cd3e8fe8-9f8b-4f5a-82db-8b98c19b9a55" providerId="ADAL" clId="{6A294EC0-83D6-4259-9AE4-3F9580386FEF}" dt="2023-07-24T19:20:56.766" v="625" actId="1076"/>
          <ac:picMkLst>
            <pc:docMk/>
            <pc:sldMk cId="1017165077" sldId="272"/>
            <ac:picMk id="9" creationId="{879DC708-0E4C-49F5-9E8C-05CA6522C039}"/>
          </ac:picMkLst>
        </pc:picChg>
      </pc:sldChg>
      <pc:sldChg chg="addSp delSp modSp add mod delAnim modNotesTx">
        <pc:chgData name="Lindy Bustabad" userId="cd3e8fe8-9f8b-4f5a-82db-8b98c19b9a55" providerId="ADAL" clId="{6A294EC0-83D6-4259-9AE4-3F9580386FEF}" dt="2023-07-24T19:31:43.936" v="2081" actId="113"/>
        <pc:sldMkLst>
          <pc:docMk/>
          <pc:sldMk cId="3026037358" sldId="273"/>
        </pc:sldMkLst>
        <pc:spChg chg="mod">
          <ac:chgData name="Lindy Bustabad" userId="cd3e8fe8-9f8b-4f5a-82db-8b98c19b9a55" providerId="ADAL" clId="{6A294EC0-83D6-4259-9AE4-3F9580386FEF}" dt="2023-07-24T19:24:37.356" v="952" actId="20577"/>
          <ac:spMkLst>
            <pc:docMk/>
            <pc:sldMk cId="3026037358" sldId="273"/>
            <ac:spMk id="2" creationId="{8BC2BB3B-64EF-4C42-F5B7-D1E86126D9A8}"/>
          </ac:spMkLst>
        </pc:spChg>
        <pc:spChg chg="mod">
          <ac:chgData name="Lindy Bustabad" userId="cd3e8fe8-9f8b-4f5a-82db-8b98c19b9a55" providerId="ADAL" clId="{6A294EC0-83D6-4259-9AE4-3F9580386FEF}" dt="2023-07-24T19:31:43.936" v="2081" actId="113"/>
          <ac:spMkLst>
            <pc:docMk/>
            <pc:sldMk cId="3026037358" sldId="273"/>
            <ac:spMk id="3" creationId="{2F106335-E77D-F55A-9551-A4D0CFD1C01F}"/>
          </ac:spMkLst>
        </pc:spChg>
        <pc:picChg chg="del">
          <ac:chgData name="Lindy Bustabad" userId="cd3e8fe8-9f8b-4f5a-82db-8b98c19b9a55" providerId="ADAL" clId="{6A294EC0-83D6-4259-9AE4-3F9580386FEF}" dt="2023-07-24T19:23:02.335" v="632" actId="478"/>
          <ac:picMkLst>
            <pc:docMk/>
            <pc:sldMk cId="3026037358" sldId="273"/>
            <ac:picMk id="6" creationId="{641E8E2F-218F-BE75-5519-60446B92A005}"/>
          </ac:picMkLst>
        </pc:picChg>
        <pc:picChg chg="del">
          <ac:chgData name="Lindy Bustabad" userId="cd3e8fe8-9f8b-4f5a-82db-8b98c19b9a55" providerId="ADAL" clId="{6A294EC0-83D6-4259-9AE4-3F9580386FEF}" dt="2023-07-24T19:23:02.777" v="633" actId="478"/>
          <ac:picMkLst>
            <pc:docMk/>
            <pc:sldMk cId="3026037358" sldId="273"/>
            <ac:picMk id="9" creationId="{879DC708-0E4C-49F5-9E8C-05CA6522C039}"/>
          </ac:picMkLst>
        </pc:picChg>
        <pc:picChg chg="add mod">
          <ac:chgData name="Lindy Bustabad" userId="cd3e8fe8-9f8b-4f5a-82db-8b98c19b9a55" providerId="ADAL" clId="{6A294EC0-83D6-4259-9AE4-3F9580386FEF}" dt="2023-07-24T19:29:06.357" v="1517" actId="1076"/>
          <ac:picMkLst>
            <pc:docMk/>
            <pc:sldMk cId="3026037358" sldId="273"/>
            <ac:picMk id="1025" creationId="{960E8BAC-9C9D-7B88-F8F6-EB2195D8BCD3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741065749" sldId="273"/>
        </pc:sldMkLst>
      </pc:sldChg>
      <pc:sldChg chg="add del">
        <pc:chgData name="Lindy Bustabad" userId="cd3e8fe8-9f8b-4f5a-82db-8b98c19b9a55" providerId="ADAL" clId="{6A294EC0-83D6-4259-9AE4-3F9580386FEF}" dt="2023-07-24T19:23:18.496" v="670"/>
        <pc:sldMkLst>
          <pc:docMk/>
          <pc:sldMk cId="456462106" sldId="274"/>
        </pc:sldMkLst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778675623" sldId="274"/>
        </pc:sldMkLst>
      </pc:sldChg>
      <pc:sldChg chg="delSp modSp add mod modNotesTx">
        <pc:chgData name="Lindy Bustabad" userId="cd3e8fe8-9f8b-4f5a-82db-8b98c19b9a55" providerId="ADAL" clId="{6A294EC0-83D6-4259-9AE4-3F9580386FEF}" dt="2023-07-25T19:43:55.686" v="3395" actId="14"/>
        <pc:sldMkLst>
          <pc:docMk/>
          <pc:sldMk cId="3933472986" sldId="274"/>
        </pc:sldMkLst>
        <pc:spChg chg="mod">
          <ac:chgData name="Lindy Bustabad" userId="cd3e8fe8-9f8b-4f5a-82db-8b98c19b9a55" providerId="ADAL" clId="{6A294EC0-83D6-4259-9AE4-3F9580386FEF}" dt="2023-07-24T19:32:38.077" v="2313" actId="20577"/>
          <ac:spMkLst>
            <pc:docMk/>
            <pc:sldMk cId="3933472986" sldId="274"/>
            <ac:spMk id="2" creationId="{8BC2BB3B-64EF-4C42-F5B7-D1E86126D9A8}"/>
          </ac:spMkLst>
        </pc:spChg>
        <pc:spChg chg="mod">
          <ac:chgData name="Lindy Bustabad" userId="cd3e8fe8-9f8b-4f5a-82db-8b98c19b9a55" providerId="ADAL" clId="{6A294EC0-83D6-4259-9AE4-3F9580386FEF}" dt="2023-07-25T19:43:55.686" v="3395" actId="14"/>
          <ac:spMkLst>
            <pc:docMk/>
            <pc:sldMk cId="3933472986" sldId="274"/>
            <ac:spMk id="3" creationId="{2F106335-E77D-F55A-9551-A4D0CFD1C01F}"/>
          </ac:spMkLst>
        </pc:spChg>
        <pc:picChg chg="del">
          <ac:chgData name="Lindy Bustabad" userId="cd3e8fe8-9f8b-4f5a-82db-8b98c19b9a55" providerId="ADAL" clId="{6A294EC0-83D6-4259-9AE4-3F9580386FEF}" dt="2023-07-24T19:31:50.176" v="2084" actId="478"/>
          <ac:picMkLst>
            <pc:docMk/>
            <pc:sldMk cId="3933472986" sldId="274"/>
            <ac:picMk id="1025" creationId="{960E8BAC-9C9D-7B88-F8F6-EB2195D8BCD3}"/>
          </ac:picMkLst>
        </pc:picChg>
      </pc:sldChg>
      <pc:sldChg chg="addSp delSp modSp add mod modNotesTx">
        <pc:chgData name="Lindy Bustabad" userId="cd3e8fe8-9f8b-4f5a-82db-8b98c19b9a55" providerId="ADAL" clId="{6A294EC0-83D6-4259-9AE4-3F9580386FEF}" dt="2023-07-26T17:34:17.624" v="8127" actId="20577"/>
        <pc:sldMkLst>
          <pc:docMk/>
          <pc:sldMk cId="2896912397" sldId="275"/>
        </pc:sldMkLst>
        <pc:spChg chg="mod">
          <ac:chgData name="Lindy Bustabad" userId="cd3e8fe8-9f8b-4f5a-82db-8b98c19b9a55" providerId="ADAL" clId="{6A294EC0-83D6-4259-9AE4-3F9580386FEF}" dt="2023-07-26T17:34:17.624" v="8127" actId="20577"/>
          <ac:spMkLst>
            <pc:docMk/>
            <pc:sldMk cId="2896912397" sldId="275"/>
            <ac:spMk id="2" creationId="{8BC2BB3B-64EF-4C42-F5B7-D1E86126D9A8}"/>
          </ac:spMkLst>
        </pc:spChg>
        <pc:spChg chg="del mod">
          <ac:chgData name="Lindy Bustabad" userId="cd3e8fe8-9f8b-4f5a-82db-8b98c19b9a55" providerId="ADAL" clId="{6A294EC0-83D6-4259-9AE4-3F9580386FEF}" dt="2023-07-25T19:44:36.743" v="3408" actId="3680"/>
          <ac:spMkLst>
            <pc:docMk/>
            <pc:sldMk cId="2896912397" sldId="275"/>
            <ac:spMk id="3" creationId="{2F106335-E77D-F55A-9551-A4D0CFD1C01F}"/>
          </ac:spMkLst>
        </pc:spChg>
        <pc:graphicFrameChg chg="add mod ord modGraphic">
          <ac:chgData name="Lindy Bustabad" userId="cd3e8fe8-9f8b-4f5a-82db-8b98c19b9a55" providerId="ADAL" clId="{6A294EC0-83D6-4259-9AE4-3F9580386FEF}" dt="2023-07-26T14:20:25.586" v="4962" actId="242"/>
          <ac:graphicFrameMkLst>
            <pc:docMk/>
            <pc:sldMk cId="2896912397" sldId="275"/>
            <ac:graphicFrameMk id="4" creationId="{79483877-CFF8-4F79-C39F-E4240C25E4D2}"/>
          </ac:graphicFrameMkLst>
        </pc:graphicFrame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272285389" sldId="275"/>
        </pc:sldMkLst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409963005" sldId="276"/>
        </pc:sldMkLst>
      </pc:sldChg>
      <pc:sldChg chg="addSp modSp add mod modNotesTx">
        <pc:chgData name="Lindy Bustabad" userId="cd3e8fe8-9f8b-4f5a-82db-8b98c19b9a55" providerId="ADAL" clId="{6A294EC0-83D6-4259-9AE4-3F9580386FEF}" dt="2023-07-25T20:01:10.272" v="4959" actId="20577"/>
        <pc:sldMkLst>
          <pc:docMk/>
          <pc:sldMk cId="3790603993" sldId="276"/>
        </pc:sldMkLst>
        <pc:spChg chg="mod">
          <ac:chgData name="Lindy Bustabad" userId="cd3e8fe8-9f8b-4f5a-82db-8b98c19b9a55" providerId="ADAL" clId="{6A294EC0-83D6-4259-9AE4-3F9580386FEF}" dt="2023-07-25T19:56:43.501" v="4139" actId="20577"/>
          <ac:spMkLst>
            <pc:docMk/>
            <pc:sldMk cId="3790603993" sldId="276"/>
            <ac:spMk id="2" creationId="{8BC2BB3B-64EF-4C42-F5B7-D1E86126D9A8}"/>
          </ac:spMkLst>
        </pc:spChg>
        <pc:spChg chg="mod">
          <ac:chgData name="Lindy Bustabad" userId="cd3e8fe8-9f8b-4f5a-82db-8b98c19b9a55" providerId="ADAL" clId="{6A294EC0-83D6-4259-9AE4-3F9580386FEF}" dt="2023-07-25T19:59:35.885" v="4549" actId="20577"/>
          <ac:spMkLst>
            <pc:docMk/>
            <pc:sldMk cId="3790603993" sldId="276"/>
            <ac:spMk id="3" creationId="{2F106335-E77D-F55A-9551-A4D0CFD1C01F}"/>
          </ac:spMkLst>
        </pc:spChg>
        <pc:picChg chg="add mod">
          <ac:chgData name="Lindy Bustabad" userId="cd3e8fe8-9f8b-4f5a-82db-8b98c19b9a55" providerId="ADAL" clId="{6A294EC0-83D6-4259-9AE4-3F9580386FEF}" dt="2023-07-25T19:59:44.226" v="4555" actId="1036"/>
          <ac:picMkLst>
            <pc:docMk/>
            <pc:sldMk cId="3790603993" sldId="276"/>
            <ac:picMk id="1025" creationId="{86831879-9FB2-AF08-9017-9A7C56147279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726536391" sldId="277"/>
        </pc:sldMkLst>
      </pc:sldChg>
      <pc:sldChg chg="addSp delSp modSp add mod delAnim modNotesTx">
        <pc:chgData name="Lindy Bustabad" userId="cd3e8fe8-9f8b-4f5a-82db-8b98c19b9a55" providerId="ADAL" clId="{6A294EC0-83D6-4259-9AE4-3F9580386FEF}" dt="2023-07-26T14:29:54.712" v="6312" actId="478"/>
        <pc:sldMkLst>
          <pc:docMk/>
          <pc:sldMk cId="2443469392" sldId="277"/>
        </pc:sldMkLst>
        <pc:spChg chg="mod">
          <ac:chgData name="Lindy Bustabad" userId="cd3e8fe8-9f8b-4f5a-82db-8b98c19b9a55" providerId="ADAL" clId="{6A294EC0-83D6-4259-9AE4-3F9580386FEF}" dt="2023-07-26T14:27:44.883" v="6024" actId="20577"/>
          <ac:spMkLst>
            <pc:docMk/>
            <pc:sldMk cId="2443469392" sldId="277"/>
            <ac:spMk id="2" creationId="{8BC2BB3B-64EF-4C42-F5B7-D1E86126D9A8}"/>
          </ac:spMkLst>
        </pc:spChg>
        <pc:spChg chg="mod">
          <ac:chgData name="Lindy Bustabad" userId="cd3e8fe8-9f8b-4f5a-82db-8b98c19b9a55" providerId="ADAL" clId="{6A294EC0-83D6-4259-9AE4-3F9580386FEF}" dt="2023-07-26T14:26:04.033" v="5836" actId="403"/>
          <ac:spMkLst>
            <pc:docMk/>
            <pc:sldMk cId="2443469392" sldId="277"/>
            <ac:spMk id="3" creationId="{2F106335-E77D-F55A-9551-A4D0CFD1C01F}"/>
          </ac:spMkLst>
        </pc:spChg>
        <pc:picChg chg="del">
          <ac:chgData name="Lindy Bustabad" userId="cd3e8fe8-9f8b-4f5a-82db-8b98c19b9a55" providerId="ADAL" clId="{6A294EC0-83D6-4259-9AE4-3F9580386FEF}" dt="2023-07-26T14:21:57.312" v="4987" actId="478"/>
          <ac:picMkLst>
            <pc:docMk/>
            <pc:sldMk cId="2443469392" sldId="277"/>
            <ac:picMk id="6" creationId="{641E8E2F-218F-BE75-5519-60446B92A005}"/>
          </ac:picMkLst>
        </pc:picChg>
        <pc:picChg chg="del">
          <ac:chgData name="Lindy Bustabad" userId="cd3e8fe8-9f8b-4f5a-82db-8b98c19b9a55" providerId="ADAL" clId="{6A294EC0-83D6-4259-9AE4-3F9580386FEF}" dt="2023-07-26T14:21:56.842" v="4986" actId="478"/>
          <ac:picMkLst>
            <pc:docMk/>
            <pc:sldMk cId="2443469392" sldId="277"/>
            <ac:picMk id="9" creationId="{879DC708-0E4C-49F5-9E8C-05CA6522C039}"/>
          </ac:picMkLst>
        </pc:picChg>
        <pc:picChg chg="add del mod">
          <ac:chgData name="Lindy Bustabad" userId="cd3e8fe8-9f8b-4f5a-82db-8b98c19b9a55" providerId="ADAL" clId="{6A294EC0-83D6-4259-9AE4-3F9580386FEF}" dt="2023-07-26T14:29:54.712" v="6312" actId="478"/>
          <ac:picMkLst>
            <pc:docMk/>
            <pc:sldMk cId="2443469392" sldId="277"/>
            <ac:picMk id="1025" creationId="{E3922A37-27D4-48FD-D501-4AABD2BA4C30}"/>
          </ac:picMkLst>
        </pc:picChg>
      </pc:sldChg>
      <pc:sldChg chg="add del">
        <pc:chgData name="Lindy Bustabad" userId="cd3e8fe8-9f8b-4f5a-82db-8b98c19b9a55" providerId="ADAL" clId="{6A294EC0-83D6-4259-9AE4-3F9580386FEF}" dt="2023-07-25T19:56:48.598" v="4151"/>
        <pc:sldMkLst>
          <pc:docMk/>
          <pc:sldMk cId="3619807195" sldId="277"/>
        </pc:sldMkLst>
      </pc:sldChg>
      <pc:sldChg chg="modSp add mod modNotesTx">
        <pc:chgData name="Lindy Bustabad" userId="cd3e8fe8-9f8b-4f5a-82db-8b98c19b9a55" providerId="ADAL" clId="{6A294EC0-83D6-4259-9AE4-3F9580386FEF}" dt="2023-07-26T14:29:58.783" v="6314" actId="20577"/>
        <pc:sldMkLst>
          <pc:docMk/>
          <pc:sldMk cId="2835504609" sldId="278"/>
        </pc:sldMkLst>
        <pc:spChg chg="mod">
          <ac:chgData name="Lindy Bustabad" userId="cd3e8fe8-9f8b-4f5a-82db-8b98c19b9a55" providerId="ADAL" clId="{6A294EC0-83D6-4259-9AE4-3F9580386FEF}" dt="2023-07-26T14:27:48.452" v="6025"/>
          <ac:spMkLst>
            <pc:docMk/>
            <pc:sldMk cId="2835504609" sldId="278"/>
            <ac:spMk id="2" creationId="{8BC2BB3B-64EF-4C42-F5B7-D1E86126D9A8}"/>
          </ac:spMkLst>
        </pc:spChg>
        <pc:spChg chg="mod">
          <ac:chgData name="Lindy Bustabad" userId="cd3e8fe8-9f8b-4f5a-82db-8b98c19b9a55" providerId="ADAL" clId="{6A294EC0-83D6-4259-9AE4-3F9580386FEF}" dt="2023-07-26T14:27:57.094" v="6026" actId="255"/>
          <ac:spMkLst>
            <pc:docMk/>
            <pc:sldMk cId="2835504609" sldId="278"/>
            <ac:spMk id="3" creationId="{2F106335-E77D-F55A-9551-A4D0CFD1C01F}"/>
          </ac:spMkLst>
        </pc:spChg>
        <pc:picChg chg="mod">
          <ac:chgData name="Lindy Bustabad" userId="cd3e8fe8-9f8b-4f5a-82db-8b98c19b9a55" providerId="ADAL" clId="{6A294EC0-83D6-4259-9AE4-3F9580386FEF}" dt="2023-07-26T14:28:05.173" v="6029" actId="1076"/>
          <ac:picMkLst>
            <pc:docMk/>
            <pc:sldMk cId="2835504609" sldId="278"/>
            <ac:picMk id="1025" creationId="{E3922A37-27D4-48FD-D501-4AABD2BA4C30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584281562" sldId="278"/>
        </pc:sldMkLst>
      </pc:sldChg>
      <pc:sldChg chg="addSp delSp modSp add mod modNotesTx">
        <pc:chgData name="Lindy Bustabad" userId="cd3e8fe8-9f8b-4f5a-82db-8b98c19b9a55" providerId="ADAL" clId="{6A294EC0-83D6-4259-9AE4-3F9580386FEF}" dt="2023-07-26T14:40:15.352" v="7041" actId="20577"/>
        <pc:sldMkLst>
          <pc:docMk/>
          <pc:sldMk cId="1117852042" sldId="279"/>
        </pc:sldMkLst>
        <pc:spChg chg="del mod">
          <ac:chgData name="Lindy Bustabad" userId="cd3e8fe8-9f8b-4f5a-82db-8b98c19b9a55" providerId="ADAL" clId="{6A294EC0-83D6-4259-9AE4-3F9580386FEF}" dt="2023-07-26T14:31:38.823" v="6484" actId="478"/>
          <ac:spMkLst>
            <pc:docMk/>
            <pc:sldMk cId="1117852042" sldId="279"/>
            <ac:spMk id="3" creationId="{2F106335-E77D-F55A-9551-A4D0CFD1C01F}"/>
          </ac:spMkLst>
        </pc:spChg>
        <pc:graphicFrameChg chg="add del mod modGraphic">
          <ac:chgData name="Lindy Bustabad" userId="cd3e8fe8-9f8b-4f5a-82db-8b98c19b9a55" providerId="ADAL" clId="{6A294EC0-83D6-4259-9AE4-3F9580386FEF}" dt="2023-07-26T14:32:23.884" v="6492" actId="14734"/>
          <ac:graphicFrameMkLst>
            <pc:docMk/>
            <pc:sldMk cId="1117852042" sldId="279"/>
            <ac:graphicFrameMk id="4" creationId="{342E5951-7A8B-99CD-77B4-EBFB8575A349}"/>
          </ac:graphicFrameMkLst>
        </pc:graphicFrameChg>
        <pc:picChg chg="del">
          <ac:chgData name="Lindy Bustabad" userId="cd3e8fe8-9f8b-4f5a-82db-8b98c19b9a55" providerId="ADAL" clId="{6A294EC0-83D6-4259-9AE4-3F9580386FEF}" dt="2023-07-26T14:30:04.824" v="6316" actId="478"/>
          <ac:picMkLst>
            <pc:docMk/>
            <pc:sldMk cId="1117852042" sldId="279"/>
            <ac:picMk id="1025" creationId="{E3922A37-27D4-48FD-D501-4AABD2BA4C30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912238229" sldId="279"/>
        </pc:sldMkLst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1289215107" sldId="280"/>
        </pc:sldMkLst>
      </pc:sldChg>
      <pc:sldChg chg="addSp delSp modSp add mod modAnim modNotesTx">
        <pc:chgData name="Lindy Bustabad" userId="cd3e8fe8-9f8b-4f5a-82db-8b98c19b9a55" providerId="ADAL" clId="{6A294EC0-83D6-4259-9AE4-3F9580386FEF}" dt="2023-07-26T17:33:21.870" v="8111" actId="20577"/>
        <pc:sldMkLst>
          <pc:docMk/>
          <pc:sldMk cId="2693490568" sldId="280"/>
        </pc:sldMkLst>
        <pc:spChg chg="mod">
          <ac:chgData name="Lindy Bustabad" userId="cd3e8fe8-9f8b-4f5a-82db-8b98c19b9a55" providerId="ADAL" clId="{6A294EC0-83D6-4259-9AE4-3F9580386FEF}" dt="2023-07-26T17:25:22.433" v="7716" actId="20577"/>
          <ac:spMkLst>
            <pc:docMk/>
            <pc:sldMk cId="2693490568" sldId="280"/>
            <ac:spMk id="2" creationId="{8BC2BB3B-64EF-4C42-F5B7-D1E86126D9A8}"/>
          </ac:spMkLst>
        </pc:spChg>
        <pc:spChg chg="add mod">
          <ac:chgData name="Lindy Bustabad" userId="cd3e8fe8-9f8b-4f5a-82db-8b98c19b9a55" providerId="ADAL" clId="{6A294EC0-83D6-4259-9AE4-3F9580386FEF}" dt="2023-07-26T14:38:59.284" v="6889" actId="20577"/>
          <ac:spMkLst>
            <pc:docMk/>
            <pc:sldMk cId="2693490568" sldId="280"/>
            <ac:spMk id="3" creationId="{4A7F724A-B6C2-B765-30DF-19406CB10D95}"/>
          </ac:spMkLst>
        </pc:spChg>
        <pc:graphicFrameChg chg="del">
          <ac:chgData name="Lindy Bustabad" userId="cd3e8fe8-9f8b-4f5a-82db-8b98c19b9a55" providerId="ADAL" clId="{6A294EC0-83D6-4259-9AE4-3F9580386FEF}" dt="2023-07-26T14:35:31.243" v="6644" actId="478"/>
          <ac:graphicFrameMkLst>
            <pc:docMk/>
            <pc:sldMk cId="2693490568" sldId="280"/>
            <ac:graphicFrameMk id="4" creationId="{342E5951-7A8B-99CD-77B4-EBFB8575A349}"/>
          </ac:graphicFrameMkLst>
        </pc:graphicFrameChg>
        <pc:picChg chg="add mod">
          <ac:chgData name="Lindy Bustabad" userId="cd3e8fe8-9f8b-4f5a-82db-8b98c19b9a55" providerId="ADAL" clId="{6A294EC0-83D6-4259-9AE4-3F9580386FEF}" dt="2023-07-26T14:39:01.022" v="6890" actId="1076"/>
          <ac:picMkLst>
            <pc:docMk/>
            <pc:sldMk cId="2693490568" sldId="280"/>
            <ac:picMk id="2049" creationId="{E96321B8-F90C-42EC-30DB-C69282CF7635}"/>
          </ac:picMkLst>
        </pc:picChg>
        <pc:picChg chg="add mod">
          <ac:chgData name="Lindy Bustabad" userId="cd3e8fe8-9f8b-4f5a-82db-8b98c19b9a55" providerId="ADAL" clId="{6A294EC0-83D6-4259-9AE4-3F9580386FEF}" dt="2023-07-26T14:39:43.684" v="6903" actId="1035"/>
          <ac:picMkLst>
            <pc:docMk/>
            <pc:sldMk cId="2693490568" sldId="280"/>
            <ac:picMk id="2050" creationId="{ED2C553C-58B6-2B1E-B4E5-891ADC3A9E88}"/>
          </ac:picMkLst>
        </pc:picChg>
        <pc:picChg chg="add mod">
          <ac:chgData name="Lindy Bustabad" userId="cd3e8fe8-9f8b-4f5a-82db-8b98c19b9a55" providerId="ADAL" clId="{6A294EC0-83D6-4259-9AE4-3F9580386FEF}" dt="2023-07-26T14:39:06.012" v="6893" actId="1076"/>
          <ac:picMkLst>
            <pc:docMk/>
            <pc:sldMk cId="2693490568" sldId="280"/>
            <ac:picMk id="2051" creationId="{6AE4125E-4277-C369-F602-03E6AF1B9E3A}"/>
          </ac:picMkLst>
        </pc:picChg>
      </pc:sldChg>
      <pc:sldChg chg="delSp modSp add modAnim modNotesTx">
        <pc:chgData name="Lindy Bustabad" userId="cd3e8fe8-9f8b-4f5a-82db-8b98c19b9a55" providerId="ADAL" clId="{6A294EC0-83D6-4259-9AE4-3F9580386FEF}" dt="2023-07-26T14:45:42.873" v="7683" actId="20577"/>
        <pc:sldMkLst>
          <pc:docMk/>
          <pc:sldMk cId="2796640219" sldId="281"/>
        </pc:sldMkLst>
        <pc:spChg chg="mod">
          <ac:chgData name="Lindy Bustabad" userId="cd3e8fe8-9f8b-4f5a-82db-8b98c19b9a55" providerId="ADAL" clId="{6A294EC0-83D6-4259-9AE4-3F9580386FEF}" dt="2023-07-26T14:42:26.447" v="7443" actId="5793"/>
          <ac:spMkLst>
            <pc:docMk/>
            <pc:sldMk cId="2796640219" sldId="281"/>
            <ac:spMk id="3" creationId="{4A7F724A-B6C2-B765-30DF-19406CB10D95}"/>
          </ac:spMkLst>
        </pc:spChg>
        <pc:picChg chg="del">
          <ac:chgData name="Lindy Bustabad" userId="cd3e8fe8-9f8b-4f5a-82db-8b98c19b9a55" providerId="ADAL" clId="{6A294EC0-83D6-4259-9AE4-3F9580386FEF}" dt="2023-07-26T14:40:38.454" v="7044" actId="478"/>
          <ac:picMkLst>
            <pc:docMk/>
            <pc:sldMk cId="2796640219" sldId="281"/>
            <ac:picMk id="2049" creationId="{E96321B8-F90C-42EC-30DB-C69282CF7635}"/>
          </ac:picMkLst>
        </pc:picChg>
        <pc:picChg chg="del">
          <ac:chgData name="Lindy Bustabad" userId="cd3e8fe8-9f8b-4f5a-82db-8b98c19b9a55" providerId="ADAL" clId="{6A294EC0-83D6-4259-9AE4-3F9580386FEF}" dt="2023-07-26T14:40:38.454" v="7044" actId="478"/>
          <ac:picMkLst>
            <pc:docMk/>
            <pc:sldMk cId="2796640219" sldId="281"/>
            <ac:picMk id="2050" creationId="{ED2C553C-58B6-2B1E-B4E5-891ADC3A9E88}"/>
          </ac:picMkLst>
        </pc:picChg>
        <pc:picChg chg="del">
          <ac:chgData name="Lindy Bustabad" userId="cd3e8fe8-9f8b-4f5a-82db-8b98c19b9a55" providerId="ADAL" clId="{6A294EC0-83D6-4259-9AE4-3F9580386FEF}" dt="2023-07-26T14:40:38.454" v="7044" actId="478"/>
          <ac:picMkLst>
            <pc:docMk/>
            <pc:sldMk cId="2796640219" sldId="281"/>
            <ac:picMk id="2051" creationId="{6AE4125E-4277-C369-F602-03E6AF1B9E3A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806393098" sldId="281"/>
        </pc:sldMkLst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1030527763" sldId="282"/>
        </pc:sldMkLst>
      </pc:sldChg>
      <pc:sldChg chg="addSp delSp modSp add mod modNotesTx">
        <pc:chgData name="Lindy Bustabad" userId="cd3e8fe8-9f8b-4f5a-82db-8b98c19b9a55" providerId="ADAL" clId="{6A294EC0-83D6-4259-9AE4-3F9580386FEF}" dt="2023-07-26T17:39:13.885" v="8694" actId="20577"/>
        <pc:sldMkLst>
          <pc:docMk/>
          <pc:sldMk cId="3207780723" sldId="282"/>
        </pc:sldMkLst>
        <pc:spChg chg="mod">
          <ac:chgData name="Lindy Bustabad" userId="cd3e8fe8-9f8b-4f5a-82db-8b98c19b9a55" providerId="ADAL" clId="{6A294EC0-83D6-4259-9AE4-3F9580386FEF}" dt="2023-07-26T17:34:39.434" v="8138" actId="20577"/>
          <ac:spMkLst>
            <pc:docMk/>
            <pc:sldMk cId="3207780723" sldId="282"/>
            <ac:spMk id="2" creationId="{8BC2BB3B-64EF-4C42-F5B7-D1E86126D9A8}"/>
          </ac:spMkLst>
        </pc:spChg>
        <pc:spChg chg="del mod">
          <ac:chgData name="Lindy Bustabad" userId="cd3e8fe8-9f8b-4f5a-82db-8b98c19b9a55" providerId="ADAL" clId="{6A294EC0-83D6-4259-9AE4-3F9580386FEF}" dt="2023-07-26T17:34:47.444" v="8143" actId="478"/>
          <ac:spMkLst>
            <pc:docMk/>
            <pc:sldMk cId="3207780723" sldId="282"/>
            <ac:spMk id="3" creationId="{4A7F724A-B6C2-B765-30DF-19406CB10D95}"/>
          </ac:spMkLst>
        </pc:spChg>
        <pc:spChg chg="add del mod">
          <ac:chgData name="Lindy Bustabad" userId="cd3e8fe8-9f8b-4f5a-82db-8b98c19b9a55" providerId="ADAL" clId="{6A294EC0-83D6-4259-9AE4-3F9580386FEF}" dt="2023-07-26T17:34:50.771" v="8145"/>
          <ac:spMkLst>
            <pc:docMk/>
            <pc:sldMk cId="3207780723" sldId="282"/>
            <ac:spMk id="4" creationId="{807633CC-0271-8BE6-8940-4AEF6685BD62}"/>
          </ac:spMkLst>
        </pc:spChg>
        <pc:spChg chg="add mod">
          <ac:chgData name="Lindy Bustabad" userId="cd3e8fe8-9f8b-4f5a-82db-8b98c19b9a55" providerId="ADAL" clId="{6A294EC0-83D6-4259-9AE4-3F9580386FEF}" dt="2023-07-26T17:38:27.253" v="8517" actId="20577"/>
          <ac:spMkLst>
            <pc:docMk/>
            <pc:sldMk cId="3207780723" sldId="282"/>
            <ac:spMk id="5" creationId="{18FCDE8D-0A19-C258-770D-2961AB166E22}"/>
          </ac:spMkLst>
        </pc:spChg>
        <pc:picChg chg="add mod">
          <ac:chgData name="Lindy Bustabad" userId="cd3e8fe8-9f8b-4f5a-82db-8b98c19b9a55" providerId="ADAL" clId="{6A294EC0-83D6-4259-9AE4-3F9580386FEF}" dt="2023-07-26T17:38:36.033" v="8520" actId="1076"/>
          <ac:picMkLst>
            <pc:docMk/>
            <pc:sldMk cId="3207780723" sldId="282"/>
            <ac:picMk id="5121" creationId="{62B45B2B-AA02-65E9-B040-DE85CDDB1457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1685640074" sldId="283"/>
        </pc:sldMkLst>
      </pc:sldChg>
      <pc:sldChg chg="addSp delSp modSp add mod modNotesTx">
        <pc:chgData name="Lindy Bustabad" userId="cd3e8fe8-9f8b-4f5a-82db-8b98c19b9a55" providerId="ADAL" clId="{6A294EC0-83D6-4259-9AE4-3F9580386FEF}" dt="2023-07-26T17:43:39.798" v="9226" actId="1076"/>
        <pc:sldMkLst>
          <pc:docMk/>
          <pc:sldMk cId="2704419498" sldId="283"/>
        </pc:sldMkLst>
        <pc:spChg chg="mod">
          <ac:chgData name="Lindy Bustabad" userId="cd3e8fe8-9f8b-4f5a-82db-8b98c19b9a55" providerId="ADAL" clId="{6A294EC0-83D6-4259-9AE4-3F9580386FEF}" dt="2023-07-26T17:40:09.259" v="8732" actId="20577"/>
          <ac:spMkLst>
            <pc:docMk/>
            <pc:sldMk cId="2704419498" sldId="283"/>
            <ac:spMk id="2" creationId="{8BC2BB3B-64EF-4C42-F5B7-D1E86126D9A8}"/>
          </ac:spMkLst>
        </pc:spChg>
        <pc:spChg chg="del mod">
          <ac:chgData name="Lindy Bustabad" userId="cd3e8fe8-9f8b-4f5a-82db-8b98c19b9a55" providerId="ADAL" clId="{6A294EC0-83D6-4259-9AE4-3F9580386FEF}" dt="2023-07-26T17:40:23.234" v="8733" actId="478"/>
          <ac:spMkLst>
            <pc:docMk/>
            <pc:sldMk cId="2704419498" sldId="283"/>
            <ac:spMk id="5" creationId="{18FCDE8D-0A19-C258-770D-2961AB166E22}"/>
          </ac:spMkLst>
        </pc:spChg>
        <pc:graphicFrameChg chg="add mod modGraphic">
          <ac:chgData name="Lindy Bustabad" userId="cd3e8fe8-9f8b-4f5a-82db-8b98c19b9a55" providerId="ADAL" clId="{6A294EC0-83D6-4259-9AE4-3F9580386FEF}" dt="2023-07-26T17:43:39.798" v="9226" actId="1076"/>
          <ac:graphicFrameMkLst>
            <pc:docMk/>
            <pc:sldMk cId="2704419498" sldId="283"/>
            <ac:graphicFrameMk id="3" creationId="{4BDCA2D8-7ED1-C7CA-5213-1CD78D46A5E6}"/>
          </ac:graphicFrameMkLst>
        </pc:graphicFrameChg>
        <pc:picChg chg="del">
          <ac:chgData name="Lindy Bustabad" userId="cd3e8fe8-9f8b-4f5a-82db-8b98c19b9a55" providerId="ADAL" clId="{6A294EC0-83D6-4259-9AE4-3F9580386FEF}" dt="2023-07-26T17:39:58.954" v="8696" actId="478"/>
          <ac:picMkLst>
            <pc:docMk/>
            <pc:sldMk cId="2704419498" sldId="283"/>
            <ac:picMk id="5121" creationId="{62B45B2B-AA02-65E9-B040-DE85CDDB1457}"/>
          </ac:picMkLst>
        </pc:picChg>
      </pc:sldChg>
      <pc:sldChg chg="add del">
        <pc:chgData name="Lindy Bustabad" userId="cd3e8fe8-9f8b-4f5a-82db-8b98c19b9a55" providerId="ADAL" clId="{6A294EC0-83D6-4259-9AE4-3F9580386FEF}" dt="2023-07-26T17:40:24.792" v="8735"/>
        <pc:sldMkLst>
          <pc:docMk/>
          <pc:sldMk cId="999803916" sldId="284"/>
        </pc:sldMkLst>
      </pc:sldChg>
      <pc:sldChg chg="addSp delSp modSp add mod modNotesTx">
        <pc:chgData name="Lindy Bustabad" userId="cd3e8fe8-9f8b-4f5a-82db-8b98c19b9a55" providerId="ADAL" clId="{6A294EC0-83D6-4259-9AE4-3F9580386FEF}" dt="2023-07-26T17:52:26.723" v="10027" actId="1076"/>
        <pc:sldMkLst>
          <pc:docMk/>
          <pc:sldMk cId="1614666121" sldId="284"/>
        </pc:sldMkLst>
        <pc:spChg chg="mod">
          <ac:chgData name="Lindy Bustabad" userId="cd3e8fe8-9f8b-4f5a-82db-8b98c19b9a55" providerId="ADAL" clId="{6A294EC0-83D6-4259-9AE4-3F9580386FEF}" dt="2023-07-26T17:45:08.643" v="9288" actId="20577"/>
          <ac:spMkLst>
            <pc:docMk/>
            <pc:sldMk cId="1614666121" sldId="284"/>
            <ac:spMk id="3" creationId="{2F106335-E77D-F55A-9551-A4D0CFD1C01F}"/>
          </ac:spMkLst>
        </pc:spChg>
        <pc:picChg chg="del">
          <ac:chgData name="Lindy Bustabad" userId="cd3e8fe8-9f8b-4f5a-82db-8b98c19b9a55" providerId="ADAL" clId="{6A294EC0-83D6-4259-9AE4-3F9580386FEF}" dt="2023-07-26T17:44:53.083" v="9261" actId="478"/>
          <ac:picMkLst>
            <pc:docMk/>
            <pc:sldMk cId="1614666121" sldId="284"/>
            <ac:picMk id="1025" creationId="{86831879-9FB2-AF08-9017-9A7C56147279}"/>
          </ac:picMkLst>
        </pc:picChg>
        <pc:picChg chg="add mod">
          <ac:chgData name="Lindy Bustabad" userId="cd3e8fe8-9f8b-4f5a-82db-8b98c19b9a55" providerId="ADAL" clId="{6A294EC0-83D6-4259-9AE4-3F9580386FEF}" dt="2023-07-26T17:52:26.723" v="10027" actId="1076"/>
          <ac:picMkLst>
            <pc:docMk/>
            <pc:sldMk cId="1614666121" sldId="284"/>
            <ac:picMk id="7169" creationId="{26F7B9F1-6E94-FF25-0374-A98C62DFE08F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4088649726" sldId="284"/>
        </pc:sldMkLst>
      </pc:sldChg>
      <pc:sldChg chg="modSp add mod modNotesTx">
        <pc:chgData name="Lindy Bustabad" userId="cd3e8fe8-9f8b-4f5a-82db-8b98c19b9a55" providerId="ADAL" clId="{6A294EC0-83D6-4259-9AE4-3F9580386FEF}" dt="2023-07-26T17:51:32.727" v="10020" actId="1076"/>
        <pc:sldMkLst>
          <pc:docMk/>
          <pc:sldMk cId="853870752" sldId="285"/>
        </pc:sldMkLst>
        <pc:spChg chg="mod">
          <ac:chgData name="Lindy Bustabad" userId="cd3e8fe8-9f8b-4f5a-82db-8b98c19b9a55" providerId="ADAL" clId="{6A294EC0-83D6-4259-9AE4-3F9580386FEF}" dt="2023-07-26T17:48:25.112" v="9546" actId="20577"/>
          <ac:spMkLst>
            <pc:docMk/>
            <pc:sldMk cId="853870752" sldId="285"/>
            <ac:spMk id="2" creationId="{8BC2BB3B-64EF-4C42-F5B7-D1E86126D9A8}"/>
          </ac:spMkLst>
        </pc:spChg>
        <pc:graphicFrameChg chg="mod modGraphic">
          <ac:chgData name="Lindy Bustabad" userId="cd3e8fe8-9f8b-4f5a-82db-8b98c19b9a55" providerId="ADAL" clId="{6A294EC0-83D6-4259-9AE4-3F9580386FEF}" dt="2023-07-26T17:51:32.727" v="10020" actId="1076"/>
          <ac:graphicFrameMkLst>
            <pc:docMk/>
            <pc:sldMk cId="853870752" sldId="285"/>
            <ac:graphicFrameMk id="4" creationId="{79483877-CFF8-4F79-C39F-E4240C25E4D2}"/>
          </ac:graphicFrameMkLst>
        </pc:graphicFrame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1133795629" sldId="285"/>
        </pc:sldMkLst>
      </pc:sldChg>
      <pc:sldChg chg="add del">
        <pc:chgData name="Lindy Bustabad" userId="cd3e8fe8-9f8b-4f5a-82db-8b98c19b9a55" providerId="ADAL" clId="{6A294EC0-83D6-4259-9AE4-3F9580386FEF}" dt="2023-07-26T17:48:08.644" v="9519"/>
        <pc:sldMkLst>
          <pc:docMk/>
          <pc:sldMk cId="1334108766" sldId="285"/>
        </pc:sldMkLst>
      </pc:sldChg>
      <pc:sldChg chg="addSp delSp modSp add mod modNotesTx">
        <pc:chgData name="Lindy Bustabad" userId="cd3e8fe8-9f8b-4f5a-82db-8b98c19b9a55" providerId="ADAL" clId="{6A294EC0-83D6-4259-9AE4-3F9580386FEF}" dt="2023-07-27T14:54:49.891" v="10495" actId="478"/>
        <pc:sldMkLst>
          <pc:docMk/>
          <pc:sldMk cId="2893138163" sldId="286"/>
        </pc:sldMkLst>
        <pc:spChg chg="mod">
          <ac:chgData name="Lindy Bustabad" userId="cd3e8fe8-9f8b-4f5a-82db-8b98c19b9a55" providerId="ADAL" clId="{6A294EC0-83D6-4259-9AE4-3F9580386FEF}" dt="2023-07-27T14:52:17.099" v="10064" actId="20577"/>
          <ac:spMkLst>
            <pc:docMk/>
            <pc:sldMk cId="2893138163" sldId="286"/>
            <ac:spMk id="2" creationId="{8BC2BB3B-64EF-4C42-F5B7-D1E86126D9A8}"/>
          </ac:spMkLst>
        </pc:spChg>
        <pc:spChg chg="add mod">
          <ac:chgData name="Lindy Bustabad" userId="cd3e8fe8-9f8b-4f5a-82db-8b98c19b9a55" providerId="ADAL" clId="{6A294EC0-83D6-4259-9AE4-3F9580386FEF}" dt="2023-07-27T14:53:35.803" v="10477" actId="1076"/>
          <ac:spMkLst>
            <pc:docMk/>
            <pc:sldMk cId="2893138163" sldId="286"/>
            <ac:spMk id="5" creationId="{443EC538-023A-8451-63BA-38C7592E140D}"/>
          </ac:spMkLst>
        </pc:spChg>
        <pc:graphicFrameChg chg="del">
          <ac:chgData name="Lindy Bustabad" userId="cd3e8fe8-9f8b-4f5a-82db-8b98c19b9a55" providerId="ADAL" clId="{6A294EC0-83D6-4259-9AE4-3F9580386FEF}" dt="2023-07-27T14:52:04.661" v="10029" actId="478"/>
          <ac:graphicFrameMkLst>
            <pc:docMk/>
            <pc:sldMk cId="2893138163" sldId="286"/>
            <ac:graphicFrameMk id="4" creationId="{79483877-CFF8-4F79-C39F-E4240C25E4D2}"/>
          </ac:graphicFrameMkLst>
        </pc:graphicFrameChg>
        <pc:picChg chg="add del mod modCrop">
          <ac:chgData name="Lindy Bustabad" userId="cd3e8fe8-9f8b-4f5a-82db-8b98c19b9a55" providerId="ADAL" clId="{6A294EC0-83D6-4259-9AE4-3F9580386FEF}" dt="2023-07-27T14:54:49.891" v="10495" actId="478"/>
          <ac:picMkLst>
            <pc:docMk/>
            <pc:sldMk cId="2893138163" sldId="286"/>
            <ac:picMk id="6" creationId="{CE5453F6-464D-8C75-85DF-F26EF9FE568C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840950657" sldId="286"/>
        </pc:sldMkLst>
      </pc:sldChg>
      <pc:sldChg chg="add del">
        <pc:chgData name="Lindy Bustabad" userId="cd3e8fe8-9f8b-4f5a-82db-8b98c19b9a55" providerId="ADAL" clId="{6A294EC0-83D6-4259-9AE4-3F9580386FEF}" dt="2023-07-27T14:54:35.562" v="10490"/>
        <pc:sldMkLst>
          <pc:docMk/>
          <pc:sldMk cId="898200472" sldId="287"/>
        </pc:sldMkLst>
      </pc:sldChg>
      <pc:sldChg chg="addSp delSp modSp add mod modNotesTx">
        <pc:chgData name="Lindy Bustabad" userId="cd3e8fe8-9f8b-4f5a-82db-8b98c19b9a55" providerId="ADAL" clId="{6A294EC0-83D6-4259-9AE4-3F9580386FEF}" dt="2023-07-27T14:55:40.260" v="10631" actId="20577"/>
        <pc:sldMkLst>
          <pc:docMk/>
          <pc:sldMk cId="1071264068" sldId="287"/>
        </pc:sldMkLst>
        <pc:spChg chg="del">
          <ac:chgData name="Lindy Bustabad" userId="cd3e8fe8-9f8b-4f5a-82db-8b98c19b9a55" providerId="ADAL" clId="{6A294EC0-83D6-4259-9AE4-3F9580386FEF}" dt="2023-07-27T14:54:53.072" v="10497" actId="478"/>
          <ac:spMkLst>
            <pc:docMk/>
            <pc:sldMk cId="1071264068" sldId="287"/>
            <ac:spMk id="5" creationId="{443EC538-023A-8451-63BA-38C7592E140D}"/>
          </ac:spMkLst>
        </pc:spChg>
        <pc:spChg chg="add del mod">
          <ac:chgData name="Lindy Bustabad" userId="cd3e8fe8-9f8b-4f5a-82db-8b98c19b9a55" providerId="ADAL" clId="{6A294EC0-83D6-4259-9AE4-3F9580386FEF}" dt="2023-07-27T14:55:20.642" v="10505" actId="478"/>
          <ac:spMkLst>
            <pc:docMk/>
            <pc:sldMk cId="1071264068" sldId="287"/>
            <ac:spMk id="7" creationId="{95D6A806-7ACB-B64E-0E3D-9C1F0C0D6FDC}"/>
          </ac:spMkLst>
        </pc:spChg>
        <pc:picChg chg="add mod">
          <ac:chgData name="Lindy Bustabad" userId="cd3e8fe8-9f8b-4f5a-82db-8b98c19b9a55" providerId="ADAL" clId="{6A294EC0-83D6-4259-9AE4-3F9580386FEF}" dt="2023-07-27T14:55:23.483" v="10507" actId="1076"/>
          <ac:picMkLst>
            <pc:docMk/>
            <pc:sldMk cId="1071264068" sldId="287"/>
            <ac:picMk id="3" creationId="{A01EC418-8100-CCE7-7E6B-18B2FC66C4E3}"/>
          </ac:picMkLst>
        </pc:picChg>
        <pc:picChg chg="del">
          <ac:chgData name="Lindy Bustabad" userId="cd3e8fe8-9f8b-4f5a-82db-8b98c19b9a55" providerId="ADAL" clId="{6A294EC0-83D6-4259-9AE4-3F9580386FEF}" dt="2023-07-27T14:54:40.473" v="10493" actId="478"/>
          <ac:picMkLst>
            <pc:docMk/>
            <pc:sldMk cId="1071264068" sldId="287"/>
            <ac:picMk id="6" creationId="{CE5453F6-464D-8C75-85DF-F26EF9FE568C}"/>
          </ac:picMkLst>
        </pc:picChg>
        <pc:picChg chg="add mod modCrop">
          <ac:chgData name="Lindy Bustabad" userId="cd3e8fe8-9f8b-4f5a-82db-8b98c19b9a55" providerId="ADAL" clId="{6A294EC0-83D6-4259-9AE4-3F9580386FEF}" dt="2023-07-27T14:55:16.803" v="10504" actId="14100"/>
          <ac:picMkLst>
            <pc:docMk/>
            <pc:sldMk cId="1071264068" sldId="287"/>
            <ac:picMk id="8" creationId="{E16AAD3C-7534-ADEC-B11A-E77CCCDCEA40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2043037909" sldId="287"/>
        </pc:sldMkLst>
      </pc:sldChg>
      <pc:sldChg chg="add del">
        <pc:chgData name="Lindy Bustabad" userId="cd3e8fe8-9f8b-4f5a-82db-8b98c19b9a55" providerId="ADAL" clId="{6A294EC0-83D6-4259-9AE4-3F9580386FEF}" dt="2023-07-27T14:52:55.969" v="10281"/>
        <pc:sldMkLst>
          <pc:docMk/>
          <pc:sldMk cId="3198094648" sldId="287"/>
        </pc:sldMkLst>
      </pc:sldChg>
      <pc:sldChg chg="addSp delSp modSp add mod modNotesTx">
        <pc:chgData name="Lindy Bustabad" userId="cd3e8fe8-9f8b-4f5a-82db-8b98c19b9a55" providerId="ADAL" clId="{6A294EC0-83D6-4259-9AE4-3F9580386FEF}" dt="2023-07-27T15:00:05.880" v="11154" actId="20577"/>
        <pc:sldMkLst>
          <pc:docMk/>
          <pc:sldMk cId="1630954729" sldId="288"/>
        </pc:sldMkLst>
        <pc:spChg chg="add mod">
          <ac:chgData name="Lindy Bustabad" userId="cd3e8fe8-9f8b-4f5a-82db-8b98c19b9a55" providerId="ADAL" clId="{6A294EC0-83D6-4259-9AE4-3F9580386FEF}" dt="2023-07-27T14:58:25.657" v="11037" actId="20577"/>
          <ac:spMkLst>
            <pc:docMk/>
            <pc:sldMk cId="1630954729" sldId="288"/>
            <ac:spMk id="4" creationId="{1134BB05-6064-A01A-B4B7-C7AE36CA5D88}"/>
          </ac:spMkLst>
        </pc:spChg>
        <pc:picChg chg="del">
          <ac:chgData name="Lindy Bustabad" userId="cd3e8fe8-9f8b-4f5a-82db-8b98c19b9a55" providerId="ADAL" clId="{6A294EC0-83D6-4259-9AE4-3F9580386FEF}" dt="2023-07-27T14:56:20.428" v="10633" actId="478"/>
          <ac:picMkLst>
            <pc:docMk/>
            <pc:sldMk cId="1630954729" sldId="288"/>
            <ac:picMk id="3" creationId="{A01EC418-8100-CCE7-7E6B-18B2FC66C4E3}"/>
          </ac:picMkLst>
        </pc:picChg>
        <pc:picChg chg="del">
          <ac:chgData name="Lindy Bustabad" userId="cd3e8fe8-9f8b-4f5a-82db-8b98c19b9a55" providerId="ADAL" clId="{6A294EC0-83D6-4259-9AE4-3F9580386FEF}" dt="2023-07-27T14:56:21.002" v="10634" actId="478"/>
          <ac:picMkLst>
            <pc:docMk/>
            <pc:sldMk cId="1630954729" sldId="288"/>
            <ac:picMk id="8" creationId="{E16AAD3C-7534-ADEC-B11A-E77CCCDCEA40}"/>
          </ac:picMkLst>
        </pc:picChg>
        <pc:picChg chg="add mod">
          <ac:chgData name="Lindy Bustabad" userId="cd3e8fe8-9f8b-4f5a-82db-8b98c19b9a55" providerId="ADAL" clId="{6A294EC0-83D6-4259-9AE4-3F9580386FEF}" dt="2023-07-27T14:58:42.702" v="11074" actId="1076"/>
          <ac:picMkLst>
            <pc:docMk/>
            <pc:sldMk cId="1630954729" sldId="288"/>
            <ac:picMk id="1025" creationId="{6A37A3E0-B0D7-7193-7C55-AD19DCBC5165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2054153086" sldId="288"/>
        </pc:sldMkLst>
      </pc:sldChg>
      <pc:sldChg chg="addSp delSp modSp add mod">
        <pc:chgData name="Lindy Bustabad" userId="cd3e8fe8-9f8b-4f5a-82db-8b98c19b9a55" providerId="ADAL" clId="{6A294EC0-83D6-4259-9AE4-3F9580386FEF}" dt="2023-07-27T15:04:27.506" v="11164" actId="1076"/>
        <pc:sldMkLst>
          <pc:docMk/>
          <pc:sldMk cId="2925095945" sldId="289"/>
        </pc:sldMkLst>
        <pc:spChg chg="del">
          <ac:chgData name="Lindy Bustabad" userId="cd3e8fe8-9f8b-4f5a-82db-8b98c19b9a55" providerId="ADAL" clId="{6A294EC0-83D6-4259-9AE4-3F9580386FEF}" dt="2023-07-27T15:04:08.951" v="11157" actId="478"/>
          <ac:spMkLst>
            <pc:docMk/>
            <pc:sldMk cId="2925095945" sldId="289"/>
            <ac:spMk id="4" creationId="{1134BB05-6064-A01A-B4B7-C7AE36CA5D88}"/>
          </ac:spMkLst>
        </pc:spChg>
        <pc:spChg chg="add del mod">
          <ac:chgData name="Lindy Bustabad" userId="cd3e8fe8-9f8b-4f5a-82db-8b98c19b9a55" providerId="ADAL" clId="{6A294EC0-83D6-4259-9AE4-3F9580386FEF}" dt="2023-07-27T15:04:10.741" v="11158" actId="478"/>
          <ac:spMkLst>
            <pc:docMk/>
            <pc:sldMk cId="2925095945" sldId="289"/>
            <ac:spMk id="5" creationId="{19682218-A071-0379-55E1-0D18F760C568}"/>
          </ac:spMkLst>
        </pc:spChg>
        <pc:picChg chg="del">
          <ac:chgData name="Lindy Bustabad" userId="cd3e8fe8-9f8b-4f5a-82db-8b98c19b9a55" providerId="ADAL" clId="{6A294EC0-83D6-4259-9AE4-3F9580386FEF}" dt="2023-07-27T15:04:07.193" v="11156" actId="478"/>
          <ac:picMkLst>
            <pc:docMk/>
            <pc:sldMk cId="2925095945" sldId="289"/>
            <ac:picMk id="1025" creationId="{6A37A3E0-B0D7-7193-7C55-AD19DCBC5165}"/>
          </ac:picMkLst>
        </pc:picChg>
        <pc:picChg chg="add mod">
          <ac:chgData name="Lindy Bustabad" userId="cd3e8fe8-9f8b-4f5a-82db-8b98c19b9a55" providerId="ADAL" clId="{6A294EC0-83D6-4259-9AE4-3F9580386FEF}" dt="2023-07-27T15:04:27.506" v="11164" actId="1076"/>
          <ac:picMkLst>
            <pc:docMk/>
            <pc:sldMk cId="2925095945" sldId="289"/>
            <ac:picMk id="2049" creationId="{A5200851-B25E-96B4-3BD3-3B1C9089206E}"/>
          </ac:picMkLst>
        </pc:pic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2968769986" sldId="289"/>
        </pc:sldMkLst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59447985" sldId="290"/>
        </pc:sldMkLst>
      </pc:sldChg>
      <pc:sldChg chg="modSp add mod ord modNotesTx">
        <pc:chgData name="Lindy Bustabad" userId="cd3e8fe8-9f8b-4f5a-82db-8b98c19b9a55" providerId="ADAL" clId="{6A294EC0-83D6-4259-9AE4-3F9580386FEF}" dt="2023-07-27T15:23:01.556" v="11594"/>
        <pc:sldMkLst>
          <pc:docMk/>
          <pc:sldMk cId="1299606126" sldId="290"/>
        </pc:sldMkLst>
        <pc:spChg chg="mod">
          <ac:chgData name="Lindy Bustabad" userId="cd3e8fe8-9f8b-4f5a-82db-8b98c19b9a55" providerId="ADAL" clId="{6A294EC0-83D6-4259-9AE4-3F9580386FEF}" dt="2023-07-27T15:21:16.977" v="11192" actId="20577"/>
          <ac:spMkLst>
            <pc:docMk/>
            <pc:sldMk cId="1299606126" sldId="290"/>
            <ac:spMk id="2" creationId="{8BC2BB3B-64EF-4C42-F5B7-D1E86126D9A8}"/>
          </ac:spMkLst>
        </pc:spChg>
        <pc:graphicFrameChg chg="mod modGraphic">
          <ac:chgData name="Lindy Bustabad" userId="cd3e8fe8-9f8b-4f5a-82db-8b98c19b9a55" providerId="ADAL" clId="{6A294EC0-83D6-4259-9AE4-3F9580386FEF}" dt="2023-07-27T15:22:55.091" v="11592" actId="20577"/>
          <ac:graphicFrameMkLst>
            <pc:docMk/>
            <pc:sldMk cId="1299606126" sldId="290"/>
            <ac:graphicFrameMk id="4" creationId="{79483877-CFF8-4F79-C39F-E4240C25E4D2}"/>
          </ac:graphicFrameMkLst>
        </pc:graphicFrameChg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4285174420" sldId="291"/>
        </pc:sldMkLst>
      </pc:sldChg>
      <pc:sldChg chg="del">
        <pc:chgData name="Lindy Bustabad" userId="cd3e8fe8-9f8b-4f5a-82db-8b98c19b9a55" providerId="ADAL" clId="{6A294EC0-83D6-4259-9AE4-3F9580386FEF}" dt="2023-07-24T18:59:02.829" v="163" actId="47"/>
        <pc:sldMkLst>
          <pc:docMk/>
          <pc:sldMk cId="3050556083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4E5AF4-092A-49E4-B590-197A9CFFA6BF}"/>
              </a:ext>
            </a:extLst>
          </p:cNvPr>
          <p:cNvGrpSpPr/>
          <p:nvPr/>
        </p:nvGrpSpPr>
        <p:grpSpPr>
          <a:xfrm flipH="1">
            <a:off x="103703" y="113827"/>
            <a:ext cx="2316790" cy="1108928"/>
            <a:chOff x="6717170" y="66989"/>
            <a:chExt cx="2316790" cy="1108928"/>
          </a:xfrm>
        </p:grpSpPr>
        <p:sp>
          <p:nvSpPr>
            <p:cNvPr id="7" name="Freeform 80">
              <a:extLst>
                <a:ext uri="{FF2B5EF4-FFF2-40B4-BE49-F238E27FC236}">
                  <a16:creationId xmlns:a16="http://schemas.microsoft.com/office/drawing/2014/main" id="{A689CB0C-5EDA-44E2-AD7F-D291136A23F6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D66F4E20-2915-4490-A185-254A33586BEB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3">
              <a:extLst>
                <a:ext uri="{FF2B5EF4-FFF2-40B4-BE49-F238E27FC236}">
                  <a16:creationId xmlns:a16="http://schemas.microsoft.com/office/drawing/2014/main" id="{2A4BCD00-3060-4AEB-8116-F341E5239ECD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84">
              <a:extLst>
                <a:ext uri="{FF2B5EF4-FFF2-40B4-BE49-F238E27FC236}">
                  <a16:creationId xmlns:a16="http://schemas.microsoft.com/office/drawing/2014/main" id="{0E3CCE0D-2A9C-47A5-A493-4A71033AD665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E23B6E4F-A349-4BF9-A354-7900CC73373F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86">
              <a:extLst>
                <a:ext uri="{FF2B5EF4-FFF2-40B4-BE49-F238E27FC236}">
                  <a16:creationId xmlns:a16="http://schemas.microsoft.com/office/drawing/2014/main" id="{55E5D366-A991-4FE3-95D5-04753361CC0C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B2CC43AC-A6DF-4E73-BF3F-7A4785FA155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88">
              <a:extLst>
                <a:ext uri="{FF2B5EF4-FFF2-40B4-BE49-F238E27FC236}">
                  <a16:creationId xmlns:a16="http://schemas.microsoft.com/office/drawing/2014/main" id="{EA6EEE05-0431-4EDE-A306-F35FC264018A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4DB38674-C665-4BFE-80D6-E9F98CF94EC3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90">
              <a:extLst>
                <a:ext uri="{FF2B5EF4-FFF2-40B4-BE49-F238E27FC236}">
                  <a16:creationId xmlns:a16="http://schemas.microsoft.com/office/drawing/2014/main" id="{873896C0-EEC7-4F95-95C6-F340A54A6C5B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91">
              <a:extLst>
                <a:ext uri="{FF2B5EF4-FFF2-40B4-BE49-F238E27FC236}">
                  <a16:creationId xmlns:a16="http://schemas.microsoft.com/office/drawing/2014/main" id="{DD17957F-6423-4EE4-B634-C7976B715744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92">
              <a:extLst>
                <a:ext uri="{FF2B5EF4-FFF2-40B4-BE49-F238E27FC236}">
                  <a16:creationId xmlns:a16="http://schemas.microsoft.com/office/drawing/2014/main" id="{92CAF195-BD28-4F47-97B0-6E2141B970E8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93">
              <a:extLst>
                <a:ext uri="{FF2B5EF4-FFF2-40B4-BE49-F238E27FC236}">
                  <a16:creationId xmlns:a16="http://schemas.microsoft.com/office/drawing/2014/main" id="{789CBF18-7025-4FD0-97F5-C635E7EDF98C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94">
              <a:extLst>
                <a:ext uri="{FF2B5EF4-FFF2-40B4-BE49-F238E27FC236}">
                  <a16:creationId xmlns:a16="http://schemas.microsoft.com/office/drawing/2014/main" id="{94D62660-D5FC-483B-B388-6896801FBAE6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95">
              <a:extLst>
                <a:ext uri="{FF2B5EF4-FFF2-40B4-BE49-F238E27FC236}">
                  <a16:creationId xmlns:a16="http://schemas.microsoft.com/office/drawing/2014/main" id="{E18B6AB1-2862-46BD-8446-81AC9662C5E8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81648B55-AED6-43B6-B1C4-D5934E64D5A5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97">
              <a:extLst>
                <a:ext uri="{FF2B5EF4-FFF2-40B4-BE49-F238E27FC236}">
                  <a16:creationId xmlns:a16="http://schemas.microsoft.com/office/drawing/2014/main" id="{4AE7FB55-FC85-431B-A17F-28B27676C0C4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98">
              <a:extLst>
                <a:ext uri="{FF2B5EF4-FFF2-40B4-BE49-F238E27FC236}">
                  <a16:creationId xmlns:a16="http://schemas.microsoft.com/office/drawing/2014/main" id="{F0DCABE8-C063-4D51-ABFD-C02F1122F8C8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99">
              <a:extLst>
                <a:ext uri="{FF2B5EF4-FFF2-40B4-BE49-F238E27FC236}">
                  <a16:creationId xmlns:a16="http://schemas.microsoft.com/office/drawing/2014/main" id="{5216AA30-5E64-464C-BC5A-8ED117C274DB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100">
              <a:extLst>
                <a:ext uri="{FF2B5EF4-FFF2-40B4-BE49-F238E27FC236}">
                  <a16:creationId xmlns:a16="http://schemas.microsoft.com/office/drawing/2014/main" id="{69CDBFD1-D591-4D96-9EAB-DE9DCDC8F4EA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101">
              <a:extLst>
                <a:ext uri="{FF2B5EF4-FFF2-40B4-BE49-F238E27FC236}">
                  <a16:creationId xmlns:a16="http://schemas.microsoft.com/office/drawing/2014/main" id="{F90C71BA-ED97-4712-92CA-3A5ED7E3CBE6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E197A6EC-AB1A-434D-8113-3C2B27A697F0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123">
              <a:extLst>
                <a:ext uri="{FF2B5EF4-FFF2-40B4-BE49-F238E27FC236}">
                  <a16:creationId xmlns:a16="http://schemas.microsoft.com/office/drawing/2014/main" id="{5478BB1E-DC3F-491F-8A6E-0C6F03FF3804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128">
              <a:extLst>
                <a:ext uri="{FF2B5EF4-FFF2-40B4-BE49-F238E27FC236}">
                  <a16:creationId xmlns:a16="http://schemas.microsoft.com/office/drawing/2014/main" id="{03AA7AD4-F430-46E8-A65E-F47326CC284C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2EB584-F9D0-4EF5-B4E9-8DA0200B4AB5}"/>
              </a:ext>
            </a:extLst>
          </p:cNvPr>
          <p:cNvGrpSpPr/>
          <p:nvPr/>
        </p:nvGrpSpPr>
        <p:grpSpPr>
          <a:xfrm flipH="1">
            <a:off x="4913340" y="7467491"/>
            <a:ext cx="1843588" cy="1108928"/>
            <a:chOff x="100130" y="3903136"/>
            <a:chExt cx="1843588" cy="1108928"/>
          </a:xfrm>
        </p:grpSpPr>
        <p:sp>
          <p:nvSpPr>
            <p:cNvPr id="32" name="Freeform 177">
              <a:extLst>
                <a:ext uri="{FF2B5EF4-FFF2-40B4-BE49-F238E27FC236}">
                  <a16:creationId xmlns:a16="http://schemas.microsoft.com/office/drawing/2014/main" id="{37A557B1-A91B-4F44-A94A-756AEF0DF049}"/>
                </a:ext>
              </a:extLst>
            </p:cNvPr>
            <p:cNvSpPr/>
            <p:nvPr/>
          </p:nvSpPr>
          <p:spPr>
            <a:xfrm>
              <a:off x="1844259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179">
              <a:extLst>
                <a:ext uri="{FF2B5EF4-FFF2-40B4-BE49-F238E27FC236}">
                  <a16:creationId xmlns:a16="http://schemas.microsoft.com/office/drawing/2014/main" id="{3F18D20C-3A75-4109-87A3-DC94B99D25EE}"/>
                </a:ext>
              </a:extLst>
            </p:cNvPr>
            <p:cNvSpPr/>
            <p:nvPr/>
          </p:nvSpPr>
          <p:spPr>
            <a:xfrm>
              <a:off x="1595097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180">
              <a:extLst>
                <a:ext uri="{FF2B5EF4-FFF2-40B4-BE49-F238E27FC236}">
                  <a16:creationId xmlns:a16="http://schemas.microsoft.com/office/drawing/2014/main" id="{028503B1-6280-4559-911C-A2B3303C52E4}"/>
                </a:ext>
              </a:extLst>
            </p:cNvPr>
            <p:cNvSpPr/>
            <p:nvPr/>
          </p:nvSpPr>
          <p:spPr>
            <a:xfrm>
              <a:off x="1345936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181">
              <a:extLst>
                <a:ext uri="{FF2B5EF4-FFF2-40B4-BE49-F238E27FC236}">
                  <a16:creationId xmlns:a16="http://schemas.microsoft.com/office/drawing/2014/main" id="{86C4682C-3FF7-4212-BD17-3411673E4DF8}"/>
                </a:ext>
              </a:extLst>
            </p:cNvPr>
            <p:cNvSpPr/>
            <p:nvPr/>
          </p:nvSpPr>
          <p:spPr>
            <a:xfrm>
              <a:off x="1096775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182">
              <a:extLst>
                <a:ext uri="{FF2B5EF4-FFF2-40B4-BE49-F238E27FC236}">
                  <a16:creationId xmlns:a16="http://schemas.microsoft.com/office/drawing/2014/main" id="{D119A867-88A4-4005-AE84-27F703F76519}"/>
                </a:ext>
              </a:extLst>
            </p:cNvPr>
            <p:cNvSpPr/>
            <p:nvPr/>
          </p:nvSpPr>
          <p:spPr>
            <a:xfrm>
              <a:off x="1096775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183">
              <a:extLst>
                <a:ext uri="{FF2B5EF4-FFF2-40B4-BE49-F238E27FC236}">
                  <a16:creationId xmlns:a16="http://schemas.microsoft.com/office/drawing/2014/main" id="{B93C45FA-8F28-419E-A200-30523653F16A}"/>
                </a:ext>
              </a:extLst>
            </p:cNvPr>
            <p:cNvSpPr/>
            <p:nvPr/>
          </p:nvSpPr>
          <p:spPr>
            <a:xfrm>
              <a:off x="847614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184">
              <a:extLst>
                <a:ext uri="{FF2B5EF4-FFF2-40B4-BE49-F238E27FC236}">
                  <a16:creationId xmlns:a16="http://schemas.microsoft.com/office/drawing/2014/main" id="{6C754F4A-5632-4B60-83FF-875C8132A643}"/>
                </a:ext>
              </a:extLst>
            </p:cNvPr>
            <p:cNvSpPr/>
            <p:nvPr/>
          </p:nvSpPr>
          <p:spPr>
            <a:xfrm>
              <a:off x="1096775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185">
              <a:extLst>
                <a:ext uri="{FF2B5EF4-FFF2-40B4-BE49-F238E27FC236}">
                  <a16:creationId xmlns:a16="http://schemas.microsoft.com/office/drawing/2014/main" id="{DC0EBAAF-07DF-4D06-915B-68CE9A89BCBB}"/>
                </a:ext>
              </a:extLst>
            </p:cNvPr>
            <p:cNvSpPr/>
            <p:nvPr/>
          </p:nvSpPr>
          <p:spPr>
            <a:xfrm>
              <a:off x="847614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186">
              <a:extLst>
                <a:ext uri="{FF2B5EF4-FFF2-40B4-BE49-F238E27FC236}">
                  <a16:creationId xmlns:a16="http://schemas.microsoft.com/office/drawing/2014/main" id="{C0AF59FF-ED52-43AD-BCF0-880ABF996E46}"/>
                </a:ext>
              </a:extLst>
            </p:cNvPr>
            <p:cNvSpPr/>
            <p:nvPr/>
          </p:nvSpPr>
          <p:spPr>
            <a:xfrm>
              <a:off x="598452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187">
              <a:extLst>
                <a:ext uri="{FF2B5EF4-FFF2-40B4-BE49-F238E27FC236}">
                  <a16:creationId xmlns:a16="http://schemas.microsoft.com/office/drawing/2014/main" id="{7FC2BDC9-0025-4292-84A8-4C7EC3DF583C}"/>
                </a:ext>
              </a:extLst>
            </p:cNvPr>
            <p:cNvSpPr/>
            <p:nvPr/>
          </p:nvSpPr>
          <p:spPr>
            <a:xfrm>
              <a:off x="349291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5FAF9F29-B2C3-4628-AA72-D3A3D7763F9E}"/>
                </a:ext>
              </a:extLst>
            </p:cNvPr>
            <p:cNvSpPr/>
            <p:nvPr/>
          </p:nvSpPr>
          <p:spPr>
            <a:xfrm>
              <a:off x="100130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3BCFC5CA-2E24-4F42-A5E1-76BB7C6F8292}"/>
                </a:ext>
              </a:extLst>
            </p:cNvPr>
            <p:cNvSpPr/>
            <p:nvPr/>
          </p:nvSpPr>
          <p:spPr>
            <a:xfrm>
              <a:off x="349291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0B2C8198-734D-4AE6-8931-8CEFEB6DE02A}"/>
                </a:ext>
              </a:extLst>
            </p:cNvPr>
            <p:cNvSpPr/>
            <p:nvPr/>
          </p:nvSpPr>
          <p:spPr>
            <a:xfrm>
              <a:off x="349291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DAF5A17B-1C59-4650-AE88-C84E41871F75}"/>
                </a:ext>
              </a:extLst>
            </p:cNvPr>
            <p:cNvSpPr/>
            <p:nvPr/>
          </p:nvSpPr>
          <p:spPr>
            <a:xfrm>
              <a:off x="100130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194">
              <a:extLst>
                <a:ext uri="{FF2B5EF4-FFF2-40B4-BE49-F238E27FC236}">
                  <a16:creationId xmlns:a16="http://schemas.microsoft.com/office/drawing/2014/main" id="{5BBB4B2D-CBE4-4E15-96BE-F1B40A06CA4E}"/>
                </a:ext>
              </a:extLst>
            </p:cNvPr>
            <p:cNvSpPr/>
            <p:nvPr/>
          </p:nvSpPr>
          <p:spPr>
            <a:xfrm>
              <a:off x="349291" y="4152298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195">
              <a:extLst>
                <a:ext uri="{FF2B5EF4-FFF2-40B4-BE49-F238E27FC236}">
                  <a16:creationId xmlns:a16="http://schemas.microsoft.com/office/drawing/2014/main" id="{985294A8-BD66-4C5C-A4A4-E7596D81A60E}"/>
                </a:ext>
              </a:extLst>
            </p:cNvPr>
            <p:cNvSpPr/>
            <p:nvPr/>
          </p:nvSpPr>
          <p:spPr>
            <a:xfrm>
              <a:off x="349291" y="390313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197">
              <a:extLst>
                <a:ext uri="{FF2B5EF4-FFF2-40B4-BE49-F238E27FC236}">
                  <a16:creationId xmlns:a16="http://schemas.microsoft.com/office/drawing/2014/main" id="{1F84B59A-B9AD-4578-AE02-A2111137EDFE}"/>
                </a:ext>
              </a:extLst>
            </p:cNvPr>
            <p:cNvSpPr/>
            <p:nvPr/>
          </p:nvSpPr>
          <p:spPr>
            <a:xfrm>
              <a:off x="598452" y="4152298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202">
              <a:extLst>
                <a:ext uri="{FF2B5EF4-FFF2-40B4-BE49-F238E27FC236}">
                  <a16:creationId xmlns:a16="http://schemas.microsoft.com/office/drawing/2014/main" id="{43CD9EB6-5116-4A44-85E6-F857620068B1}"/>
                </a:ext>
              </a:extLst>
            </p:cNvPr>
            <p:cNvSpPr/>
            <p:nvPr/>
          </p:nvSpPr>
          <p:spPr>
            <a:xfrm>
              <a:off x="834797" y="4886970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0C42360E-ACC8-4566-848B-D2DD074D540D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73EEB1D-D916-4647-A95D-263532C0448D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52" name="Picture 7">
            <a:extLst>
              <a:ext uri="{FF2B5EF4-FFF2-40B4-BE49-F238E27FC236}">
                <a16:creationId xmlns:a16="http://schemas.microsoft.com/office/drawing/2014/main" id="{E649220B-02AB-4060-AB9C-536B3918B1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  <p:sp>
        <p:nvSpPr>
          <p:cNvPr id="53" name="TextBox 3">
            <a:extLst>
              <a:ext uri="{FF2B5EF4-FFF2-40B4-BE49-F238E27FC236}">
                <a16:creationId xmlns:a16="http://schemas.microsoft.com/office/drawing/2014/main" id="{01E74289-B560-4E02-B70A-AD24217FFEBE}"/>
              </a:ext>
            </a:extLst>
          </p:cNvPr>
          <p:cNvSpPr txBox="1">
            <a:spLocks noChangeAspect="1"/>
          </p:cNvSpPr>
          <p:nvPr/>
        </p:nvSpPr>
        <p:spPr>
          <a:xfrm>
            <a:off x="2171700" y="889777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0190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72F7B5-4931-4642-A41A-CC97D98D19E3}"/>
              </a:ext>
            </a:extLst>
          </p:cNvPr>
          <p:cNvGrpSpPr/>
          <p:nvPr/>
        </p:nvGrpSpPr>
        <p:grpSpPr>
          <a:xfrm flipH="1">
            <a:off x="103703" y="113827"/>
            <a:ext cx="2316790" cy="1108928"/>
            <a:chOff x="6717170" y="66989"/>
            <a:chExt cx="2316790" cy="1108928"/>
          </a:xfrm>
        </p:grpSpPr>
        <p:sp>
          <p:nvSpPr>
            <p:cNvPr id="9" name="Freeform 80">
              <a:extLst>
                <a:ext uri="{FF2B5EF4-FFF2-40B4-BE49-F238E27FC236}">
                  <a16:creationId xmlns:a16="http://schemas.microsoft.com/office/drawing/2014/main" id="{D185672C-4CF8-4C9E-BFBD-2DA1937FDD75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id="{AA33A44C-205D-4C8E-88A4-56CFFFF389F4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83">
              <a:extLst>
                <a:ext uri="{FF2B5EF4-FFF2-40B4-BE49-F238E27FC236}">
                  <a16:creationId xmlns:a16="http://schemas.microsoft.com/office/drawing/2014/main" id="{85CA9C59-198E-4C7C-A2E9-4756CFA30F2C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6C39E97E-A60B-4726-80C5-639C08F118C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C3C7AAFC-9921-42AC-8DBB-FC84E56A9F6D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09FB1BCB-E97F-41F4-AE3D-56ABD618653F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EE3974B-9E2C-4F26-A377-845774E7A4BB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688B0DC6-8A87-4D76-AFCD-A752670DC974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50E4E282-25E6-47D8-8962-9C535BDB3FAF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90">
              <a:extLst>
                <a:ext uri="{FF2B5EF4-FFF2-40B4-BE49-F238E27FC236}">
                  <a16:creationId xmlns:a16="http://schemas.microsoft.com/office/drawing/2014/main" id="{0359EF4C-FEC1-4111-94C6-328B9B2E6F4E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91">
              <a:extLst>
                <a:ext uri="{FF2B5EF4-FFF2-40B4-BE49-F238E27FC236}">
                  <a16:creationId xmlns:a16="http://schemas.microsoft.com/office/drawing/2014/main" id="{7EC04D1B-2018-44E6-BB92-B764FE22523B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92">
              <a:extLst>
                <a:ext uri="{FF2B5EF4-FFF2-40B4-BE49-F238E27FC236}">
                  <a16:creationId xmlns:a16="http://schemas.microsoft.com/office/drawing/2014/main" id="{55390173-AF44-4E99-8339-D20113ACE923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93">
              <a:extLst>
                <a:ext uri="{FF2B5EF4-FFF2-40B4-BE49-F238E27FC236}">
                  <a16:creationId xmlns:a16="http://schemas.microsoft.com/office/drawing/2014/main" id="{1BB284D8-91F7-41B3-A1D4-67DAD6DC154A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7CE6BC07-0C79-4DAE-BFFB-08BC5AFDF070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95">
              <a:extLst>
                <a:ext uri="{FF2B5EF4-FFF2-40B4-BE49-F238E27FC236}">
                  <a16:creationId xmlns:a16="http://schemas.microsoft.com/office/drawing/2014/main" id="{6A5E11E8-C18D-479F-87CA-03913556B43C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96">
              <a:extLst>
                <a:ext uri="{FF2B5EF4-FFF2-40B4-BE49-F238E27FC236}">
                  <a16:creationId xmlns:a16="http://schemas.microsoft.com/office/drawing/2014/main" id="{11120408-75C1-459B-8771-319D97BB2EC4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97">
              <a:extLst>
                <a:ext uri="{FF2B5EF4-FFF2-40B4-BE49-F238E27FC236}">
                  <a16:creationId xmlns:a16="http://schemas.microsoft.com/office/drawing/2014/main" id="{C302137A-5304-4E60-A4A6-B15479800F4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F066B221-DB63-4AD3-9A1F-617AF04C88AC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99">
              <a:extLst>
                <a:ext uri="{FF2B5EF4-FFF2-40B4-BE49-F238E27FC236}">
                  <a16:creationId xmlns:a16="http://schemas.microsoft.com/office/drawing/2014/main" id="{E26D17AD-403E-4912-B4F6-5FD3416C78E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B3EB64F0-77AD-4828-B087-20180CF91245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101">
              <a:extLst>
                <a:ext uri="{FF2B5EF4-FFF2-40B4-BE49-F238E27FC236}">
                  <a16:creationId xmlns:a16="http://schemas.microsoft.com/office/drawing/2014/main" id="{8899A47B-2A41-4B2F-9336-68935E396121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106">
              <a:extLst>
                <a:ext uri="{FF2B5EF4-FFF2-40B4-BE49-F238E27FC236}">
                  <a16:creationId xmlns:a16="http://schemas.microsoft.com/office/drawing/2014/main" id="{BB63C731-30D0-459A-B66F-0B9A8FC00F9C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123">
              <a:extLst>
                <a:ext uri="{FF2B5EF4-FFF2-40B4-BE49-F238E27FC236}">
                  <a16:creationId xmlns:a16="http://schemas.microsoft.com/office/drawing/2014/main" id="{2D344A34-95FD-48C6-A142-92F63A170FF1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128">
              <a:extLst>
                <a:ext uri="{FF2B5EF4-FFF2-40B4-BE49-F238E27FC236}">
                  <a16:creationId xmlns:a16="http://schemas.microsoft.com/office/drawing/2014/main" id="{0CBEDA59-0346-4A52-805D-E52AC58D0D49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684BC3-442B-4C6B-B8C5-6FDA01051B10}"/>
              </a:ext>
            </a:extLst>
          </p:cNvPr>
          <p:cNvGrpSpPr/>
          <p:nvPr/>
        </p:nvGrpSpPr>
        <p:grpSpPr>
          <a:xfrm flipH="1">
            <a:off x="4913340" y="7467491"/>
            <a:ext cx="1843588" cy="1108928"/>
            <a:chOff x="100130" y="3903136"/>
            <a:chExt cx="1843588" cy="1108928"/>
          </a:xfrm>
        </p:grpSpPr>
        <p:sp>
          <p:nvSpPr>
            <p:cNvPr id="34" name="Freeform 177">
              <a:extLst>
                <a:ext uri="{FF2B5EF4-FFF2-40B4-BE49-F238E27FC236}">
                  <a16:creationId xmlns:a16="http://schemas.microsoft.com/office/drawing/2014/main" id="{AC3D14A5-6A7E-4CF8-9A4F-1F2BCAA23003}"/>
                </a:ext>
              </a:extLst>
            </p:cNvPr>
            <p:cNvSpPr/>
            <p:nvPr/>
          </p:nvSpPr>
          <p:spPr>
            <a:xfrm>
              <a:off x="1844259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179">
              <a:extLst>
                <a:ext uri="{FF2B5EF4-FFF2-40B4-BE49-F238E27FC236}">
                  <a16:creationId xmlns:a16="http://schemas.microsoft.com/office/drawing/2014/main" id="{85E94227-3C0D-4275-AA3E-508ED4B72F31}"/>
                </a:ext>
              </a:extLst>
            </p:cNvPr>
            <p:cNvSpPr/>
            <p:nvPr/>
          </p:nvSpPr>
          <p:spPr>
            <a:xfrm>
              <a:off x="1595097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180">
              <a:extLst>
                <a:ext uri="{FF2B5EF4-FFF2-40B4-BE49-F238E27FC236}">
                  <a16:creationId xmlns:a16="http://schemas.microsoft.com/office/drawing/2014/main" id="{4F74EAA2-2AFA-4CE6-8241-733D342C6D22}"/>
                </a:ext>
              </a:extLst>
            </p:cNvPr>
            <p:cNvSpPr/>
            <p:nvPr/>
          </p:nvSpPr>
          <p:spPr>
            <a:xfrm>
              <a:off x="1345936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181">
              <a:extLst>
                <a:ext uri="{FF2B5EF4-FFF2-40B4-BE49-F238E27FC236}">
                  <a16:creationId xmlns:a16="http://schemas.microsoft.com/office/drawing/2014/main" id="{A703CAAF-F882-46D3-BFFB-CEF5F4C60F9C}"/>
                </a:ext>
              </a:extLst>
            </p:cNvPr>
            <p:cNvSpPr/>
            <p:nvPr/>
          </p:nvSpPr>
          <p:spPr>
            <a:xfrm>
              <a:off x="1096775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182">
              <a:extLst>
                <a:ext uri="{FF2B5EF4-FFF2-40B4-BE49-F238E27FC236}">
                  <a16:creationId xmlns:a16="http://schemas.microsoft.com/office/drawing/2014/main" id="{46009F51-2CB2-4EF0-92BC-D0F4930D285D}"/>
                </a:ext>
              </a:extLst>
            </p:cNvPr>
            <p:cNvSpPr/>
            <p:nvPr/>
          </p:nvSpPr>
          <p:spPr>
            <a:xfrm>
              <a:off x="1096775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183">
              <a:extLst>
                <a:ext uri="{FF2B5EF4-FFF2-40B4-BE49-F238E27FC236}">
                  <a16:creationId xmlns:a16="http://schemas.microsoft.com/office/drawing/2014/main" id="{F2EED6AB-FD66-435A-AE9C-CDFC3260B5C4}"/>
                </a:ext>
              </a:extLst>
            </p:cNvPr>
            <p:cNvSpPr/>
            <p:nvPr/>
          </p:nvSpPr>
          <p:spPr>
            <a:xfrm>
              <a:off x="847614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184">
              <a:extLst>
                <a:ext uri="{FF2B5EF4-FFF2-40B4-BE49-F238E27FC236}">
                  <a16:creationId xmlns:a16="http://schemas.microsoft.com/office/drawing/2014/main" id="{46CB101C-5047-42F6-A868-8A8155CE04F8}"/>
                </a:ext>
              </a:extLst>
            </p:cNvPr>
            <p:cNvSpPr/>
            <p:nvPr/>
          </p:nvSpPr>
          <p:spPr>
            <a:xfrm>
              <a:off x="1096775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185">
              <a:extLst>
                <a:ext uri="{FF2B5EF4-FFF2-40B4-BE49-F238E27FC236}">
                  <a16:creationId xmlns:a16="http://schemas.microsoft.com/office/drawing/2014/main" id="{D16700D3-DB20-408D-A4B5-17B5DC0D18D1}"/>
                </a:ext>
              </a:extLst>
            </p:cNvPr>
            <p:cNvSpPr/>
            <p:nvPr/>
          </p:nvSpPr>
          <p:spPr>
            <a:xfrm>
              <a:off x="847614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186">
              <a:extLst>
                <a:ext uri="{FF2B5EF4-FFF2-40B4-BE49-F238E27FC236}">
                  <a16:creationId xmlns:a16="http://schemas.microsoft.com/office/drawing/2014/main" id="{C3ADC7C8-CD32-4B86-9CE3-0A0CD1C39FA6}"/>
                </a:ext>
              </a:extLst>
            </p:cNvPr>
            <p:cNvSpPr/>
            <p:nvPr/>
          </p:nvSpPr>
          <p:spPr>
            <a:xfrm>
              <a:off x="598452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187">
              <a:extLst>
                <a:ext uri="{FF2B5EF4-FFF2-40B4-BE49-F238E27FC236}">
                  <a16:creationId xmlns:a16="http://schemas.microsoft.com/office/drawing/2014/main" id="{86AF7733-51AE-40BF-8237-2FCFD73D8BD9}"/>
                </a:ext>
              </a:extLst>
            </p:cNvPr>
            <p:cNvSpPr/>
            <p:nvPr/>
          </p:nvSpPr>
          <p:spPr>
            <a:xfrm>
              <a:off x="349291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189">
              <a:extLst>
                <a:ext uri="{FF2B5EF4-FFF2-40B4-BE49-F238E27FC236}">
                  <a16:creationId xmlns:a16="http://schemas.microsoft.com/office/drawing/2014/main" id="{00B67CF1-7A28-4E43-87EA-B0124064A38F}"/>
                </a:ext>
              </a:extLst>
            </p:cNvPr>
            <p:cNvSpPr/>
            <p:nvPr/>
          </p:nvSpPr>
          <p:spPr>
            <a:xfrm>
              <a:off x="100130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190">
              <a:extLst>
                <a:ext uri="{FF2B5EF4-FFF2-40B4-BE49-F238E27FC236}">
                  <a16:creationId xmlns:a16="http://schemas.microsoft.com/office/drawing/2014/main" id="{4D7AC871-3A21-4158-9982-87E0B596EBAA}"/>
                </a:ext>
              </a:extLst>
            </p:cNvPr>
            <p:cNvSpPr/>
            <p:nvPr/>
          </p:nvSpPr>
          <p:spPr>
            <a:xfrm>
              <a:off x="349291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191">
              <a:extLst>
                <a:ext uri="{FF2B5EF4-FFF2-40B4-BE49-F238E27FC236}">
                  <a16:creationId xmlns:a16="http://schemas.microsoft.com/office/drawing/2014/main" id="{E45FE3AB-8391-41D3-8D92-3285EACB59C7}"/>
                </a:ext>
              </a:extLst>
            </p:cNvPr>
            <p:cNvSpPr/>
            <p:nvPr/>
          </p:nvSpPr>
          <p:spPr>
            <a:xfrm>
              <a:off x="349291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192">
              <a:extLst>
                <a:ext uri="{FF2B5EF4-FFF2-40B4-BE49-F238E27FC236}">
                  <a16:creationId xmlns:a16="http://schemas.microsoft.com/office/drawing/2014/main" id="{C00C8AE7-9A38-4054-9626-B69EB6BB151C}"/>
                </a:ext>
              </a:extLst>
            </p:cNvPr>
            <p:cNvSpPr/>
            <p:nvPr/>
          </p:nvSpPr>
          <p:spPr>
            <a:xfrm>
              <a:off x="100130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194">
              <a:extLst>
                <a:ext uri="{FF2B5EF4-FFF2-40B4-BE49-F238E27FC236}">
                  <a16:creationId xmlns:a16="http://schemas.microsoft.com/office/drawing/2014/main" id="{A87266E4-078C-4472-A2F1-576ECD883D5D}"/>
                </a:ext>
              </a:extLst>
            </p:cNvPr>
            <p:cNvSpPr/>
            <p:nvPr/>
          </p:nvSpPr>
          <p:spPr>
            <a:xfrm>
              <a:off x="349291" y="4152298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195">
              <a:extLst>
                <a:ext uri="{FF2B5EF4-FFF2-40B4-BE49-F238E27FC236}">
                  <a16:creationId xmlns:a16="http://schemas.microsoft.com/office/drawing/2014/main" id="{08108A4A-5192-476E-A35E-B205E70325A3}"/>
                </a:ext>
              </a:extLst>
            </p:cNvPr>
            <p:cNvSpPr/>
            <p:nvPr/>
          </p:nvSpPr>
          <p:spPr>
            <a:xfrm>
              <a:off x="349291" y="390313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197">
              <a:extLst>
                <a:ext uri="{FF2B5EF4-FFF2-40B4-BE49-F238E27FC236}">
                  <a16:creationId xmlns:a16="http://schemas.microsoft.com/office/drawing/2014/main" id="{9137B8B2-EAEC-46B5-9FF6-D532EF5839CF}"/>
                </a:ext>
              </a:extLst>
            </p:cNvPr>
            <p:cNvSpPr/>
            <p:nvPr/>
          </p:nvSpPr>
          <p:spPr>
            <a:xfrm>
              <a:off x="598452" y="4152298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202">
              <a:extLst>
                <a:ext uri="{FF2B5EF4-FFF2-40B4-BE49-F238E27FC236}">
                  <a16:creationId xmlns:a16="http://schemas.microsoft.com/office/drawing/2014/main" id="{71C44EBD-7C2C-45C2-93E4-CEF7B31B52B5}"/>
                </a:ext>
              </a:extLst>
            </p:cNvPr>
            <p:cNvSpPr/>
            <p:nvPr/>
          </p:nvSpPr>
          <p:spPr>
            <a:xfrm>
              <a:off x="834797" y="4886970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B3BBF494-9C57-4BAC-AA1B-DB72542B350C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8EB27392-00A5-49F5-A74E-2D6EDE94A53B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54" name="Picture 7">
            <a:extLst>
              <a:ext uri="{FF2B5EF4-FFF2-40B4-BE49-F238E27FC236}">
                <a16:creationId xmlns:a16="http://schemas.microsoft.com/office/drawing/2014/main" id="{7CB80092-B319-4135-A851-03DD36480E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  <p:sp>
        <p:nvSpPr>
          <p:cNvPr id="55" name="TextBox 3">
            <a:extLst>
              <a:ext uri="{FF2B5EF4-FFF2-40B4-BE49-F238E27FC236}">
                <a16:creationId xmlns:a16="http://schemas.microsoft.com/office/drawing/2014/main" id="{1AD3E59F-5084-4E11-B5D0-8F53E8AD3980}"/>
              </a:ext>
            </a:extLst>
          </p:cNvPr>
          <p:cNvSpPr txBox="1">
            <a:spLocks noChangeAspect="1"/>
          </p:cNvSpPr>
          <p:nvPr/>
        </p:nvSpPr>
        <p:spPr>
          <a:xfrm>
            <a:off x="2171700" y="889777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50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="0" dirty="0"/>
              <a:t>ADDITIVE ENSEMBLE MODELS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No voting or averaging of individual models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Predictions from each model are summed together for final prediction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0" dirty="0"/>
              <a:t>Do this until there is REALLY SMALL ERROR. </a:t>
            </a:r>
          </a:p>
          <a:p>
            <a:pPr marL="0" lvl="0" indent="0">
              <a:buFontTx/>
              <a:buNone/>
            </a:pPr>
            <a:r>
              <a:rPr lang="en-US" b="0" dirty="0"/>
              <a:t>Basically, you want to dramatically overfit your model.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0" dirty="0"/>
              <a:t>Key to gradient boosting is </a:t>
            </a:r>
            <a:r>
              <a:rPr lang="en-US" b="1" dirty="0"/>
              <a:t>using weak learners (SIMPLE MODELS)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Shallow regression/decision trees are the best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Additive fashion of the ensemble provides really good predictions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0" lvl="0" indent="0">
              <a:buFontTx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34097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="0" dirty="0"/>
              <a:t>How do you prevent overfitting is model is designed to overfit?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171450" lvl="0" indent="-171450">
              <a:buFontTx/>
              <a:buChar char="-"/>
            </a:pPr>
            <a:r>
              <a:rPr lang="en-US" b="0" dirty="0"/>
              <a:t>Smaller values of the weight coefficient in the model lead to less overfitting.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Larger number of trees = more prone to overfitting.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Tons of other parameters introduced over the years to help.</a:t>
            </a:r>
          </a:p>
        </p:txBody>
      </p:sp>
    </p:spTree>
    <p:extLst>
      <p:ext uri="{BB962C8B-B14F-4D97-AF65-F5344CB8AC3E}">
        <p14:creationId xmlns:p14="http://schemas.microsoft.com/office/powerpoint/2010/main" val="67309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b="0" dirty="0"/>
              <a:t>Minimizes the loss function by taking iteratively smaller steps until it finds the </a:t>
            </a:r>
            <a:r>
              <a:rPr lang="en-US" b="1" dirty="0"/>
              <a:t>minimum</a:t>
            </a:r>
          </a:p>
          <a:p>
            <a:pPr marL="171450" lvl="0" indent="-171450">
              <a:buFontTx/>
              <a:buChar char="-"/>
            </a:pPr>
            <a:endParaRPr lang="en-US" b="1" dirty="0"/>
          </a:p>
          <a:p>
            <a:pPr marL="171450" lvl="0" indent="-171450">
              <a:buFontTx/>
              <a:buChar char="-"/>
            </a:pPr>
            <a:r>
              <a:rPr lang="en-US" b="0" dirty="0"/>
              <a:t>Without the learning rate, we might take steps too big (miss the minimum) or too small (too long to optimize)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Starts at random points in the descent</a:t>
            </a:r>
          </a:p>
        </p:txBody>
      </p:sp>
    </p:spTree>
    <p:extLst>
      <p:ext uri="{BB962C8B-B14F-4D97-AF65-F5344CB8AC3E}">
        <p14:creationId xmlns:p14="http://schemas.microsoft.com/office/powerpoint/2010/main" val="380552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b="0" dirty="0"/>
              <a:t>Additional parameters means more tuning..</a:t>
            </a:r>
          </a:p>
        </p:txBody>
      </p:sp>
    </p:spTree>
    <p:extLst>
      <p:ext uri="{BB962C8B-B14F-4D97-AF65-F5344CB8AC3E}">
        <p14:creationId xmlns:p14="http://schemas.microsoft.com/office/powerpoint/2010/main" val="4120260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/>
              <a:t>Computationally </a:t>
            </a:r>
            <a:r>
              <a:rPr lang="en-US" b="1" i="0" dirty="0"/>
              <a:t>slower </a:t>
            </a:r>
            <a:r>
              <a:rPr lang="en-US" b="0" i="0" dirty="0"/>
              <a:t>than RFs? </a:t>
            </a:r>
            <a:r>
              <a:rPr lang="en-US" b="0" i="0" dirty="0">
                <a:sym typeface="Wingdings" panose="05000000000000000000" pitchFamily="2" charset="2"/>
              </a:rPr>
              <a:t> building sequentially.</a:t>
            </a:r>
          </a:p>
          <a:p>
            <a:pPr marL="171450" indent="-171450">
              <a:buFontTx/>
              <a:buChar char="-"/>
            </a:pP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3438566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213177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/>
              <a:t>All of the nonlinearities and complication of the variables get added to the model in the hidden layers.</a:t>
            </a:r>
          </a:p>
        </p:txBody>
      </p:sp>
    </p:spTree>
    <p:extLst>
      <p:ext uri="{BB962C8B-B14F-4D97-AF65-F5344CB8AC3E}">
        <p14:creationId xmlns:p14="http://schemas.microsoft.com/office/powerpoint/2010/main" val="2137364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/>
              <a:t>Initial weights are often </a:t>
            </a:r>
            <a:r>
              <a:rPr lang="en-US" b="1" i="0" dirty="0"/>
              <a:t>random</a:t>
            </a:r>
          </a:p>
          <a:p>
            <a:pPr marL="171450" indent="-171450">
              <a:buFontTx/>
              <a:buChar char="-"/>
            </a:pPr>
            <a:endParaRPr lang="en-US" b="1" i="0" dirty="0"/>
          </a:p>
          <a:p>
            <a:pPr marL="171450" indent="-171450">
              <a:buFontTx/>
              <a:buChar char="-"/>
            </a:pPr>
            <a:r>
              <a:rPr lang="en-US" b="1" i="0" dirty="0"/>
              <a:t>Repeat until some notion of convergence in the algorithm.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400479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/>
              <a:t>Initial weights are often </a:t>
            </a:r>
            <a:r>
              <a:rPr lang="en-US" b="1" i="0" dirty="0"/>
              <a:t>random</a:t>
            </a:r>
          </a:p>
          <a:p>
            <a:pPr marL="171450" indent="-171450">
              <a:buFontTx/>
              <a:buChar char="-"/>
            </a:pPr>
            <a:endParaRPr lang="en-US" b="1" i="0" dirty="0"/>
          </a:p>
          <a:p>
            <a:pPr marL="171450" indent="-171450">
              <a:buFontTx/>
              <a:buChar char="-"/>
            </a:pPr>
            <a:r>
              <a:rPr lang="en-US" b="1" i="0" dirty="0"/>
              <a:t>Repeat until some notion of convergence in the algorithm.</a:t>
            </a: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1645855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/>
              <a:t>VERY SLOW TO TRAIN.</a:t>
            </a:r>
          </a:p>
        </p:txBody>
      </p:sp>
    </p:spTree>
    <p:extLst>
      <p:ext uri="{BB962C8B-B14F-4D97-AF65-F5344CB8AC3E}">
        <p14:creationId xmlns:p14="http://schemas.microsoft.com/office/powerpoint/2010/main" val="94535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https://www.congrelate.com/17-data-analytics-life-cycle-phases-pictures/</a:t>
            </a:r>
          </a:p>
        </p:txBody>
      </p:sp>
    </p:spTree>
    <p:extLst>
      <p:ext uri="{BB962C8B-B14F-4D97-AF65-F5344CB8AC3E}">
        <p14:creationId xmlns:p14="http://schemas.microsoft.com/office/powerpoint/2010/main" val="1152079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/>
              <a:t>“Classical sense” – as one predictor variable increases, the target variable always does, etc.</a:t>
            </a:r>
          </a:p>
          <a:p>
            <a:pPr marL="0" indent="0">
              <a:buFontTx/>
              <a:buNone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PDPs – holding all else constant, how does </a:t>
            </a:r>
            <a:r>
              <a:rPr lang="en-US" b="0" i="0" dirty="0" err="1"/>
              <a:t>Year_Built</a:t>
            </a:r>
            <a:r>
              <a:rPr lang="en-US" b="0" i="0" dirty="0"/>
              <a:t> affect the target variable (</a:t>
            </a:r>
            <a:r>
              <a:rPr lang="en-US" b="0" i="0" dirty="0" err="1"/>
              <a:t>Sale_Price</a:t>
            </a:r>
            <a:r>
              <a:rPr lang="en-US" b="0" i="0" dirty="0"/>
              <a:t>)? Holding all else constant, how does </a:t>
            </a:r>
            <a:r>
              <a:rPr lang="en-US" b="0" i="0" dirty="0" err="1"/>
              <a:t>Garage_Area</a:t>
            </a:r>
            <a:r>
              <a:rPr lang="en-US" b="0" i="0" dirty="0"/>
              <a:t> affect the target variable? </a:t>
            </a:r>
          </a:p>
          <a:p>
            <a:pPr marL="0" indent="0">
              <a:buFontTx/>
              <a:buNone/>
            </a:pPr>
            <a:r>
              <a:rPr lang="en-US" b="0" i="0" dirty="0"/>
              <a:t>- Narrow in on one relationship, holding everything else constant, to get a sense of the shape/trend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4158297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/>
              <a:t>Gain – equivalent metric in random forests</a:t>
            </a:r>
          </a:p>
          <a:p>
            <a:pPr marL="0" indent="0">
              <a:buFontTx/>
              <a:buNone/>
            </a:pPr>
            <a:r>
              <a:rPr lang="en-US" b="0" i="0" dirty="0"/>
              <a:t>Coverage – measures the relative number of observations influenced by the variable</a:t>
            </a:r>
          </a:p>
          <a:p>
            <a:pPr marL="0" indent="0">
              <a:buFontTx/>
              <a:buNone/>
            </a:pPr>
            <a:r>
              <a:rPr lang="en-US" b="0" i="0" dirty="0"/>
              <a:t>Frequency – percentage of splits in the whole ensemble that use this variable</a:t>
            </a:r>
          </a:p>
        </p:txBody>
      </p:sp>
    </p:spTree>
    <p:extLst>
      <p:ext uri="{BB962C8B-B14F-4D97-AF65-F5344CB8AC3E}">
        <p14:creationId xmlns:p14="http://schemas.microsoft.com/office/powerpoint/2010/main" val="405399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Decision Tree: splitting is done according to some condition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Purity? The more </a:t>
            </a:r>
            <a:r>
              <a:rPr lang="en-US"/>
              <a:t>“pure” </a:t>
            </a:r>
            <a:r>
              <a:rPr lang="en-US" dirty="0"/>
              <a:t>a leaf is, the less error we make in the predictions of that leaf. </a:t>
            </a:r>
          </a:p>
        </p:txBody>
      </p:sp>
    </p:spTree>
    <p:extLst>
      <p:ext uri="{BB962C8B-B14F-4D97-AF65-F5344CB8AC3E}">
        <p14:creationId xmlns:p14="http://schemas.microsoft.com/office/powerpoint/2010/main" val="2899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Bootstrap samples: </a:t>
            </a:r>
            <a:r>
              <a:rPr lang="en-US" b="0" dirty="0"/>
              <a:t>random samples of your data </a:t>
            </a:r>
            <a:r>
              <a:rPr lang="en-US" b="0" i="1" dirty="0"/>
              <a:t>with replacement</a:t>
            </a:r>
            <a:r>
              <a:rPr lang="en-US" b="0" i="0" dirty="0"/>
              <a:t> that are the same size as the original dataset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Some observations will not be sampled (</a:t>
            </a:r>
            <a:r>
              <a:rPr lang="en-US" b="0" i="0" dirty="0" err="1"/>
              <a:t>out-of</a:t>
            </a:r>
            <a:r>
              <a:rPr lang="en-US" b="0" i="0" dirty="0"/>
              <a:t> bag observations)</a:t>
            </a:r>
          </a:p>
          <a:p>
            <a:pPr marL="171450" indent="-171450">
              <a:buFontTx/>
              <a:buChar char="-"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It is valuable to ensemble the </a:t>
            </a:r>
            <a:r>
              <a:rPr lang="en-US" b="0" i="1" dirty="0"/>
              <a:t>k </a:t>
            </a:r>
            <a:r>
              <a:rPr lang="en-US" b="0" i="0" dirty="0"/>
              <a:t>different models because different models capture different signal in the data.</a:t>
            </a:r>
          </a:p>
          <a:p>
            <a:pPr marL="0" indent="0">
              <a:buFontTx/>
              <a:buNone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PICTURE: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Round of bagging on the y-axis, observation in the dataset across the x-axis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First row = values based on the first split decision (classification, fraud or not fraud) for the decision tree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Each row = values based on the split decision for that decision tree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Average the above 1s and 0s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Set a cutoff that optimizes the splits, in this case, we set our cutoff to be above 0.2 for being a 1 rather than a 0.</a:t>
            </a:r>
          </a:p>
          <a:p>
            <a:pPr marL="0" indent="0">
              <a:buFontTx/>
              <a:buNone/>
            </a:pPr>
            <a:endParaRPr lang="en-US" b="0" i="0" dirty="0"/>
          </a:p>
        </p:txBody>
      </p:sp>
    </p:spTree>
    <p:extLst>
      <p:ext uri="{BB962C8B-B14F-4D97-AF65-F5344CB8AC3E}">
        <p14:creationId xmlns:p14="http://schemas.microsoft.com/office/powerpoint/2010/main" val="83962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/>
              <a:t>The reason it’s important to know the math behind bagging is because Random Forests are </a:t>
            </a:r>
            <a:r>
              <a:rPr lang="en-US" b="0" i="1" dirty="0"/>
              <a:t>ensembles of decision trees</a:t>
            </a:r>
            <a:r>
              <a:rPr lang="en-US" b="0" i="0" dirty="0"/>
              <a:t>, sampled similarly to the bagging technique. 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Don’t use bagging in the same way we mentioned previously, but they do use bootstrapped samples and random subsets of variables for each split and unpruned decision trees in each ensemble.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Results from the trees are ensembled together into one voting system.</a:t>
            </a:r>
          </a:p>
          <a:p>
            <a:pPr marL="171450" indent="-171450">
              <a:buFontTx/>
              <a:buChar char="-"/>
            </a:pP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Parameters: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Can have hundreds of trees in one model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This is the # of variables you allow each tree in the ensemble to use; aka, how </a:t>
            </a:r>
            <a:r>
              <a:rPr lang="en-US" b="0" i="0"/>
              <a:t>many variables it is “trying”</a:t>
            </a:r>
            <a:endParaRPr lang="en-US" b="0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Pruning: set the number of steps down the tree the model can build until it is forced to stop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Tree will build down until every observation is in its own leaf (“perfect prediction”, but overfit)</a:t>
            </a:r>
          </a:p>
        </p:txBody>
      </p:sp>
    </p:spTree>
    <p:extLst>
      <p:ext uri="{BB962C8B-B14F-4D97-AF65-F5344CB8AC3E}">
        <p14:creationId xmlns:p14="http://schemas.microsoft.com/office/powerpoint/2010/main" val="412391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/>
              <a:t>Random Forest models use all of the variables since they are average (as ensembles) across all trees used to build the model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Some methods to do variable selection, but out of scope for this presentation.</a:t>
            </a:r>
          </a:p>
          <a:p>
            <a:pPr marL="628650" lvl="1" indent="-171450">
              <a:buFontTx/>
              <a:buChar char="-"/>
            </a:pPr>
            <a:endParaRPr lang="en-US" b="0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Trees can be trained in parallel</a:t>
            </a:r>
          </a:p>
          <a:p>
            <a:pPr marL="171450" lvl="0" indent="-171450">
              <a:buFontTx/>
              <a:buChar char="-"/>
            </a:pPr>
            <a:endParaRPr lang="en-US" b="0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Accurate as a classification model, but also good at regression as well.</a:t>
            </a:r>
          </a:p>
          <a:p>
            <a:pPr marL="171450" lvl="0" indent="-171450">
              <a:buFontTx/>
              <a:buChar char="-"/>
            </a:pPr>
            <a:endParaRPr lang="en-US" b="0" i="0" dirty="0"/>
          </a:p>
          <a:p>
            <a:pPr marL="171450" lvl="0" indent="-171450">
              <a:buFontTx/>
              <a:buChar char="-"/>
            </a:pPr>
            <a:r>
              <a:rPr lang="en-US" b="0" i="0" dirty="0"/>
              <a:t>Missing can be handled as a category in RF models. </a:t>
            </a:r>
          </a:p>
        </p:txBody>
      </p:sp>
    </p:spTree>
    <p:extLst>
      <p:ext uri="{BB962C8B-B14F-4D97-AF65-F5344CB8AC3E}">
        <p14:creationId xmlns:p14="http://schemas.microsoft.com/office/powerpoint/2010/main" val="321933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Boosting: </a:t>
            </a:r>
            <a:r>
              <a:rPr lang="en-US" b="0" dirty="0"/>
              <a:t>sampling technique similar to bagging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Take samples from a dataset </a:t>
            </a:r>
            <a:r>
              <a:rPr lang="en-US" b="0" i="1" dirty="0"/>
              <a:t>with replacement</a:t>
            </a:r>
            <a:r>
              <a:rPr lang="en-US" b="0" i="0" dirty="0"/>
              <a:t>, but the observations are NOT sampled randomly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Boosting assigns weight to each training observation and uses the weight as a sampling distribution.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Higher weighted observation is more likely to be drawn.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Adaptively change weight in each round.</a:t>
            </a:r>
          </a:p>
          <a:p>
            <a:pPr marL="628650" lvl="1" indent="-171450">
              <a:buFontTx/>
              <a:buChar char="-"/>
            </a:pPr>
            <a:r>
              <a:rPr lang="en-US" b="0" i="0" dirty="0"/>
              <a:t>Weight is higher for observations that are harder to classify. </a:t>
            </a:r>
          </a:p>
          <a:p>
            <a:pPr marL="628650" lvl="1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08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="0" dirty="0"/>
              <a:t>In boosting, every observation in the dataset does NOT have an equal chance of being selected for the sample, unlike bagging. 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0" dirty="0"/>
              <a:t>This means that boosting models are NOT independent in observation selection.</a:t>
            </a:r>
          </a:p>
        </p:txBody>
      </p:sp>
    </p:spTree>
    <p:extLst>
      <p:ext uri="{BB962C8B-B14F-4D97-AF65-F5344CB8AC3E}">
        <p14:creationId xmlns:p14="http://schemas.microsoft.com/office/powerpoint/2010/main" val="63984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="0" dirty="0"/>
              <a:t>This means that with boosted models, mistakes made in the analytics lifecycle are INFLATED.</a:t>
            </a:r>
          </a:p>
        </p:txBody>
      </p:sp>
    </p:spTree>
    <p:extLst>
      <p:ext uri="{BB962C8B-B14F-4D97-AF65-F5344CB8AC3E}">
        <p14:creationId xmlns:p14="http://schemas.microsoft.com/office/powerpoint/2010/main" val="211523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94B2C4-3E6A-8940-9E8A-19DA8C49FB1C}"/>
              </a:ext>
            </a:extLst>
          </p:cNvPr>
          <p:cNvSpPr/>
          <p:nvPr userDrawn="1"/>
        </p:nvSpPr>
        <p:spPr>
          <a:xfrm>
            <a:off x="0" y="-6047"/>
            <a:ext cx="912259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96AADF7-07DB-F342-8E26-E30CC22BE8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DD49199-198B-B74F-9D6E-1F238F08E7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877"/>
          <a:stretch/>
        </p:blipFill>
        <p:spPr>
          <a:xfrm>
            <a:off x="0" y="5205783"/>
            <a:ext cx="2228850" cy="165221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7815751-1F29-7A49-85C4-CC19F242B752}"/>
              </a:ext>
            </a:extLst>
          </p:cNvPr>
          <p:cNvSpPr/>
          <p:nvPr userDrawn="1"/>
        </p:nvSpPr>
        <p:spPr>
          <a:xfrm>
            <a:off x="0" y="-12095"/>
            <a:ext cx="2405925" cy="6857999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AABF405-6390-B14D-9E56-485D12E887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44" y="6155970"/>
            <a:ext cx="1168428" cy="531105"/>
          </a:xfrm>
          <a:prstGeom prst="rect">
            <a:avLst/>
          </a:prstGeom>
        </p:spPr>
      </p:pic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02467D4E-36DE-A141-9841-8CF26200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1550" y="1945463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4B3F9D9A-65CC-E148-93BC-EC2B67224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1550" y="3553975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F3F6E4-04FE-2F4D-83E0-C4272D38983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6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F783384-95F6-C146-9EB3-E21479897D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2547" y="6400800"/>
            <a:ext cx="749714" cy="309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68118-B932-C74E-86C7-73B1D5A83246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92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67EE46-72B7-6F4D-AEC4-544F4435C3A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0F56904-DBE9-624E-A33D-CEBF26AD8E0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604097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6FF907-A3EC-6147-8935-861F1A56C469}"/>
              </a:ext>
            </a:extLst>
          </p:cNvPr>
          <p:cNvGrpSpPr/>
          <p:nvPr userDrawn="1"/>
        </p:nvGrpSpPr>
        <p:grpSpPr>
          <a:xfrm>
            <a:off x="8232547" y="6400047"/>
            <a:ext cx="740374" cy="309880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4D6D69A-1D6A-A84A-9ED8-96E7BBB49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3B3881B-8E75-4444-85F6-11906214F0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8C0C732-4690-D346-A664-52D792E4CE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FB0DBC1-BB62-904D-AAC0-4A345D6F6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9D397-94D7-104E-B722-6B5C1E950B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BAD094-E50D-8E41-82CF-3DB656903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6E69D81-C7E4-F949-AAD6-CFF32A487B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4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94B2C4-3E6A-8940-9E8A-19DA8C49FB1C}"/>
              </a:ext>
            </a:extLst>
          </p:cNvPr>
          <p:cNvSpPr/>
          <p:nvPr userDrawn="1"/>
        </p:nvSpPr>
        <p:spPr>
          <a:xfrm>
            <a:off x="0" y="-6047"/>
            <a:ext cx="912259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96AADF7-07DB-F342-8E26-E30CC22BE8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DD49199-198B-B74F-9D6E-1F238F08E7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877"/>
          <a:stretch/>
        </p:blipFill>
        <p:spPr>
          <a:xfrm>
            <a:off x="0" y="5205783"/>
            <a:ext cx="2228850" cy="165221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7815751-1F29-7A49-85C4-CC19F242B752}"/>
              </a:ext>
            </a:extLst>
          </p:cNvPr>
          <p:cNvSpPr/>
          <p:nvPr userDrawn="1"/>
        </p:nvSpPr>
        <p:spPr>
          <a:xfrm>
            <a:off x="0" y="-12095"/>
            <a:ext cx="2405925" cy="6857999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AABF405-6390-B14D-9E56-485D12E887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44" y="6155970"/>
            <a:ext cx="1168428" cy="531105"/>
          </a:xfrm>
          <a:prstGeom prst="rect">
            <a:avLst/>
          </a:prstGeom>
        </p:spPr>
      </p:pic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2AFDC65-4074-D944-B598-93F86F3D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2598674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B4B82-0DF4-A546-8D8C-70AA685DF6A9}"/>
              </a:ext>
            </a:extLst>
          </p:cNvPr>
          <p:cNvSpPr txBox="1"/>
          <p:nvPr userDrawn="1"/>
        </p:nvSpPr>
        <p:spPr>
          <a:xfrm>
            <a:off x="4078010" y="6155970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D2178E3-D486-0145-AE99-5CC03BFD535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1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A MASTER - color referenc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5982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94B2C4-3E6A-8940-9E8A-19DA8C49FB1C}"/>
              </a:ext>
            </a:extLst>
          </p:cNvPr>
          <p:cNvSpPr/>
          <p:nvPr userDrawn="1"/>
        </p:nvSpPr>
        <p:spPr>
          <a:xfrm>
            <a:off x="0" y="-6047"/>
            <a:ext cx="9144000" cy="6864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96AADF7-07DB-F342-8E26-E30CC22BE8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DD49199-198B-B74F-9D6E-1F238F08E7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877"/>
          <a:stretch/>
        </p:blipFill>
        <p:spPr>
          <a:xfrm>
            <a:off x="0" y="5205783"/>
            <a:ext cx="2228850" cy="165221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7815751-1F29-7A49-85C4-CC19F242B752}"/>
              </a:ext>
            </a:extLst>
          </p:cNvPr>
          <p:cNvSpPr/>
          <p:nvPr userDrawn="1"/>
        </p:nvSpPr>
        <p:spPr>
          <a:xfrm>
            <a:off x="0" y="-12095"/>
            <a:ext cx="2405925" cy="6857999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AABF405-6390-B14D-9E56-485D12E887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44" y="6155970"/>
            <a:ext cx="1168428" cy="531105"/>
          </a:xfrm>
          <a:prstGeom prst="rect">
            <a:avLst/>
          </a:prstGeom>
        </p:spPr>
      </p:pic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02467D4E-36DE-A141-9841-8CF26200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1550" y="1945463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4B3F9D9A-65CC-E148-93BC-EC2B67224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1550" y="3553975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1412469-FFE5-0F47-8BB5-86EA9B93F0D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A8EFF4-3279-464B-9923-FE6CCB3BC2B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CEBB5138-688D-714F-BE94-4E2D698F37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7261" y="6382805"/>
            <a:ext cx="766969" cy="348623"/>
          </a:xfrm>
          <a:prstGeom prst="rect">
            <a:avLst/>
          </a:prstGeom>
        </p:spPr>
      </p:pic>
      <p:pic>
        <p:nvPicPr>
          <p:cNvPr id="16" name="Picture 1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7E1E6B97-4FCE-4F4C-BD6C-4077F01B2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3021963" y="-6045"/>
            <a:ext cx="6108480" cy="6864045"/>
          </a:xfrm>
          <a:prstGeom prst="rect">
            <a:avLst/>
          </a:prstGeom>
        </p:spPr>
      </p:pic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F470BA81-400A-9D4B-8CCE-692C1B46E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1945463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A9032FC4-5DE3-4243-AE8F-61A3A7BA6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3553975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9EE6279-ACFA-764B-91A7-345114E4F91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7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975784"/>
            <a:ext cx="7886700" cy="609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5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975784"/>
            <a:ext cx="7886700" cy="609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4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975784"/>
            <a:ext cx="7886700" cy="609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A8EFF4-3279-464B-9923-FE6CCB3BC2B5}"/>
              </a:ext>
            </a:extLst>
          </p:cNvPr>
          <p:cNvSpPr/>
          <p:nvPr userDrawn="1"/>
        </p:nvSpPr>
        <p:spPr>
          <a:xfrm>
            <a:off x="0" y="0"/>
            <a:ext cx="9144000" cy="67926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0BDF83-35AD-AA4D-B290-12802BF3EA40}"/>
              </a:ext>
            </a:extLst>
          </p:cNvPr>
          <p:cNvSpPr/>
          <p:nvPr userDrawn="1"/>
        </p:nvSpPr>
        <p:spPr>
          <a:xfrm rot="5400000">
            <a:off x="5206406" y="3506640"/>
            <a:ext cx="1406968" cy="8198069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CEBB5138-688D-714F-BE94-4E2D698F37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7261" y="6382805"/>
            <a:ext cx="766969" cy="348623"/>
          </a:xfrm>
          <a:prstGeom prst="rect">
            <a:avLst/>
          </a:prstGeom>
        </p:spPr>
      </p:pic>
      <p:pic>
        <p:nvPicPr>
          <p:cNvPr id="15" name="Picture 14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A66C856C-89BC-F546-A429-4B5840EF21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3021963" y="-6045"/>
            <a:ext cx="6108480" cy="6864045"/>
          </a:xfrm>
          <a:prstGeom prst="rect">
            <a:avLst/>
          </a:prstGeom>
        </p:spPr>
      </p:pic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F470BA81-400A-9D4B-8CCE-692C1B46E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1945463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A9032FC4-5DE3-4243-AE8F-61A3A7BA6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3553975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7B87687-7E73-384F-8FFE-6CA8116BE06B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4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6A3ECA-7BE9-F744-9C51-72404CEBE1A0}"/>
              </a:ext>
            </a:extLst>
          </p:cNvPr>
          <p:cNvSpPr/>
          <p:nvPr userDrawn="1"/>
        </p:nvSpPr>
        <p:spPr>
          <a:xfrm>
            <a:off x="0" y="0"/>
            <a:ext cx="3127248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E00B0E-FD7A-3F4D-A8A4-214352703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318092-E2CB-8D4D-A99B-11CBE42C1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60C55E7-4A05-D14A-8410-888F23B7AB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49BE02-AB07-5C41-8AF0-8D4D539E7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7AFBD-B508-E34E-A07A-801B6FC89CAE}"/>
              </a:ext>
            </a:extLst>
          </p:cNvPr>
          <p:cNvSpPr/>
          <p:nvPr userDrawn="1"/>
        </p:nvSpPr>
        <p:spPr>
          <a:xfrm>
            <a:off x="-1" y="6243444"/>
            <a:ext cx="3233557" cy="6203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DEBE19-84AD-EC49-A856-4B47C5180A4E}"/>
              </a:ext>
            </a:extLst>
          </p:cNvPr>
          <p:cNvGrpSpPr/>
          <p:nvPr userDrawn="1"/>
        </p:nvGrpSpPr>
        <p:grpSpPr>
          <a:xfrm>
            <a:off x="92670" y="5622499"/>
            <a:ext cx="1843588" cy="1108928"/>
            <a:chOff x="92670" y="3892522"/>
            <a:chExt cx="1843588" cy="110892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6D00102-9ED0-0B4A-A959-9DAC699B18D3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FBBF58-AF02-5D4D-B58B-C8BFEA72B498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33CDE49-426D-084F-85DC-EF8C3DCF6101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EA584FD-F4ED-8F43-967E-EDDE77211D37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754BDEE-ADAF-1848-9C2D-30EEF1F12F33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05DCA87-7140-834B-9DEA-40244F266A04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BE2293C-0509-BC47-AE4B-27EF45DD55D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EC26A59-F241-5D41-B1D6-856CB8B8A238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40605E7-DA44-DD46-981B-86D779910246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ABA26FD-8322-B743-8D59-403287A189B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444710D-7E75-ED4A-B8B7-D887599B1057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EDAC296-F633-D84B-928B-9B6D2C31C235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821FF9E-9C69-B74C-898F-88D3B492EA35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95CCA9A-4F86-BE4E-B032-66C667486B9C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DBDB81-E9B2-FF45-8686-814141024434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A8FC9BF-4176-484D-ABE0-7C52B73F3F58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317FDB4-EC3E-EB4A-B5A8-2253790F0B96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6ED93C-E40F-9349-BA09-700E36D9523D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5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9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C0EFD7-9F8C-884F-9C9F-DCFF466A785B}"/>
              </a:ext>
            </a:extLst>
          </p:cNvPr>
          <p:cNvSpPr/>
          <p:nvPr userDrawn="1"/>
        </p:nvSpPr>
        <p:spPr>
          <a:xfrm>
            <a:off x="3125188" y="-2"/>
            <a:ext cx="3004957" cy="6858001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EFF18B3-4075-2041-9A55-902922B62F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672" y="2917843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F00957B-8B2E-B843-9F0E-30A318913C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0608" y="0"/>
            <a:ext cx="6085435" cy="625094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6880860"/>
              <a:gd name="connsiteX1" fmla="*/ 0 w 6081885"/>
              <a:gd name="connsiteY1" fmla="*/ 0 h 6880860"/>
              <a:gd name="connsiteX2" fmla="*/ 6081885 w 6081885"/>
              <a:gd name="connsiteY2" fmla="*/ 0 h 6880860"/>
              <a:gd name="connsiteX3" fmla="*/ 3122685 w 6081885"/>
              <a:gd name="connsiteY3" fmla="*/ 6880860 h 6880860"/>
              <a:gd name="connsiteX4" fmla="*/ 7057 w 6081885"/>
              <a:gd name="connsiteY4" fmla="*/ 5143500 h 6880860"/>
              <a:gd name="connsiteX0" fmla="*/ 447 w 6085435"/>
              <a:gd name="connsiteY0" fmla="*/ 6850380 h 6880860"/>
              <a:gd name="connsiteX1" fmla="*/ 3550 w 6085435"/>
              <a:gd name="connsiteY1" fmla="*/ 0 h 6880860"/>
              <a:gd name="connsiteX2" fmla="*/ 6085435 w 6085435"/>
              <a:gd name="connsiteY2" fmla="*/ 0 h 6880860"/>
              <a:gd name="connsiteX3" fmla="*/ 3126235 w 6085435"/>
              <a:gd name="connsiteY3" fmla="*/ 6880860 h 6880860"/>
              <a:gd name="connsiteX4" fmla="*/ 447 w 6085435"/>
              <a:gd name="connsiteY4" fmla="*/ 6850380 h 6880860"/>
              <a:gd name="connsiteX0" fmla="*/ 447 w 6085435"/>
              <a:gd name="connsiteY0" fmla="*/ 6880860 h 6880860"/>
              <a:gd name="connsiteX1" fmla="*/ 3550 w 6085435"/>
              <a:gd name="connsiteY1" fmla="*/ 0 h 6880860"/>
              <a:gd name="connsiteX2" fmla="*/ 6085435 w 6085435"/>
              <a:gd name="connsiteY2" fmla="*/ 0 h 6880860"/>
              <a:gd name="connsiteX3" fmla="*/ 3126235 w 6085435"/>
              <a:gd name="connsiteY3" fmla="*/ 6880860 h 6880860"/>
              <a:gd name="connsiteX4" fmla="*/ 447 w 6085435"/>
              <a:gd name="connsiteY4" fmla="*/ 6880860 h 6880860"/>
              <a:gd name="connsiteX0" fmla="*/ 447 w 6085435"/>
              <a:gd name="connsiteY0" fmla="*/ 6880860 h 6880860"/>
              <a:gd name="connsiteX1" fmla="*/ 3550 w 6085435"/>
              <a:gd name="connsiteY1" fmla="*/ 0 h 6880860"/>
              <a:gd name="connsiteX2" fmla="*/ 6085435 w 6085435"/>
              <a:gd name="connsiteY2" fmla="*/ 0 h 6880860"/>
              <a:gd name="connsiteX3" fmla="*/ 3400555 w 6085435"/>
              <a:gd name="connsiteY3" fmla="*/ 6240780 h 6880860"/>
              <a:gd name="connsiteX4" fmla="*/ 447 w 6085435"/>
              <a:gd name="connsiteY4" fmla="*/ 6880860 h 6880860"/>
              <a:gd name="connsiteX0" fmla="*/ 447 w 6085435"/>
              <a:gd name="connsiteY0" fmla="*/ 6250940 h 6250940"/>
              <a:gd name="connsiteX1" fmla="*/ 3550 w 6085435"/>
              <a:gd name="connsiteY1" fmla="*/ 0 h 6250940"/>
              <a:gd name="connsiteX2" fmla="*/ 6085435 w 6085435"/>
              <a:gd name="connsiteY2" fmla="*/ 0 h 6250940"/>
              <a:gd name="connsiteX3" fmla="*/ 3400555 w 6085435"/>
              <a:gd name="connsiteY3" fmla="*/ 6240780 h 6250940"/>
              <a:gd name="connsiteX4" fmla="*/ 447 w 6085435"/>
              <a:gd name="connsiteY4" fmla="*/ 6250940 h 6250940"/>
              <a:gd name="connsiteX0" fmla="*/ 447 w 6085435"/>
              <a:gd name="connsiteY0" fmla="*/ 6250940 h 6250940"/>
              <a:gd name="connsiteX1" fmla="*/ 3550 w 6085435"/>
              <a:gd name="connsiteY1" fmla="*/ 0 h 6250940"/>
              <a:gd name="connsiteX2" fmla="*/ 6085435 w 6085435"/>
              <a:gd name="connsiteY2" fmla="*/ 0 h 6250940"/>
              <a:gd name="connsiteX3" fmla="*/ 3400555 w 6085435"/>
              <a:gd name="connsiteY3" fmla="*/ 6240780 h 6250940"/>
              <a:gd name="connsiteX4" fmla="*/ 447 w 6085435"/>
              <a:gd name="connsiteY4" fmla="*/ 6250940 h 6250940"/>
              <a:gd name="connsiteX0" fmla="*/ 447 w 6085435"/>
              <a:gd name="connsiteY0" fmla="*/ 6250940 h 6250940"/>
              <a:gd name="connsiteX1" fmla="*/ 3550 w 6085435"/>
              <a:gd name="connsiteY1" fmla="*/ 0 h 6250940"/>
              <a:gd name="connsiteX2" fmla="*/ 6085435 w 6085435"/>
              <a:gd name="connsiteY2" fmla="*/ 0 h 6250940"/>
              <a:gd name="connsiteX3" fmla="*/ 3400555 w 6085435"/>
              <a:gd name="connsiteY3" fmla="*/ 6240780 h 6250940"/>
              <a:gd name="connsiteX4" fmla="*/ 447 w 6085435"/>
              <a:gd name="connsiteY4" fmla="*/ 6250940 h 625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5435" h="6250940">
                <a:moveTo>
                  <a:pt x="447" y="6250940"/>
                </a:moveTo>
                <a:cubicBezTo>
                  <a:pt x="-1905" y="4536440"/>
                  <a:pt x="5902" y="1714500"/>
                  <a:pt x="3550" y="0"/>
                </a:cubicBezTo>
                <a:lnTo>
                  <a:pt x="6085435" y="0"/>
                </a:lnTo>
                <a:lnTo>
                  <a:pt x="3400555" y="6240780"/>
                </a:lnTo>
                <a:lnTo>
                  <a:pt x="447" y="625094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897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7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67EE46-72B7-6F4D-AEC4-544F4435C3A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6FF907-A3EC-6147-8935-861F1A56C469}"/>
              </a:ext>
            </a:extLst>
          </p:cNvPr>
          <p:cNvGrpSpPr/>
          <p:nvPr userDrawn="1"/>
        </p:nvGrpSpPr>
        <p:grpSpPr>
          <a:xfrm>
            <a:off x="8232547" y="6400047"/>
            <a:ext cx="740374" cy="309880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4D6D69A-1D6A-A84A-9ED8-96E7BBB49D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3B3881B-8E75-4444-85F6-11906214F0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8C0C732-4690-D346-A664-52D792E4CE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FB0DBC1-BB62-904D-AAC0-4A345D6F6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9D397-94D7-104E-B722-6B5C1E950B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BAD094-E50D-8E41-82CF-3DB656903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6E69D81-C7E4-F949-AAD6-CFF32A487B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6A1B1FA-C6A8-9A40-9CD7-E36D16B7974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97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F94B2C4-3E6A-8940-9E8A-19DA8C49FB1C}"/>
              </a:ext>
            </a:extLst>
          </p:cNvPr>
          <p:cNvSpPr/>
          <p:nvPr userDrawn="1"/>
        </p:nvSpPr>
        <p:spPr>
          <a:xfrm>
            <a:off x="0" y="-6047"/>
            <a:ext cx="912259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96AADF7-07DB-F342-8E26-E30CC22BE8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DDD49199-198B-B74F-9D6E-1F238F08E7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877"/>
          <a:stretch/>
        </p:blipFill>
        <p:spPr>
          <a:xfrm>
            <a:off x="0" y="5205783"/>
            <a:ext cx="2228850" cy="165221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7815751-1F29-7A49-85C4-CC19F242B752}"/>
              </a:ext>
            </a:extLst>
          </p:cNvPr>
          <p:cNvSpPr/>
          <p:nvPr userDrawn="1"/>
        </p:nvSpPr>
        <p:spPr>
          <a:xfrm>
            <a:off x="0" y="-12095"/>
            <a:ext cx="2405925" cy="6857999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AABF405-6390-B14D-9E56-485D12E887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44" y="6155970"/>
            <a:ext cx="1168428" cy="531105"/>
          </a:xfrm>
          <a:prstGeom prst="rect">
            <a:avLst/>
          </a:prstGeom>
        </p:spPr>
      </p:pic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62AFDC65-4074-D944-B598-93F86F3DC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2598674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B4B82-0DF4-A546-8D8C-70AA685DF6A9}"/>
              </a:ext>
            </a:extLst>
          </p:cNvPr>
          <p:cNvSpPr txBox="1"/>
          <p:nvPr userDrawn="1"/>
        </p:nvSpPr>
        <p:spPr>
          <a:xfrm>
            <a:off x="4078010" y="6155970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D24CD74-5A07-D346-9C12-077BD2E11B8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975784"/>
            <a:ext cx="7886700" cy="609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1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975784"/>
            <a:ext cx="7886700" cy="609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1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4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975784"/>
            <a:ext cx="7886700" cy="609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2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6A3ECA-7BE9-F744-9C51-72404CEBE1A0}"/>
              </a:ext>
            </a:extLst>
          </p:cNvPr>
          <p:cNvSpPr/>
          <p:nvPr userDrawn="1"/>
        </p:nvSpPr>
        <p:spPr>
          <a:xfrm>
            <a:off x="0" y="0"/>
            <a:ext cx="3127248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E00B0E-FD7A-3F4D-A8A4-214352703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318092-E2CB-8D4D-A99B-11CBE42C1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60C55E7-4A05-D14A-8410-888F23B7AB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49BE02-AB07-5C41-8AF0-8D4D539E7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DEBE19-84AD-EC49-A856-4B47C5180A4E}"/>
              </a:ext>
            </a:extLst>
          </p:cNvPr>
          <p:cNvGrpSpPr/>
          <p:nvPr userDrawn="1"/>
        </p:nvGrpSpPr>
        <p:grpSpPr>
          <a:xfrm>
            <a:off x="92670" y="5622499"/>
            <a:ext cx="1843588" cy="1108928"/>
            <a:chOff x="92670" y="3892522"/>
            <a:chExt cx="1843588" cy="110892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6D00102-9ED0-0B4A-A959-9DAC699B18D3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FBBF58-AF02-5D4D-B58B-C8BFEA72B498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33CDE49-426D-084F-85DC-EF8C3DCF6101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EA584FD-F4ED-8F43-967E-EDDE77211D37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754BDEE-ADAF-1848-9C2D-30EEF1F12F33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05DCA87-7140-834B-9DEA-40244F266A04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BE2293C-0509-BC47-AE4B-27EF45DD55D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EC26A59-F241-5D41-B1D6-856CB8B8A238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40605E7-DA44-DD46-981B-86D779910246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ABA26FD-8322-B743-8D59-403287A189B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444710D-7E75-ED4A-B8B7-D887599B1057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EDAC296-F633-D84B-928B-9B6D2C31C235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821FF9E-9C69-B74C-898F-88D3B492EA35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95CCA9A-4F86-BE4E-B032-66C667486B9C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DBDB81-E9B2-FF45-8686-814141024434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A8FC9BF-4176-484D-ABE0-7C52B73F3F58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317FDB4-EC3E-EB4A-B5A8-2253790F0B96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6ED93C-E40F-9349-BA09-700E36D9523D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5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6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C0EFD7-9F8C-884F-9C9F-DCFF466A785B}"/>
              </a:ext>
            </a:extLst>
          </p:cNvPr>
          <p:cNvSpPr/>
          <p:nvPr userDrawn="1"/>
        </p:nvSpPr>
        <p:spPr>
          <a:xfrm>
            <a:off x="3125188" y="-2"/>
            <a:ext cx="3004957" cy="6858001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410D61F-D867-2F4C-9FA4-EEA6B9685B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672" y="2917843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F0630CC-78C2-6D4E-9991-8134735030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0608" y="0"/>
            <a:ext cx="6085435" cy="688086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6880860"/>
              <a:gd name="connsiteX1" fmla="*/ 0 w 6081885"/>
              <a:gd name="connsiteY1" fmla="*/ 0 h 6880860"/>
              <a:gd name="connsiteX2" fmla="*/ 6081885 w 6081885"/>
              <a:gd name="connsiteY2" fmla="*/ 0 h 6880860"/>
              <a:gd name="connsiteX3" fmla="*/ 3122685 w 6081885"/>
              <a:gd name="connsiteY3" fmla="*/ 6880860 h 6880860"/>
              <a:gd name="connsiteX4" fmla="*/ 7057 w 6081885"/>
              <a:gd name="connsiteY4" fmla="*/ 5143500 h 6880860"/>
              <a:gd name="connsiteX0" fmla="*/ 447 w 6085435"/>
              <a:gd name="connsiteY0" fmla="*/ 6850380 h 6880860"/>
              <a:gd name="connsiteX1" fmla="*/ 3550 w 6085435"/>
              <a:gd name="connsiteY1" fmla="*/ 0 h 6880860"/>
              <a:gd name="connsiteX2" fmla="*/ 6085435 w 6085435"/>
              <a:gd name="connsiteY2" fmla="*/ 0 h 6880860"/>
              <a:gd name="connsiteX3" fmla="*/ 3126235 w 6085435"/>
              <a:gd name="connsiteY3" fmla="*/ 6880860 h 6880860"/>
              <a:gd name="connsiteX4" fmla="*/ 447 w 6085435"/>
              <a:gd name="connsiteY4" fmla="*/ 6850380 h 6880860"/>
              <a:gd name="connsiteX0" fmla="*/ 447 w 6085435"/>
              <a:gd name="connsiteY0" fmla="*/ 6880860 h 6880860"/>
              <a:gd name="connsiteX1" fmla="*/ 3550 w 6085435"/>
              <a:gd name="connsiteY1" fmla="*/ 0 h 6880860"/>
              <a:gd name="connsiteX2" fmla="*/ 6085435 w 6085435"/>
              <a:gd name="connsiteY2" fmla="*/ 0 h 6880860"/>
              <a:gd name="connsiteX3" fmla="*/ 3126235 w 6085435"/>
              <a:gd name="connsiteY3" fmla="*/ 6880860 h 6880860"/>
              <a:gd name="connsiteX4" fmla="*/ 447 w 6085435"/>
              <a:gd name="connsiteY4" fmla="*/ 6880860 h 688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5435" h="6880860">
                <a:moveTo>
                  <a:pt x="447" y="6880860"/>
                </a:moveTo>
                <a:cubicBezTo>
                  <a:pt x="-1905" y="5166360"/>
                  <a:pt x="5902" y="1714500"/>
                  <a:pt x="3550" y="0"/>
                </a:cubicBezTo>
                <a:lnTo>
                  <a:pt x="6085435" y="0"/>
                </a:lnTo>
                <a:lnTo>
                  <a:pt x="3126235" y="6880860"/>
                </a:lnTo>
                <a:lnTo>
                  <a:pt x="447" y="688086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345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499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>
            <a:extLst>
              <a:ext uri="{FF2B5EF4-FFF2-40B4-BE49-F238E27FC236}">
                <a16:creationId xmlns:a16="http://schemas.microsoft.com/office/drawing/2014/main" id="{E69B60F2-2010-BF44-9C30-1C26F1ACBE1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7261" y="6382805"/>
            <a:ext cx="766969" cy="3486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D9CBB9-4C2D-104F-95AD-951ABFDC8669}"/>
              </a:ext>
            </a:extLst>
          </p:cNvPr>
          <p:cNvGrpSpPr/>
          <p:nvPr userDrawn="1"/>
        </p:nvGrpSpPr>
        <p:grpSpPr>
          <a:xfrm>
            <a:off x="100130" y="5622499"/>
            <a:ext cx="1843588" cy="1108928"/>
            <a:chOff x="100130" y="3903136"/>
            <a:chExt cx="1843588" cy="1108928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E4F1753-348B-D74B-8C95-EF95E1A981DC}"/>
                </a:ext>
              </a:extLst>
            </p:cNvPr>
            <p:cNvSpPr/>
            <p:nvPr userDrawn="1"/>
          </p:nvSpPr>
          <p:spPr>
            <a:xfrm>
              <a:off x="1844259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59959DE-6244-1D48-A699-0AA4ADE06968}"/>
                </a:ext>
              </a:extLst>
            </p:cNvPr>
            <p:cNvSpPr/>
            <p:nvPr userDrawn="1"/>
          </p:nvSpPr>
          <p:spPr>
            <a:xfrm>
              <a:off x="1595097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96A6635-D076-8C4F-969B-185D6A0A808C}"/>
                </a:ext>
              </a:extLst>
            </p:cNvPr>
            <p:cNvSpPr/>
            <p:nvPr userDrawn="1"/>
          </p:nvSpPr>
          <p:spPr>
            <a:xfrm>
              <a:off x="1345936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A469FC0-10D9-6345-9314-1DBC80CB8758}"/>
                </a:ext>
              </a:extLst>
            </p:cNvPr>
            <p:cNvSpPr/>
            <p:nvPr userDrawn="1"/>
          </p:nvSpPr>
          <p:spPr>
            <a:xfrm>
              <a:off x="1096775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D589FCC-FEC4-9247-8F6A-F00BA071D441}"/>
                </a:ext>
              </a:extLst>
            </p:cNvPr>
            <p:cNvSpPr/>
            <p:nvPr userDrawn="1"/>
          </p:nvSpPr>
          <p:spPr>
            <a:xfrm>
              <a:off x="1096775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1D41450A-FC3B-024B-B436-C0B81A1437CD}"/>
                </a:ext>
              </a:extLst>
            </p:cNvPr>
            <p:cNvSpPr/>
            <p:nvPr userDrawn="1"/>
          </p:nvSpPr>
          <p:spPr>
            <a:xfrm>
              <a:off x="847614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F8A8CB9-49CF-4841-B355-86E399B80FAC}"/>
                </a:ext>
              </a:extLst>
            </p:cNvPr>
            <p:cNvSpPr/>
            <p:nvPr userDrawn="1"/>
          </p:nvSpPr>
          <p:spPr>
            <a:xfrm>
              <a:off x="1096775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36FC95B-1D10-9747-8250-82A362F41CB2}"/>
                </a:ext>
              </a:extLst>
            </p:cNvPr>
            <p:cNvSpPr/>
            <p:nvPr userDrawn="1"/>
          </p:nvSpPr>
          <p:spPr>
            <a:xfrm>
              <a:off x="847614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127F8EF6-86C0-1B41-85C5-42BABD385B38}"/>
                </a:ext>
              </a:extLst>
            </p:cNvPr>
            <p:cNvSpPr/>
            <p:nvPr userDrawn="1"/>
          </p:nvSpPr>
          <p:spPr>
            <a:xfrm>
              <a:off x="598452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191A724-8E06-6B45-86EC-A03A9811E304}"/>
                </a:ext>
              </a:extLst>
            </p:cNvPr>
            <p:cNvSpPr/>
            <p:nvPr userDrawn="1"/>
          </p:nvSpPr>
          <p:spPr>
            <a:xfrm>
              <a:off x="349291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4FA64D1-6965-2348-ADA0-F23E606AE531}"/>
                </a:ext>
              </a:extLst>
            </p:cNvPr>
            <p:cNvSpPr/>
            <p:nvPr userDrawn="1"/>
          </p:nvSpPr>
          <p:spPr>
            <a:xfrm>
              <a:off x="100130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93F0CB8-1DC5-BC40-B642-35C3B9C177AB}"/>
                </a:ext>
              </a:extLst>
            </p:cNvPr>
            <p:cNvSpPr/>
            <p:nvPr userDrawn="1"/>
          </p:nvSpPr>
          <p:spPr>
            <a:xfrm>
              <a:off x="349291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D130B67-5EE4-6E49-B557-FCB4F50E97EA}"/>
                </a:ext>
              </a:extLst>
            </p:cNvPr>
            <p:cNvSpPr/>
            <p:nvPr userDrawn="1"/>
          </p:nvSpPr>
          <p:spPr>
            <a:xfrm>
              <a:off x="349291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54909AE-DD3E-C54B-A231-43F8668F6738}"/>
                </a:ext>
              </a:extLst>
            </p:cNvPr>
            <p:cNvSpPr/>
            <p:nvPr userDrawn="1"/>
          </p:nvSpPr>
          <p:spPr>
            <a:xfrm>
              <a:off x="100130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47E324-6FC6-A74E-8991-B8FAEC46FB66}"/>
                </a:ext>
              </a:extLst>
            </p:cNvPr>
            <p:cNvSpPr/>
            <p:nvPr userDrawn="1"/>
          </p:nvSpPr>
          <p:spPr>
            <a:xfrm>
              <a:off x="349291" y="4152298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84A5BE8-FDD7-BF4A-B0E8-AB5277C69A62}"/>
                </a:ext>
              </a:extLst>
            </p:cNvPr>
            <p:cNvSpPr/>
            <p:nvPr userDrawn="1"/>
          </p:nvSpPr>
          <p:spPr>
            <a:xfrm>
              <a:off x="349291" y="390313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C532544-F37A-CD49-8BCB-220C2D6A0A65}"/>
                </a:ext>
              </a:extLst>
            </p:cNvPr>
            <p:cNvSpPr/>
            <p:nvPr userDrawn="1"/>
          </p:nvSpPr>
          <p:spPr>
            <a:xfrm>
              <a:off x="598452" y="4152298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144C645-C40F-1D4E-8AC6-37FFBE8829E7}"/>
                </a:ext>
              </a:extLst>
            </p:cNvPr>
            <p:cNvSpPr/>
            <p:nvPr userDrawn="1"/>
          </p:nvSpPr>
          <p:spPr>
            <a:xfrm>
              <a:off x="834797" y="4886970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3B4228-1EA7-864B-A471-0FC25D834429}"/>
              </a:ext>
            </a:extLst>
          </p:cNvPr>
          <p:cNvGrpSpPr/>
          <p:nvPr userDrawn="1"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6BD49C33-0D2B-B74D-AEC0-AD350298EBE9}"/>
                </a:ext>
              </a:extLst>
            </p:cNvPr>
            <p:cNvSpPr/>
            <p:nvPr userDrawn="1"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D3631CD-E8A0-B346-A183-911A7DE00246}"/>
                </a:ext>
              </a:extLst>
            </p:cNvPr>
            <p:cNvSpPr/>
            <p:nvPr userDrawn="1"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508D3E3-0A75-F04D-9516-42E09F233D0A}"/>
                </a:ext>
              </a:extLst>
            </p:cNvPr>
            <p:cNvSpPr/>
            <p:nvPr userDrawn="1"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62E5F088-7EDA-C245-B71F-934CAB641A9D}"/>
                </a:ext>
              </a:extLst>
            </p:cNvPr>
            <p:cNvSpPr/>
            <p:nvPr userDrawn="1"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1C1AC39-7A2F-6C47-B00E-34934B61ACD3}"/>
                </a:ext>
              </a:extLst>
            </p:cNvPr>
            <p:cNvSpPr/>
            <p:nvPr userDrawn="1"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6161847-5291-0342-80DF-21B681E37D9E}"/>
                </a:ext>
              </a:extLst>
            </p:cNvPr>
            <p:cNvSpPr/>
            <p:nvPr userDrawn="1"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25E9B86-D939-DB4C-81F9-EA136513E8C9}"/>
                </a:ext>
              </a:extLst>
            </p:cNvPr>
            <p:cNvSpPr/>
            <p:nvPr userDrawn="1"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417E7CB9-D14B-1646-8342-5A3FA35DA5C4}"/>
                </a:ext>
              </a:extLst>
            </p:cNvPr>
            <p:cNvSpPr/>
            <p:nvPr userDrawn="1"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2325F24-15C5-C940-B530-F4E8A6946184}"/>
                </a:ext>
              </a:extLst>
            </p:cNvPr>
            <p:cNvSpPr/>
            <p:nvPr userDrawn="1"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BE2143B-F550-C54D-AD0B-72DD4FA2B003}"/>
                </a:ext>
              </a:extLst>
            </p:cNvPr>
            <p:cNvSpPr/>
            <p:nvPr userDrawn="1"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BBA2576-466C-4145-9AC0-B459F0F3C94E}"/>
                </a:ext>
              </a:extLst>
            </p:cNvPr>
            <p:cNvSpPr/>
            <p:nvPr userDrawn="1"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E46DA8D-F589-974B-B60B-466DEA11CA3E}"/>
                </a:ext>
              </a:extLst>
            </p:cNvPr>
            <p:cNvSpPr/>
            <p:nvPr userDrawn="1"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A7C2F8C8-2DB8-5F46-8B13-9A50B12375D5}"/>
                </a:ext>
              </a:extLst>
            </p:cNvPr>
            <p:cNvSpPr/>
            <p:nvPr userDrawn="1"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EA81FE4-98E6-5A4A-8981-3C8C8BE5C013}"/>
                </a:ext>
              </a:extLst>
            </p:cNvPr>
            <p:cNvSpPr/>
            <p:nvPr userDrawn="1"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201A22C-DE2E-714A-9E77-4B8BB497AE72}"/>
                </a:ext>
              </a:extLst>
            </p:cNvPr>
            <p:cNvSpPr/>
            <p:nvPr userDrawn="1"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0B90E6D-9C2C-1449-8473-0AC073FDD29A}"/>
                </a:ext>
              </a:extLst>
            </p:cNvPr>
            <p:cNvSpPr/>
            <p:nvPr userDrawn="1"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91719EB-A340-FA40-89C4-6CB3B4FC5C7F}"/>
                </a:ext>
              </a:extLst>
            </p:cNvPr>
            <p:cNvSpPr/>
            <p:nvPr userDrawn="1"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9B0B036-2766-6B4A-8FD7-5CE493C02DF8}"/>
                </a:ext>
              </a:extLst>
            </p:cNvPr>
            <p:cNvSpPr/>
            <p:nvPr userDrawn="1"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A91C197-7CA0-BB40-BC7F-472A99C56891}"/>
                </a:ext>
              </a:extLst>
            </p:cNvPr>
            <p:cNvSpPr/>
            <p:nvPr userDrawn="1"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788F5A16-30E6-3340-BEE5-886336AD3486}"/>
                </a:ext>
              </a:extLst>
            </p:cNvPr>
            <p:cNvSpPr/>
            <p:nvPr userDrawn="1"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E6279D0-18B4-6447-A52C-23F8B957E205}"/>
                </a:ext>
              </a:extLst>
            </p:cNvPr>
            <p:cNvSpPr/>
            <p:nvPr userDrawn="1"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F44490-5298-1C4B-8853-90FF33C84863}"/>
                </a:ext>
              </a:extLst>
            </p:cNvPr>
            <p:cNvSpPr/>
            <p:nvPr userDrawn="1"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4EA4F0D-A945-5848-9B7E-3D4520802506}"/>
                </a:ext>
              </a:extLst>
            </p:cNvPr>
            <p:cNvSpPr/>
            <p:nvPr userDrawn="1"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7F984C0-9382-C245-8355-69F92B287D54}"/>
                </a:ext>
              </a:extLst>
            </p:cNvPr>
            <p:cNvSpPr/>
            <p:nvPr userDrawn="1"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3">
            <a:extLst>
              <a:ext uri="{FF2B5EF4-FFF2-40B4-BE49-F238E27FC236}">
                <a16:creationId xmlns:a16="http://schemas.microsoft.com/office/drawing/2014/main" id="{59D6DDB2-6E32-9A49-9B37-974463B55717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6545769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125917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3" r:id="rId2"/>
    <p:sldLayoutId id="2147483677" r:id="rId3"/>
    <p:sldLayoutId id="2147483675" r:id="rId4"/>
    <p:sldLayoutId id="2147483674" r:id="rId5"/>
    <p:sldLayoutId id="2147483679" r:id="rId6"/>
    <p:sldLayoutId id="2147483684" r:id="rId7"/>
    <p:sldLayoutId id="2147483685" r:id="rId8"/>
    <p:sldLayoutId id="2147483683" r:id="rId9"/>
    <p:sldLayoutId id="2147483686" r:id="rId10"/>
    <p:sldLayoutId id="2147483687" r:id="rId11"/>
    <p:sldLayoutId id="2147483712" r:id="rId12"/>
    <p:sldLayoutId id="2147483714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0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57D41C4-D182-7E4F-858E-3B8D6B00D73E}"/>
              </a:ext>
            </a:extLst>
          </p:cNvPr>
          <p:cNvSpPr/>
          <p:nvPr userDrawn="1"/>
        </p:nvSpPr>
        <p:spPr>
          <a:xfrm>
            <a:off x="0" y="6248401"/>
            <a:ext cx="91440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E69B60F2-2010-BF44-9C30-1C26F1ACBE1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7261" y="6382805"/>
            <a:ext cx="766969" cy="3486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6" name="TextBox 3">
            <a:extLst>
              <a:ext uri="{FF2B5EF4-FFF2-40B4-BE49-F238E27FC236}">
                <a16:creationId xmlns:a16="http://schemas.microsoft.com/office/drawing/2014/main" id="{39C54F21-B63A-0B43-9B5E-15E5B2E8AF43}"/>
              </a:ext>
            </a:extLst>
          </p:cNvPr>
          <p:cNvSpPr txBox="1"/>
          <p:nvPr userDrawn="1"/>
        </p:nvSpPr>
        <p:spPr>
          <a:xfrm>
            <a:off x="3310128" y="6384622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7" name="TextBox 5">
            <a:extLst>
              <a:ext uri="{FF2B5EF4-FFF2-40B4-BE49-F238E27FC236}">
                <a16:creationId xmlns:a16="http://schemas.microsoft.com/office/drawing/2014/main" id="{48736F1C-D6C7-E247-AA72-1072BD8B7455}"/>
              </a:ext>
            </a:extLst>
          </p:cNvPr>
          <p:cNvSpPr txBox="1"/>
          <p:nvPr userDrawn="1"/>
        </p:nvSpPr>
        <p:spPr>
          <a:xfrm>
            <a:off x="3310128" y="6562150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D0890A6-45C0-D443-85E7-8C35190A2A8C}"/>
              </a:ext>
            </a:extLst>
          </p:cNvPr>
          <p:cNvGrpSpPr/>
          <p:nvPr userDrawn="1"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3128248-31C5-4A45-B133-E925B4F54B29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A22319A-C6E3-8443-B246-6F5C3C673941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FCB074B-D9B2-1047-AF65-4AE1A2311C02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FDD88D8-87A0-504A-8534-E8B14D72EF88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1FD66387-1DC8-7948-82FD-CAABFDE8467F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5C05A7F-30D2-7240-88A3-D1D80858C344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882B4AF-18B8-D441-87E3-0E5B506F205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F1623C-E9E1-4A40-9FCB-5B9A2EADED22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2D34B10-1A29-E949-B602-C3C7C540883A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1F6D6C1-6BE3-CF49-9110-D71873D2D69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4AEB81F-DDA3-5148-AC52-8DCF8EA95CB7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0AF9EFB-189C-A34C-8F22-5D23387E719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CF74C02-81DC-EF4A-8995-3435B218068F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CE31EF-D17D-F64A-B0E6-18CA4352C422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CF77586-9DBE-5F46-9206-2406CA61AAA6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5AD534D-045C-8D43-A9C1-10362C2805E5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D23BEDF-D186-BE46-BA6A-5AC1855F4E04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B64E163-4D8E-9148-9BC0-3616C45B3836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89F87B4-BB9D-5A47-BA3F-E565A2FD1524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D24A8F84-BD33-F940-B37C-A2AA9A57CA58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0F2D82DB-04C6-A643-AA84-01E6A60FC753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B5FA50CD-3228-0F4A-AE9D-B38BC916BDF8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9A08843-438A-B048-B7BF-549022BB13F0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18A0054-4ED8-4A44-8E9B-59B02090EBF6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0B52E8B-3253-3440-8D8D-4F6AD8488C0E}"/>
              </a:ext>
            </a:extLst>
          </p:cNvPr>
          <p:cNvGrpSpPr/>
          <p:nvPr userDrawn="1"/>
        </p:nvGrpSpPr>
        <p:grpSpPr>
          <a:xfrm>
            <a:off x="100130" y="5622499"/>
            <a:ext cx="1843588" cy="1108928"/>
            <a:chOff x="92670" y="3892522"/>
            <a:chExt cx="1843588" cy="1108928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F1DD201-CAE0-CC47-9714-3CCE73DD2F34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09500EE-328C-2B43-B03F-B07483AD0095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E811120-EFE5-6E4B-8751-12E8ED9AD181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B52C61D0-8A75-404C-8626-E71C8196B681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D07A024-48D1-E54E-9ECB-67E8D19B1CF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B82CBFA-499A-C146-8981-137203CD9B16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9B7840-FCF3-E74C-BB82-A946E9441D22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02CCC8C-C23C-5445-8E14-E7D474C460F8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5460F932-1F5F-1044-9579-34DD761B370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735D2F4-F985-2048-A824-2AB3400ED3F1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2B18D68B-4553-3843-9D72-78C683E5628B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714F51B-222D-104F-AB74-453643E8ED8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6167E1C-C41E-C94C-8972-37D32244AF52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9D51D70D-A751-1540-B49C-8D86E6E33580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45A1D7A9-1253-1E4C-9446-C6EC7E339DB6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6DA8A11-DEBB-1D4C-A69D-A3B87B234A3E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2AFE42A-B94F-2044-9EFF-A1C4FE113677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D20E868-D2E7-F54F-B5E2-8EAFF6258BA1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4"/>
    </p:custDataLst>
    <p:extLst>
      <p:ext uri="{BB962C8B-B14F-4D97-AF65-F5344CB8AC3E}">
        <p14:creationId xmlns:p14="http://schemas.microsoft.com/office/powerpoint/2010/main" val="41329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8C2A7-5ABB-CD48-8B2D-8F2C9DA00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Science &amp; Analytics Intern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C5CC-284B-E246-993C-6A8BCF1C2E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6: Model Building</a:t>
            </a:r>
          </a:p>
          <a:p>
            <a:r>
              <a:rPr lang="en-US" sz="1800" dirty="0"/>
              <a:t>Neural Networks, Random Forest, Gradient Boosting</a:t>
            </a:r>
          </a:p>
          <a:p>
            <a:endParaRPr lang="en-US" sz="1800" dirty="0"/>
          </a:p>
          <a:p>
            <a:r>
              <a:rPr lang="en-US" sz="1800" dirty="0"/>
              <a:t>July 27, 2023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5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Additive Ensemble Models -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724A-B6C2-B765-30DF-19406CB1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Build a SIMPLE model to predict target: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Try to predict the model error with another SIMPLE model: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Continue to add model after model, each one predicting the error: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049" name="Picture 1" descr="Gradient Boosting &#10;Gradient Boosting Machine &#10;Build a simple model to predict target (VERY SIMPLE, not try &#10;anything close to perfect): &#10;Y = fl(x) + El ">
            <a:extLst>
              <a:ext uri="{FF2B5EF4-FFF2-40B4-BE49-F238E27FC236}">
                <a16:creationId xmlns:a16="http://schemas.microsoft.com/office/drawing/2014/main" id="{E96321B8-F90C-42EC-30DB-C69282CF7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0" t="37071" r="65398" b="53661"/>
          <a:stretch/>
        </p:blipFill>
        <p:spPr bwMode="auto">
          <a:xfrm>
            <a:off x="3628102" y="1747643"/>
            <a:ext cx="1887795" cy="4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adient Boosting &#10;Gradient Boosting Machine &#10;Build a simple model to predict target (VERY SIMPLE, not try &#10;anything close to perfect): &#10;Y = fl(x) + El &#10;Model has error, El. What if we tried to predict that error wit &#10;model (AGAIN, SIMPLE)? &#10;El = f2(x) + ">
            <a:extLst>
              <a:ext uri="{FF2B5EF4-FFF2-40B4-BE49-F238E27FC236}">
                <a16:creationId xmlns:a16="http://schemas.microsoft.com/office/drawing/2014/main" id="{ED2C553C-58B6-2B1E-B4E5-891ADC3A9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8" t="63176" r="64336" b="26527"/>
          <a:stretch/>
        </p:blipFill>
        <p:spPr bwMode="auto">
          <a:xfrm>
            <a:off x="3628101" y="2937950"/>
            <a:ext cx="1887795" cy="5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radient Boosting &#10;Gradient Boosting Machine &#10;Continue to add model after model, each one predicting the e &#10;from the previous round... &#10;Y = fl(x) + f2(x) + f3(x) + + fk(x) + Ek &#10;Original model Predict &#10;error from &#10;model 1 &#10;Predict &#10;error from &#10;model 2 ">
            <a:extLst>
              <a:ext uri="{FF2B5EF4-FFF2-40B4-BE49-F238E27FC236}">
                <a16:creationId xmlns:a16="http://schemas.microsoft.com/office/drawing/2014/main" id="{6AE4125E-4277-C369-F602-03E6AF1B9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t="37598" r="27544" b="26240"/>
          <a:stretch/>
        </p:blipFill>
        <p:spPr bwMode="auto">
          <a:xfrm>
            <a:off x="1691876" y="4255869"/>
            <a:ext cx="5760244" cy="18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724A-B6C2-B765-30DF-19406CB1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Tune parameters to prevent overfitting:</a:t>
            </a:r>
          </a:p>
          <a:p>
            <a:pPr marL="64008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Reduce weight of each of the error models for prediction.</a:t>
            </a:r>
          </a:p>
          <a:p>
            <a:pPr marL="64008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# of trees (classifiers) used in the prediction.</a:t>
            </a:r>
          </a:p>
          <a:p>
            <a:pPr marL="64008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Other parameters…</a:t>
            </a:r>
          </a:p>
        </p:txBody>
      </p:sp>
    </p:spTree>
    <p:extLst>
      <p:ext uri="{BB962C8B-B14F-4D97-AF65-F5344CB8AC3E}">
        <p14:creationId xmlns:p14="http://schemas.microsoft.com/office/powerpoint/2010/main" val="279664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FCDE8D-0A19-C258-770D-2961AB1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Gradient descent: </a:t>
            </a:r>
            <a:r>
              <a:rPr lang="en-US" dirty="0"/>
              <a:t>method that iteratively updates parameters in order to minimize a loss function (the errors) by moving in the direction of the steepest descent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Learning rate: </a:t>
            </a:r>
            <a:r>
              <a:rPr lang="en-US" dirty="0"/>
              <a:t>step size, updated at each step to help with minimization</a:t>
            </a:r>
            <a:endParaRPr lang="en-US" b="1" dirty="0"/>
          </a:p>
        </p:txBody>
      </p:sp>
      <p:pic>
        <p:nvPicPr>
          <p:cNvPr id="5121" name="Picture 1" descr="Gradient Boosting &#10;Gradient Descent &#10;The step size is updated at &#10;each step to help with the &#10;minimization — learning rate. &#10;Without the learning rate, we &#10;might take steps too big (miss &#10;the minimum) or too small (too &#10;long to optimize). ">
            <a:extLst>
              <a:ext uri="{FF2B5EF4-FFF2-40B4-BE49-F238E27FC236}">
                <a16:creationId xmlns:a16="http://schemas.microsoft.com/office/drawing/2014/main" id="{62B45B2B-AA02-65E9-B040-DE85CDDB1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0" t="25950" r="10995" b="23262"/>
          <a:stretch/>
        </p:blipFill>
        <p:spPr bwMode="auto">
          <a:xfrm>
            <a:off x="3037658" y="3706989"/>
            <a:ext cx="3068684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BDCA2D8-7ED1-C7CA-5213-1CD78D46A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406343"/>
              </p:ext>
            </p:extLst>
          </p:nvPr>
        </p:nvGraphicFramePr>
        <p:xfrm>
          <a:off x="2079913" y="1205344"/>
          <a:ext cx="4984173" cy="486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173">
                  <a:extLst>
                    <a:ext uri="{9D8B030D-6E8A-4147-A177-3AD203B41FA5}">
                      <a16:colId xmlns:a16="http://schemas.microsoft.com/office/drawing/2014/main" val="2372807933"/>
                    </a:ext>
                  </a:extLst>
                </a:gridCol>
              </a:tblGrid>
              <a:tr h="489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73675"/>
                  </a:ext>
                </a:extLst>
              </a:tr>
              <a:tr h="881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Additional regularization parameters to prevent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223237"/>
                  </a:ext>
                </a:extLst>
              </a:tr>
              <a:tr h="881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Settings to stop model assessment when adding more trees isn’t helpful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694914"/>
                  </a:ext>
                </a:extLst>
              </a:tr>
              <a:tr h="881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Supports parallel processing, but still must be trained sequentially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381187"/>
                  </a:ext>
                </a:extLst>
              </a:tr>
              <a:tr h="8494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Variety of loss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967103"/>
                  </a:ext>
                </a:extLst>
              </a:tr>
              <a:tr h="8815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Allows generalized linear models as well as tree-based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6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4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83877-CFF8-4F79-C39F-E4240C25E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776391"/>
              </p:ext>
            </p:extLst>
          </p:nvPr>
        </p:nvGraphicFramePr>
        <p:xfrm>
          <a:off x="862445" y="1592532"/>
          <a:ext cx="7419109" cy="367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458">
                  <a:extLst>
                    <a:ext uri="{9D8B030D-6E8A-4147-A177-3AD203B41FA5}">
                      <a16:colId xmlns:a16="http://schemas.microsoft.com/office/drawing/2014/main" val="2372807933"/>
                    </a:ext>
                  </a:extLst>
                </a:gridCol>
                <a:gridCol w="3752651">
                  <a:extLst>
                    <a:ext uri="{9D8B030D-6E8A-4147-A177-3AD203B41FA5}">
                      <a16:colId xmlns:a16="http://schemas.microsoft.com/office/drawing/2014/main" val="1145165009"/>
                    </a:ext>
                  </a:extLst>
                </a:gridCol>
              </a:tblGrid>
              <a:tr h="5492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73675"/>
                  </a:ext>
                </a:extLst>
              </a:tr>
              <a:tr h="7449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Very accurate (if tuned properly)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Lacks “interpretability” beyond variable 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23237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Tend to outperform Random Forests when properly trained and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Computationally </a:t>
                      </a:r>
                      <a:r>
                        <a:rPr lang="en-US" sz="1800" b="1" dirty="0">
                          <a:latin typeface="+mj-lt"/>
                        </a:rPr>
                        <a:t>slower</a:t>
                      </a:r>
                      <a:r>
                        <a:rPr lang="en-US" sz="1800" b="0" dirty="0">
                          <a:latin typeface="+mj-lt"/>
                        </a:rPr>
                        <a:t> than Random Forests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72796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Variable importance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More tuning parameters than 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74147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Harder to optimize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96483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More sensitive to tuning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8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3EC538-023A-8451-63BA-38C7592E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0998"/>
            <a:ext cx="7886700" cy="4351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Organized in a network of </a:t>
            </a:r>
            <a:r>
              <a:rPr lang="en-US" b="1" dirty="0"/>
              <a:t>neurons </a:t>
            </a:r>
            <a:r>
              <a:rPr lang="en-US" dirty="0"/>
              <a:t>through </a:t>
            </a:r>
            <a:r>
              <a:rPr lang="en-US" b="1" dirty="0"/>
              <a:t>layers.</a:t>
            </a:r>
          </a:p>
          <a:p>
            <a:pPr>
              <a:lnSpc>
                <a:spcPct val="150000"/>
              </a:lnSpc>
            </a:pPr>
            <a:r>
              <a:rPr lang="en-US" dirty="0"/>
              <a:t>The input variables are considered the neurons on the </a:t>
            </a:r>
            <a:r>
              <a:rPr lang="en-US" b="1" dirty="0"/>
              <a:t>bottom layer.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output variable is considered the neuron on the </a:t>
            </a:r>
            <a:r>
              <a:rPr lang="en-US" b="1" dirty="0"/>
              <a:t>top layer.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layers in between, called </a:t>
            </a:r>
            <a:r>
              <a:rPr lang="en-US" b="1" dirty="0"/>
              <a:t>hidden layers,</a:t>
            </a:r>
            <a:r>
              <a:rPr lang="en-US" dirty="0"/>
              <a:t> transform the input variables through non-linear methods to try and best model the output variable.</a:t>
            </a:r>
          </a:p>
        </p:txBody>
      </p:sp>
    </p:spTree>
    <p:extLst>
      <p:ext uri="{BB962C8B-B14F-4D97-AF65-F5344CB8AC3E}">
        <p14:creationId xmlns:p14="http://schemas.microsoft.com/office/powerpoint/2010/main" val="28931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EC418-8100-CCE7-7E6B-18B2FC66C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86" t="27172" r="13069" b="5485"/>
          <a:stretch/>
        </p:blipFill>
        <p:spPr>
          <a:xfrm>
            <a:off x="377657" y="2213898"/>
            <a:ext cx="4620370" cy="2820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6AAD3C-7534-ADEC-B11A-E77CCCDCE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59" t="26377" r="35795" b="15401"/>
          <a:stretch/>
        </p:blipFill>
        <p:spPr>
          <a:xfrm>
            <a:off x="5237017" y="2007028"/>
            <a:ext cx="3377047" cy="32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134BB05-6064-A01A-B4B7-C7AE36CA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0998"/>
            <a:ext cx="6561859" cy="5209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Backpropagation Algorithm:</a:t>
            </a:r>
          </a:p>
          <a:p>
            <a:pPr>
              <a:lnSpc>
                <a:spcPct val="150000"/>
              </a:lnSpc>
            </a:pPr>
            <a:r>
              <a:rPr lang="en-US" dirty="0"/>
              <a:t>Forward phase:</a:t>
            </a:r>
          </a:p>
          <a:p>
            <a:pPr marL="52578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Start with some initial weights.</a:t>
            </a:r>
          </a:p>
          <a:p>
            <a:pPr marL="52578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Calculations passed through network.</a:t>
            </a:r>
          </a:p>
          <a:p>
            <a:pPr marL="52578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Predicted value computed.</a:t>
            </a:r>
          </a:p>
          <a:p>
            <a:pPr>
              <a:lnSpc>
                <a:spcPct val="150000"/>
              </a:lnSpc>
            </a:pPr>
            <a:r>
              <a:rPr lang="en-US" dirty="0"/>
              <a:t>Backward phase:</a:t>
            </a:r>
          </a:p>
          <a:p>
            <a:pPr marL="64008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Predicted value compared with actual value (error).</a:t>
            </a:r>
          </a:p>
          <a:p>
            <a:pPr marL="64008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Work backwards through network to adjust weights to make the prediction better.</a:t>
            </a:r>
          </a:p>
        </p:txBody>
      </p:sp>
      <p:pic>
        <p:nvPicPr>
          <p:cNvPr id="1025" name="Picture 1" descr="Fonuard Phase &#10;2. &#10;3. &#10;Start with some initial weights (often random). &#10;Calculations passed through network. &#10;Predicted value computed. &#10;3 &#10;4 &#10;2 &#10;5 &#10;3 &#10;1 ">
            <a:extLst>
              <a:ext uri="{FF2B5EF4-FFF2-40B4-BE49-F238E27FC236}">
                <a16:creationId xmlns:a16="http://schemas.microsoft.com/office/drawing/2014/main" id="{6A37A3E0-B0D7-7193-7C55-AD19DCBC5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7" t="42020" r="24545" b="11111"/>
          <a:stretch/>
        </p:blipFill>
        <p:spPr bwMode="auto">
          <a:xfrm>
            <a:off x="5148695" y="1709894"/>
            <a:ext cx="3444587" cy="199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2049" name="Picture 1" descr="Il ">
            <a:extLst>
              <a:ext uri="{FF2B5EF4-FFF2-40B4-BE49-F238E27FC236}">
                <a16:creationId xmlns:a16="http://schemas.microsoft.com/office/drawing/2014/main" id="{A5200851-B25E-96B4-3BD3-3B1C90892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8" t="26465" r="12954" b="14343"/>
          <a:stretch/>
        </p:blipFill>
        <p:spPr bwMode="auto">
          <a:xfrm>
            <a:off x="1117023" y="1906731"/>
            <a:ext cx="6909954" cy="30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83877-CFF8-4F79-C39F-E4240C25E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838254"/>
              </p:ext>
            </p:extLst>
          </p:nvPr>
        </p:nvGraphicFramePr>
        <p:xfrm>
          <a:off x="862445" y="1592532"/>
          <a:ext cx="7419109" cy="367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458">
                  <a:extLst>
                    <a:ext uri="{9D8B030D-6E8A-4147-A177-3AD203B41FA5}">
                      <a16:colId xmlns:a16="http://schemas.microsoft.com/office/drawing/2014/main" val="2372807933"/>
                    </a:ext>
                  </a:extLst>
                </a:gridCol>
                <a:gridCol w="3752651">
                  <a:extLst>
                    <a:ext uri="{9D8B030D-6E8A-4147-A177-3AD203B41FA5}">
                      <a16:colId xmlns:a16="http://schemas.microsoft.com/office/drawing/2014/main" val="1145165009"/>
                    </a:ext>
                  </a:extLst>
                </a:gridCol>
              </a:tblGrid>
              <a:tr h="5492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73675"/>
                  </a:ext>
                </a:extLst>
              </a:tr>
              <a:tr h="7449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Used for categorical / numerical target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No insights for variable importance.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23237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Capable of modeling complex nonlinear patterns.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Extremely computationally intensive.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72796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No assumptions about the data distributions.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Tuning of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74147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Prone to overfitting training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96483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Life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FA952-D425-C24B-8DC0-21693837E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5" r="20839"/>
          <a:stretch/>
        </p:blipFill>
        <p:spPr>
          <a:xfrm>
            <a:off x="2055090" y="1409700"/>
            <a:ext cx="5033819" cy="4038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58469B-366E-B39F-9BF3-85ABB01FE7EF}"/>
              </a:ext>
            </a:extLst>
          </p:cNvPr>
          <p:cNvSpPr/>
          <p:nvPr/>
        </p:nvSpPr>
        <p:spPr>
          <a:xfrm>
            <a:off x="2545976" y="3384175"/>
            <a:ext cx="1479176" cy="1450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“Interpretability”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335-E77D-F55A-9551-A4D0CFD1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Most ML models are </a:t>
            </a:r>
            <a:r>
              <a:rPr lang="en-US" b="1" dirty="0"/>
              <a:t>not </a:t>
            </a:r>
            <a:r>
              <a:rPr lang="en-US" dirty="0"/>
              <a:t>interpretable in the classical sense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Relationships are not linear! They are complicated!</a:t>
            </a:r>
          </a:p>
          <a:p>
            <a:pPr>
              <a:lnSpc>
                <a:spcPct val="150000"/>
              </a:lnSpc>
            </a:pPr>
            <a:r>
              <a:rPr lang="en-US" dirty="0"/>
              <a:t>We </a:t>
            </a:r>
            <a:r>
              <a:rPr lang="en-US" i="1" dirty="0"/>
              <a:t>can </a:t>
            </a:r>
            <a:r>
              <a:rPr lang="en-US" dirty="0"/>
              <a:t>get a general idea of overall pattern for a predictor variable compared to a target variable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Partial Dependence Plots</a:t>
            </a:r>
          </a:p>
        </p:txBody>
      </p:sp>
      <p:pic>
        <p:nvPicPr>
          <p:cNvPr id="1025" name="Picture 1" descr="Partial Dependence Plots &#10;partialP10t(rf.ames, training. df, Year _ Built) &#10;Partial Dependence on Year _ Built &#10;8 &#10;oo &#10;partialP10t(rf.ames, traininE &#10;Partial Dependence &#10;co ">
            <a:extLst>
              <a:ext uri="{FF2B5EF4-FFF2-40B4-BE49-F238E27FC236}">
                <a16:creationId xmlns:a16="http://schemas.microsoft.com/office/drawing/2014/main" id="{86831879-9FB2-AF08-9017-9A7C56147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39119" r="7994" b="4250"/>
          <a:stretch/>
        </p:blipFill>
        <p:spPr bwMode="auto">
          <a:xfrm>
            <a:off x="1546731" y="3970792"/>
            <a:ext cx="6050538" cy="229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“Interpretability”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335-E77D-F55A-9551-A4D0CFD1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Variable Importance: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Coverage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Frequency</a:t>
            </a:r>
          </a:p>
        </p:txBody>
      </p:sp>
      <p:pic>
        <p:nvPicPr>
          <p:cNvPr id="7169" name="Picture 1" descr="Gradient Boosting &#10;Variable Importance in XGBoost &#10;xgb. ggplot . importance( xgb. importance( &#10;colnames (train_x) , &#10;feature names = &#10;model = &#10;Year Built- &#10;Gr Liv Area - &#10;Garage_Area - &#10;First Fir SF- &#10;Fireplaces - &#10;Lot Area - &#10;Second Fir SF - &#10;MO Sold - &#10;Bedroom AbvGr- &#10;Central Airy - &#10;Feature importance &#10;1 &#10;1 &#10;1 &#10;xgb. am &#10;Cluster ">
            <a:extLst>
              <a:ext uri="{FF2B5EF4-FFF2-40B4-BE49-F238E27FC236}">
                <a16:creationId xmlns:a16="http://schemas.microsoft.com/office/drawing/2014/main" id="{26F7B9F1-6E94-FF25-0374-A98C62DFE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t="28987" r="25445"/>
          <a:stretch/>
        </p:blipFill>
        <p:spPr bwMode="auto">
          <a:xfrm>
            <a:off x="3822179" y="2136519"/>
            <a:ext cx="4435788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335-E77D-F55A-9551-A4D0CFD1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Decision Tree: </a:t>
            </a:r>
            <a:r>
              <a:rPr lang="en-US" dirty="0"/>
              <a:t>built by recursively splitting the data into successively purer subsets of data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Measurements of purity: </a:t>
            </a:r>
            <a:r>
              <a:rPr lang="en-US" dirty="0"/>
              <a:t>Gini, entropy, misclassification error rate, Chi-square tests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E8E2F-218F-BE75-5519-60446B92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15" y="3429000"/>
            <a:ext cx="5619369" cy="2974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DC708-0E4C-49F5-9E8C-05CA6522C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3963352"/>
            <a:ext cx="58674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335-E77D-F55A-9551-A4D0CFD1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Bagging</a:t>
            </a:r>
            <a:r>
              <a:rPr lang="en-US" dirty="0"/>
              <a:t> (Bootstrap Aggregating):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Take </a:t>
            </a:r>
            <a:r>
              <a:rPr lang="en-US" i="1" dirty="0"/>
              <a:t>k </a:t>
            </a:r>
            <a:r>
              <a:rPr lang="en-US" dirty="0"/>
              <a:t>bootstrap samples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each of the </a:t>
            </a:r>
            <a:r>
              <a:rPr lang="en-US" i="1" dirty="0"/>
              <a:t>k </a:t>
            </a:r>
            <a:r>
              <a:rPr lang="en-US" dirty="0"/>
              <a:t>bootstrap samples, create a model using that sample as training data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Ensemble</a:t>
            </a:r>
            <a:r>
              <a:rPr lang="en-US" dirty="0"/>
              <a:t> the </a:t>
            </a:r>
            <a:r>
              <a:rPr lang="en-US" i="1" dirty="0"/>
              <a:t>k </a:t>
            </a:r>
            <a:r>
              <a:rPr lang="en-US" dirty="0"/>
              <a:t>different models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18288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5" name="Picture 1" descr="agging &#10;Bootstrap Summary &#10;Round x x x = 7 ">
            <a:extLst>
              <a:ext uri="{FF2B5EF4-FFF2-40B4-BE49-F238E27FC236}">
                <a16:creationId xmlns:a16="http://schemas.microsoft.com/office/drawing/2014/main" id="{960E8BAC-9C9D-7B88-F8F6-EB2195D8B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20018" r="3178" b="4542"/>
          <a:stretch/>
        </p:blipFill>
        <p:spPr bwMode="auto">
          <a:xfrm>
            <a:off x="2055194" y="3771900"/>
            <a:ext cx="5033612" cy="255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 –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335-E77D-F55A-9551-A4D0CFD1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Random Forest</a:t>
            </a:r>
            <a:r>
              <a:rPr lang="en-US" dirty="0"/>
              <a:t>: ensembles of decision trees</a:t>
            </a:r>
          </a:p>
          <a:p>
            <a:pPr>
              <a:lnSpc>
                <a:spcPct val="150000"/>
              </a:lnSpc>
            </a:pPr>
            <a:r>
              <a:rPr lang="en-US" dirty="0"/>
              <a:t>Parameters to tune: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 of trees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 of variables for each split (</a:t>
            </a:r>
            <a:r>
              <a:rPr lang="en-US" i="1" dirty="0" err="1"/>
              <a:t>mtry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Depth of tree</a:t>
            </a:r>
            <a:r>
              <a:rPr lang="en-US" b="1" dirty="0"/>
              <a:t> (“Pruning”)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34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83877-CFF8-4F79-C39F-E4240C25E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3596"/>
              </p:ext>
            </p:extLst>
          </p:nvPr>
        </p:nvGraphicFramePr>
        <p:xfrm>
          <a:off x="862445" y="1444336"/>
          <a:ext cx="7419109" cy="349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458">
                  <a:extLst>
                    <a:ext uri="{9D8B030D-6E8A-4147-A177-3AD203B41FA5}">
                      <a16:colId xmlns:a16="http://schemas.microsoft.com/office/drawing/2014/main" val="2372807933"/>
                    </a:ext>
                  </a:extLst>
                </a:gridCol>
                <a:gridCol w="3752651">
                  <a:extLst>
                    <a:ext uri="{9D8B030D-6E8A-4147-A177-3AD203B41FA5}">
                      <a16:colId xmlns:a16="http://schemas.microsoft.com/office/drawing/2014/main" val="1145165009"/>
                    </a:ext>
                  </a:extLst>
                </a:gridCol>
              </a:tblGrid>
              <a:tr h="54928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73675"/>
                  </a:ext>
                </a:extLst>
              </a:tr>
              <a:tr h="7449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Computationally fast (handles thousands of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No “interpretability” other than variable 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23237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Trees trained simultaneously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Tuning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72796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Accurate 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74147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Variable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96483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j-lt"/>
                        </a:rPr>
                        <a:t>Missing data is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0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vs.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335-E77D-F55A-9551-A4D0CFD1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Boosting: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Draw a sample of observations from a dataset </a:t>
            </a:r>
            <a:r>
              <a:rPr lang="en-US" i="1" dirty="0"/>
              <a:t>with replacement </a:t>
            </a:r>
            <a:r>
              <a:rPr lang="en-US" dirty="0"/>
              <a:t>(like “bagging”).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Observations are NOT sampled randomly.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Assigns weight to each training observation and uses the weight as a sampling distribution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Weight is </a:t>
            </a:r>
            <a:r>
              <a:rPr lang="en-US" sz="1600" b="1" dirty="0"/>
              <a:t>higher</a:t>
            </a:r>
            <a:r>
              <a:rPr lang="en-US" sz="1600" dirty="0"/>
              <a:t> for observations that are harder to classify!</a:t>
            </a:r>
          </a:p>
        </p:txBody>
      </p:sp>
    </p:spTree>
    <p:extLst>
      <p:ext uri="{BB962C8B-B14F-4D97-AF65-F5344CB8AC3E}">
        <p14:creationId xmlns:p14="http://schemas.microsoft.com/office/powerpoint/2010/main" val="24434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vs.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335-E77D-F55A-9551-A4D0CFD1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125"/>
            <a:ext cx="7886700" cy="505283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Probability of selecting an observation:</a:t>
            </a:r>
          </a:p>
        </p:txBody>
      </p:sp>
      <p:pic>
        <p:nvPicPr>
          <p:cNvPr id="1025" name="Picture 1" descr="Boosting &#10;Probability of Selecting Observation &#10;Bagging &#10;0.2 &#10;0.15 &#10;0.1 &#10;Boosti &#10;0.09 &#10;0.0675 &#10;0.045 ">
            <a:extLst>
              <a:ext uri="{FF2B5EF4-FFF2-40B4-BE49-F238E27FC236}">
                <a16:creationId xmlns:a16="http://schemas.microsoft.com/office/drawing/2014/main" id="{E3922A37-27D4-48FD-D501-4AABD2BA4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23911" r="7869" b="7877"/>
          <a:stretch/>
        </p:blipFill>
        <p:spPr bwMode="auto">
          <a:xfrm>
            <a:off x="1044995" y="2183261"/>
            <a:ext cx="7054010" cy="32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B3B-64EF-4C42-F5B7-D1E86126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vs. Boosting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2E5951-7A8B-99CD-77B4-EBFB8575A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963403"/>
              </p:ext>
            </p:extLst>
          </p:nvPr>
        </p:nvGraphicFramePr>
        <p:xfrm>
          <a:off x="1132609" y="2005445"/>
          <a:ext cx="6878781" cy="284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391">
                  <a:extLst>
                    <a:ext uri="{9D8B030D-6E8A-4147-A177-3AD203B41FA5}">
                      <a16:colId xmlns:a16="http://schemas.microsoft.com/office/drawing/2014/main" val="2372807933"/>
                    </a:ext>
                  </a:extLst>
                </a:gridCol>
                <a:gridCol w="3439390">
                  <a:extLst>
                    <a:ext uri="{9D8B030D-6E8A-4147-A177-3AD203B41FA5}">
                      <a16:colId xmlns:a16="http://schemas.microsoft.com/office/drawing/2014/main" val="1145165009"/>
                    </a:ext>
                  </a:extLst>
                </a:gridCol>
              </a:tblGrid>
              <a:tr h="8998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73675"/>
                  </a:ext>
                </a:extLst>
              </a:tr>
              <a:tr h="1947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Ensemble model built </a:t>
                      </a:r>
                      <a:r>
                        <a:rPr lang="en-US" sz="2400" b="1" dirty="0">
                          <a:latin typeface="+mj-lt"/>
                        </a:rPr>
                        <a:t>simultaneously</a:t>
                      </a:r>
                      <a:r>
                        <a:rPr lang="en-US" sz="2400" dirty="0">
                          <a:latin typeface="+mj-lt"/>
                        </a:rPr>
                        <a:t> </a:t>
                      </a:r>
                      <a:r>
                        <a:rPr lang="en-US" sz="2400" dirty="0">
                          <a:latin typeface="+mj-lt"/>
                          <a:sym typeface="Wingdings" panose="05000000000000000000" pitchFamily="2" charset="2"/>
                        </a:rPr>
                        <a:t> </a:t>
                      </a:r>
                    </a:p>
                    <a:p>
                      <a:pPr algn="ctr"/>
                      <a:r>
                        <a:rPr lang="en-US" sz="2400" dirty="0">
                          <a:latin typeface="+mj-lt"/>
                          <a:sym typeface="Wingdings" panose="05000000000000000000" pitchFamily="2" charset="2"/>
                        </a:rPr>
                        <a:t>no time to evaluate accuracy.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Want a chance to improve predictions </a:t>
                      </a:r>
                      <a:r>
                        <a:rPr lang="en-US" sz="2400" b="1" dirty="0">
                          <a:latin typeface="+mj-lt"/>
                        </a:rPr>
                        <a:t>sequentially</a:t>
                      </a:r>
                      <a:r>
                        <a:rPr lang="en-US" sz="2400" dirty="0">
                          <a:latin typeface="+mj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22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8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2020-TEMPLATE-V2" val="MXCBzDnd"/>
  <p:tag name="ARTICULATE_DESIGN_ID_SAS-EXTERNAL-4X3" val="nMJvN9aN"/>
  <p:tag name="ARTICULATE_PROJECT_OPEN" val="0"/>
  <p:tag name="ARTICULATE_SLIDE_COUNT" val="5"/>
  <p:tag name="ARTICULATE_DESIGN_ID_NDA" val="EdNglUcl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-External-4x3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83FF8ED2-E307-48B8-B258-736039E930F0}" vid="{52F13836-D40E-4CE6-B560-83F70CA087B5}"/>
    </a:ext>
  </a:extLst>
</a:theme>
</file>

<file path=ppt/theme/theme2.xml><?xml version="1.0" encoding="utf-8"?>
<a:theme xmlns:a="http://schemas.openxmlformats.org/drawingml/2006/main" name="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83FF8ED2-E307-48B8-B258-736039E930F0}" vid="{80310DA9-68FC-475F-A02D-65C62B39752F}"/>
    </a:ext>
  </a:extLst>
</a:theme>
</file>

<file path=ppt/theme/theme3.xml><?xml version="1.0" encoding="utf-8"?>
<a:theme xmlns:a="http://schemas.openxmlformats.org/drawingml/2006/main" name="Office Theme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27859d8f-6750-407e-aa47-fba89d8acaed" xsi:nil="true"/>
    <Template_x0020_Type xmlns="27859d8f-6750-407e-aa47-fba89d8acaed">Standard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9D70F79093141B30F87ECA4334804" ma:contentTypeVersion="17" ma:contentTypeDescription="Create a new document." ma:contentTypeScope="" ma:versionID="804c7fcf0e0a8fa18d470a028416d6a3">
  <xsd:schema xmlns:xsd="http://www.w3.org/2001/XMLSchema" xmlns:xs="http://www.w3.org/2001/XMLSchema" xmlns:p="http://schemas.microsoft.com/office/2006/metadata/properties" xmlns:ns2="27859d8f-6750-407e-aa47-fba89d8acaed" xmlns:ns3="9748e88e-e097-4aa5-93a0-35dd2bdddae7" targetNamespace="http://schemas.microsoft.com/office/2006/metadata/properties" ma:root="true" ma:fieldsID="a9d7169435e91fd8e6f94deace19b252" ns2:_="" ns3:_="">
    <xsd:import namespace="27859d8f-6750-407e-aa47-fba89d8acaed"/>
    <xsd:import namespace="9748e88e-e097-4aa5-93a0-35dd2bdddae7"/>
    <xsd:element name="properties">
      <xsd:complexType>
        <xsd:sequence>
          <xsd:element name="documentManagement">
            <xsd:complexType>
              <xsd:all>
                <xsd:element ref="ns2:Template_x0020_Type" minOccurs="0"/>
                <xsd:element ref="ns2:Order0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Template_x0020_Type" ma:index="8" nillable="true" ma:displayName="Template Type" ma:format="Dropdown" ma:internalName="Template_x0020_Type">
      <xsd:simpleType>
        <xsd:restriction base="dms:Choice">
          <xsd:enumeration value="Standard"/>
          <xsd:enumeration value="SAS Partner"/>
        </xsd:restriction>
      </xsd:simpleType>
    </xsd:element>
    <xsd:element name="Order0" ma:index="9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8e88e-e097-4aa5-93a0-35dd2bddda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B3D9C0-5CC1-4462-8065-EE5E305EF943}">
  <ds:schemaRefs>
    <ds:schemaRef ds:uri="27859d8f-6750-407e-aa47-fba89d8acaed"/>
    <ds:schemaRef ds:uri="http://purl.org/dc/terms/"/>
    <ds:schemaRef ds:uri="9748e88e-e097-4aa5-93a0-35dd2bdddae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D9B653-A6B5-4578-A686-0552450D55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2674B-E326-4F26-9A75-314583CB0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9748e88e-e097-4aa5-93a0-35dd2bddd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sas-confidential-template-4x3</Template>
  <TotalTime>4154</TotalTime>
  <Words>1524</Words>
  <Application>Microsoft Office PowerPoint</Application>
  <PresentationFormat>On-screen Show (4:3)</PresentationFormat>
  <Paragraphs>191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SAS-External-4x3</vt:lpstr>
      <vt:lpstr>NDA</vt:lpstr>
      <vt:lpstr>PowerPoint Presentation</vt:lpstr>
      <vt:lpstr>Analytics Life Cycle</vt:lpstr>
      <vt:lpstr>Tree-Based Models</vt:lpstr>
      <vt:lpstr>Ensemble Models</vt:lpstr>
      <vt:lpstr>Ensemble Models – Random Forests</vt:lpstr>
      <vt:lpstr>Random Forests Summary</vt:lpstr>
      <vt:lpstr>Bagging vs. Boosting</vt:lpstr>
      <vt:lpstr>Bagging vs. Boosting</vt:lpstr>
      <vt:lpstr>Bagging vs. Boosting</vt:lpstr>
      <vt:lpstr>Additive Ensemble Models - Gradient Boosting</vt:lpstr>
      <vt:lpstr>Gradient Boosting</vt:lpstr>
      <vt:lpstr>Gradient Boosting</vt:lpstr>
      <vt:lpstr>Extreme Gradient Boosting (XGBoost)</vt:lpstr>
      <vt:lpstr>Gradient Boosting Summary</vt:lpstr>
      <vt:lpstr>Neural Networks</vt:lpstr>
      <vt:lpstr>Neural Networks</vt:lpstr>
      <vt:lpstr>Neural Networks</vt:lpstr>
      <vt:lpstr>Neural Networks</vt:lpstr>
      <vt:lpstr>Neural Network Summary</vt:lpstr>
      <vt:lpstr>“Interpretability”</vt:lpstr>
      <vt:lpstr>“Interpretability”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Bustabad</dc:creator>
  <cp:lastModifiedBy>Lindy Bustabad</cp:lastModifiedBy>
  <cp:revision>1</cp:revision>
  <dcterms:created xsi:type="dcterms:W3CDTF">2023-06-19T19:10:44Z</dcterms:created>
  <dcterms:modified xsi:type="dcterms:W3CDTF">2023-07-27T15:23:08Z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0AACD23E-112E-4191-8758-077E3EF07ABE</vt:lpwstr>
  </property>
  <property fmtid="{D5CDD505-2E9C-101B-9397-08002B2CF9AE}" pid="3" name="ArticulatePath">
    <vt:lpwstr>Presentation1</vt:lpwstr>
  </property>
  <property fmtid="{D5CDD505-2E9C-101B-9397-08002B2CF9AE}" pid="4" name="Year">
    <vt:lpwstr>2017</vt:lpwstr>
  </property>
  <property fmtid="{D5CDD505-2E9C-101B-9397-08002B2CF9AE}" pid="5" name="ContentTypeId">
    <vt:lpwstr>0x010100B229D70F79093141B30F87ECA4334804</vt:lpwstr>
  </property>
</Properties>
</file>