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7" r:id="rId9"/>
    <p:sldId id="269" r:id="rId10"/>
    <p:sldId id="264" r:id="rId11"/>
    <p:sldId id="268" r:id="rId12"/>
    <p:sldId id="263" r:id="rId13"/>
    <p:sldId id="273" r:id="rId14"/>
    <p:sldId id="265" r:id="rId15"/>
    <p:sldId id="266" r:id="rId16"/>
    <p:sldId id="271" r:id="rId17"/>
    <p:sldId id="274" r:id="rId18"/>
    <p:sldId id="272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39" autoAdjust="0"/>
    <p:restoredTop sz="94660"/>
  </p:normalViewPr>
  <p:slideViewPr>
    <p:cSldViewPr>
      <p:cViewPr>
        <p:scale>
          <a:sx n="50" d="100"/>
          <a:sy n="50" d="100"/>
        </p:scale>
        <p:origin x="-1956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E5F0-B921-4FD1-A968-360C0C456D7D}" type="datetimeFigureOut">
              <a:rPr lang="en-US" smtClean="0"/>
              <a:t>12/4/2011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751-70DD-46F3-BF13-5374332FBC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E5F0-B921-4FD1-A968-360C0C456D7D}" type="datetimeFigureOut">
              <a:rPr lang="en-US" smtClean="0"/>
              <a:t>12/4/2011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751-70DD-46F3-BF13-5374332FBC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E5F0-B921-4FD1-A968-360C0C456D7D}" type="datetimeFigureOut">
              <a:rPr lang="en-US" smtClean="0"/>
              <a:t>12/4/2011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751-70DD-46F3-BF13-5374332FBC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E5F0-B921-4FD1-A968-360C0C456D7D}" type="datetimeFigureOut">
              <a:rPr lang="en-US" smtClean="0"/>
              <a:t>12/4/2011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751-70DD-46F3-BF13-5374332FBC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E5F0-B921-4FD1-A968-360C0C456D7D}" type="datetimeFigureOut">
              <a:rPr lang="en-US" smtClean="0"/>
              <a:t>12/4/2011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751-70DD-46F3-BF13-5374332FBC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E5F0-B921-4FD1-A968-360C0C456D7D}" type="datetimeFigureOut">
              <a:rPr lang="en-US" smtClean="0"/>
              <a:t>12/4/2011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751-70DD-46F3-BF13-5374332FBC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E5F0-B921-4FD1-A968-360C0C456D7D}" type="datetimeFigureOut">
              <a:rPr lang="en-US" smtClean="0"/>
              <a:t>12/4/2011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751-70DD-46F3-BF13-5374332FBC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E5F0-B921-4FD1-A968-360C0C456D7D}" type="datetimeFigureOut">
              <a:rPr lang="en-US" smtClean="0"/>
              <a:t>12/4/2011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751-70DD-46F3-BF13-5374332FBC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E5F0-B921-4FD1-A968-360C0C456D7D}" type="datetimeFigureOut">
              <a:rPr lang="en-US" smtClean="0"/>
              <a:t>12/4/2011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751-70DD-46F3-BF13-5374332FBC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E5F0-B921-4FD1-A968-360C0C456D7D}" type="datetimeFigureOut">
              <a:rPr lang="en-US" smtClean="0"/>
              <a:t>12/4/2011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751-70DD-46F3-BF13-5374332FBC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E5F0-B921-4FD1-A968-360C0C456D7D}" type="datetimeFigureOut">
              <a:rPr lang="en-US" smtClean="0"/>
              <a:t>12/4/2011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751-70DD-46F3-BF13-5374332FBC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CE5F0-B921-4FD1-A968-360C0C456D7D}" type="datetimeFigureOut">
              <a:rPr lang="en-US" smtClean="0"/>
              <a:t>12/4/2011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4A751-70DD-46F3-BF13-5374332FBC5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sql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219200" y="76200"/>
            <a:ext cx="67818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100" u="sng" dirty="0" smtClean="0"/>
              <a:t>Final Presentation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700" b="1" dirty="0" err="1" smtClean="0"/>
              <a:t>WordPress</a:t>
            </a:r>
            <a:r>
              <a:rPr lang="en-US" sz="6700" b="1" dirty="0" smtClean="0"/>
              <a:t> 3.0+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Leonard Bogdonoff</a:t>
            </a:r>
            <a:br>
              <a:rPr lang="en-US" dirty="0" smtClean="0"/>
            </a:br>
            <a:r>
              <a:rPr lang="en-US" dirty="0" smtClean="0"/>
              <a:t>12/6/11</a:t>
            </a:r>
            <a:br>
              <a:rPr lang="en-US" dirty="0" smtClean="0"/>
            </a:br>
            <a:r>
              <a:rPr lang="en-US" dirty="0" smtClean="0"/>
              <a:t>T. DEDONNO CIM225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219200" y="76200"/>
            <a:ext cx="67818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Multiple sidebars can be set up in functions.php, and contents of sidebar widgets are set up from the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  <a:r>
              <a:rPr lang="en-US" dirty="0" err="1" smtClean="0"/>
              <a:t>wp</a:t>
            </a:r>
            <a:r>
              <a:rPr lang="en-US" dirty="0" smtClean="0"/>
              <a:t>-admin panel.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Sidebar: Template Designated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Widget: Nested in Sidebar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wp</a:t>
            </a:r>
            <a:r>
              <a:rPr lang="en-US" dirty="0" smtClean="0"/>
              <a:t>-admin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 l="29358" t="11335" b="14106"/>
          <a:stretch>
            <a:fillRect/>
          </a:stretch>
        </p:blipFill>
        <p:spPr bwMode="auto">
          <a:xfrm>
            <a:off x="6400800" y="3276600"/>
            <a:ext cx="1752600" cy="336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934200" y="32766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4200" y="3657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67600" y="3657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34200" y="4191000"/>
            <a:ext cx="1066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2600" y="41148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486400" y="35814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86400" y="40386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219200" y="76200"/>
            <a:ext cx="67818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Place anywhere in the Template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Wp</a:t>
            </a:r>
            <a:r>
              <a:rPr lang="en-US" dirty="0" smtClean="0"/>
              <a:t>-admin UI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657600"/>
            <a:ext cx="7772400" cy="266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219200" y="76200"/>
            <a:ext cx="67818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Displays the main area of sites that are controlled by individual template.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Repeats specified content: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Title, Date, Content, Date, Links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Uses template: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Single, Full-width, Custom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 t="5112"/>
          <a:stretch>
            <a:fillRect/>
          </a:stretch>
        </p:blipFill>
        <p:spPr bwMode="auto">
          <a:xfrm>
            <a:off x="6096001" y="2691374"/>
            <a:ext cx="2667000" cy="4166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6172200" y="4038600"/>
            <a:ext cx="17526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19600" y="4191000"/>
            <a:ext cx="1524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96000" y="2667000"/>
            <a:ext cx="25908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00600" y="58674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219200" y="76200"/>
            <a:ext cx="67818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Query post or page</a:t>
            </a:r>
          </a:p>
          <a:p>
            <a:r>
              <a:rPr lang="en-US" dirty="0" smtClean="0"/>
              <a:t>Start Loop</a:t>
            </a:r>
          </a:p>
          <a:p>
            <a:r>
              <a:rPr lang="en-US" dirty="0" err="1" smtClean="0"/>
              <a:t>the_title</a:t>
            </a:r>
            <a:r>
              <a:rPr lang="en-US" dirty="0" smtClean="0"/>
              <a:t> (outputs the title of the post)</a:t>
            </a:r>
          </a:p>
          <a:p>
            <a:r>
              <a:rPr lang="en-US" dirty="0" err="1" smtClean="0"/>
              <a:t>the_excerpt</a:t>
            </a:r>
            <a:r>
              <a:rPr lang="en-US" dirty="0" smtClean="0"/>
              <a:t> (outputs the post excerpt)</a:t>
            </a:r>
          </a:p>
          <a:p>
            <a:r>
              <a:rPr lang="en-US" dirty="0" err="1" smtClean="0"/>
              <a:t>the_content</a:t>
            </a:r>
            <a:r>
              <a:rPr lang="en-US" dirty="0" smtClean="0"/>
              <a:t> (outputs the full post content)</a:t>
            </a:r>
          </a:p>
          <a:p>
            <a:r>
              <a:rPr lang="en-US" dirty="0" err="1" smtClean="0"/>
              <a:t>the_category</a:t>
            </a:r>
            <a:r>
              <a:rPr lang="en-US" dirty="0" smtClean="0"/>
              <a:t> (outputs the post categories)</a:t>
            </a:r>
          </a:p>
          <a:p>
            <a:r>
              <a:rPr lang="en-US" dirty="0" err="1" smtClean="0"/>
              <a:t>the_author</a:t>
            </a:r>
            <a:r>
              <a:rPr lang="en-US" dirty="0" smtClean="0"/>
              <a:t> (outputs the post author)</a:t>
            </a:r>
          </a:p>
          <a:p>
            <a:r>
              <a:rPr lang="en-US" dirty="0" err="1" smtClean="0"/>
              <a:t>the_date</a:t>
            </a:r>
            <a:r>
              <a:rPr lang="en-US" dirty="0" smtClean="0"/>
              <a:t> (outputs the post date)</a:t>
            </a:r>
          </a:p>
          <a:p>
            <a:r>
              <a:rPr lang="en-US" dirty="0" smtClean="0"/>
              <a:t>other tags (there is a variety of other tags you can use in the loop)</a:t>
            </a:r>
          </a:p>
          <a:p>
            <a:r>
              <a:rPr lang="en-US" dirty="0" err="1" smtClean="0"/>
              <a:t>endwhile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Exit the loop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219200" y="76200"/>
            <a:ext cx="67818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Content: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Photos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Template: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Gallery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828800"/>
            <a:ext cx="52673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05200" y="4800600"/>
            <a:ext cx="52578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1790700" y="2933700"/>
            <a:ext cx="20574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76600" y="1752600"/>
            <a:ext cx="5638800" cy="4419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76400" y="4572000"/>
            <a:ext cx="1447800" cy="685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219200" y="76200"/>
            <a:ext cx="67818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Content: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No Loop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Template: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Emphasize</a:t>
            </a:r>
            <a:br>
              <a:rPr lang="en-US" dirty="0" smtClean="0"/>
            </a:br>
            <a:r>
              <a:rPr lang="en-US" dirty="0" err="1" smtClean="0"/>
              <a:t>Nav</a:t>
            </a:r>
            <a:r>
              <a:rPr lang="en-US" dirty="0" smtClean="0"/>
              <a:t> Menu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75" y="1981200"/>
            <a:ext cx="54197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429000" y="2057400"/>
            <a:ext cx="1219200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39624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76600" y="1905000"/>
            <a:ext cx="5715000" cy="426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33600" y="2286000"/>
            <a:ext cx="990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219200" y="76200"/>
            <a:ext cx="67818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Loads Global footer instructions.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200400"/>
            <a:ext cx="5979671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219200" y="76200"/>
            <a:ext cx="67818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Header.php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Template.php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Footer.php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0200" y="228600"/>
            <a:ext cx="3429000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81000"/>
            <a:ext cx="2743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066800"/>
            <a:ext cx="282982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3239960"/>
            <a:ext cx="3505200" cy="17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002323"/>
            <a:ext cx="2895600" cy="151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5610225"/>
            <a:ext cx="55435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219200" y="76200"/>
            <a:ext cx="67818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User/Admin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User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Wp</a:t>
            </a:r>
            <a:r>
              <a:rPr lang="en-US" dirty="0" smtClean="0"/>
              <a:t>-Admin: UI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6800" y="2895600"/>
            <a:ext cx="24384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1752600"/>
            <a:ext cx="45243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3000" contrast="-40000"/>
          </a:blip>
          <a:srcRect/>
          <a:stretch>
            <a:fillRect/>
          </a:stretch>
        </p:blipFill>
        <p:spPr bwMode="auto">
          <a:xfrm>
            <a:off x="-457198" y="0"/>
            <a:ext cx="10286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r>
              <a:rPr lang="en-US" sz="4400" dirty="0" smtClean="0"/>
              <a:t>1. Learn The Syntax </a:t>
            </a:r>
          </a:p>
          <a:p>
            <a:pPr algn="ctr">
              <a:buNone/>
            </a:pPr>
            <a:r>
              <a:rPr lang="en-US" sz="4400" dirty="0" smtClean="0"/>
              <a:t>2. Buy A Theme/Plug-in</a:t>
            </a:r>
          </a:p>
          <a:p>
            <a:pPr algn="ctr">
              <a:buNone/>
            </a:pPr>
            <a:r>
              <a:rPr lang="en-US" sz="4400" dirty="0"/>
              <a:t>3</a:t>
            </a:r>
            <a:r>
              <a:rPr lang="en-US" sz="4400" dirty="0" smtClean="0"/>
              <a:t>. ??? </a:t>
            </a:r>
          </a:p>
          <a:p>
            <a:pPr algn="ctr">
              <a:buNone/>
            </a:pPr>
            <a:r>
              <a:rPr lang="en-US" sz="4400" dirty="0"/>
              <a:t>4</a:t>
            </a:r>
            <a:r>
              <a:rPr lang="en-US" sz="4400" dirty="0" smtClean="0"/>
              <a:t>. Profit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219200" y="76200"/>
            <a:ext cx="67818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"</a:t>
            </a:r>
            <a:r>
              <a:rPr lang="en-US" sz="2400" i="1" dirty="0"/>
              <a:t>A semantic personal publishing platform with a focus on aesthetics, web standards, and usability</a:t>
            </a:r>
            <a:r>
              <a:rPr lang="en-US" sz="2400" i="1" dirty="0" smtClean="0"/>
              <a:t>.“</a:t>
            </a:r>
            <a:r>
              <a:rPr lang="en-US" sz="2400" dirty="0" smtClean="0"/>
              <a:t>	</a:t>
            </a:r>
          </a:p>
          <a:p>
            <a:pPr algn="r">
              <a:buNone/>
            </a:pPr>
            <a:r>
              <a:rPr lang="en-US" dirty="0" smtClean="0"/>
              <a:t>	-</a:t>
            </a:r>
            <a:r>
              <a:rPr lang="en-US" dirty="0" err="1" smtClean="0"/>
              <a:t>WordPress.com</a:t>
            </a: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429001"/>
            <a:ext cx="4953000" cy="34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3000" contrast="-40000"/>
          </a:blip>
          <a:srcRect/>
          <a:stretch>
            <a:fillRect/>
          </a:stretch>
        </p:blipFill>
        <p:spPr bwMode="auto">
          <a:xfrm>
            <a:off x="-457198" y="0"/>
            <a:ext cx="10286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219200" y="76200"/>
            <a:ext cx="67818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WordPress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Open Source: </a:t>
            </a:r>
            <a:r>
              <a:rPr lang="en-US" dirty="0" smtClean="0"/>
              <a:t>Constant growth, support and versatility</a:t>
            </a:r>
            <a:r>
              <a:rPr lang="en-US" b="1" dirty="0"/>
              <a:t> </a:t>
            </a:r>
            <a:r>
              <a:rPr lang="en-US" dirty="0" smtClean="0"/>
              <a:t>in application.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“well-</a:t>
            </a:r>
            <a:r>
              <a:rPr lang="en-US" dirty="0" err="1" smtClean="0"/>
              <a:t>architectured</a:t>
            </a:r>
            <a:r>
              <a:rPr lang="en-US" dirty="0" smtClean="0"/>
              <a:t> personal publishing system built on </a:t>
            </a:r>
            <a:r>
              <a:rPr lang="en-US" u="sng" dirty="0" smtClean="0">
                <a:hlinkClick r:id="rId3"/>
              </a:rPr>
              <a:t>PHP</a:t>
            </a:r>
            <a:r>
              <a:rPr lang="en-US" dirty="0" smtClean="0"/>
              <a:t> and </a:t>
            </a:r>
            <a:r>
              <a:rPr lang="en-US" u="sng" dirty="0" err="1" smtClean="0">
                <a:hlinkClick r:id="rId4"/>
              </a:rPr>
              <a:t>MySQL</a:t>
            </a:r>
            <a:r>
              <a:rPr lang="en-US" u="sng" dirty="0" smtClean="0"/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Web-standards: Search Engine Friendly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219200" y="76200"/>
            <a:ext cx="67818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</a:t>
            </a:r>
            <a:r>
              <a:rPr lang="en-US" dirty="0" err="1" smtClean="0"/>
              <a:t>WordPress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 smtClean="0"/>
              <a:t>Users</a:t>
            </a:r>
          </a:p>
          <a:p>
            <a:pPr>
              <a:buNone/>
            </a:pPr>
            <a:r>
              <a:rPr lang="en-US" dirty="0" smtClean="0"/>
              <a:t>Individuals</a:t>
            </a:r>
          </a:p>
          <a:p>
            <a:pPr>
              <a:buNone/>
            </a:pPr>
            <a:r>
              <a:rPr lang="en-US" dirty="0" smtClean="0"/>
              <a:t>Businesses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buNone/>
            </a:pPr>
            <a:r>
              <a:rPr lang="en-US" b="1" u="sng" dirty="0" smtClean="0"/>
              <a:t>Developers</a:t>
            </a:r>
          </a:p>
          <a:p>
            <a:pPr>
              <a:buNone/>
            </a:pPr>
            <a:r>
              <a:rPr lang="en-US" dirty="0" smtClean="0"/>
              <a:t>HTML</a:t>
            </a:r>
          </a:p>
          <a:p>
            <a:pPr>
              <a:buNone/>
            </a:pPr>
            <a:r>
              <a:rPr lang="en-US" dirty="0" smtClean="0"/>
              <a:t>CSS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PHP</a:t>
            </a:r>
          </a:p>
          <a:p>
            <a:pPr>
              <a:buNone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Javascript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5F4DF"/>
              </a:clrFrom>
              <a:clrTo>
                <a:srgbClr val="F5F4DF">
                  <a:alpha val="0"/>
                </a:srgbClr>
              </a:clrTo>
            </a:clrChange>
          </a:blip>
          <a:srcRect b="20058"/>
          <a:stretch>
            <a:fillRect/>
          </a:stretch>
        </p:blipFill>
        <p:spPr bwMode="auto">
          <a:xfrm>
            <a:off x="3657600" y="1219200"/>
            <a:ext cx="582506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219200" y="76200"/>
            <a:ext cx="67818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762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487362"/>
            <a:ext cx="89439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00013" y="1401762"/>
            <a:ext cx="934402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14300" y="2163762"/>
            <a:ext cx="937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61913" y="3125787"/>
            <a:ext cx="9267826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14300" y="3849687"/>
            <a:ext cx="9372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85725" y="4649787"/>
            <a:ext cx="93154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" y="5573712"/>
            <a:ext cx="91059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219200" y="76200"/>
            <a:ext cx="67818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Does </a:t>
            </a:r>
            <a:r>
              <a:rPr lang="en-US" dirty="0" err="1" smtClean="0"/>
              <a:t>WordPress</a:t>
            </a:r>
            <a:r>
              <a:rPr lang="en-US" dirty="0" smtClean="0"/>
              <a:t> Use </a:t>
            </a:r>
            <a:r>
              <a:rPr lang="en-US" dirty="0"/>
              <a:t>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Stores </a:t>
            </a:r>
            <a:r>
              <a:rPr lang="en-US" dirty="0" smtClean="0"/>
              <a:t>contents in Databases: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sz="2400" dirty="0"/>
              <a:t>posting, comments, settings, tags, </a:t>
            </a:r>
            <a:r>
              <a:rPr lang="en-US" sz="2400" dirty="0" smtClean="0"/>
              <a:t>categories</a:t>
            </a:r>
            <a:endParaRPr lang="en-US" sz="24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Website </a:t>
            </a:r>
            <a:r>
              <a:rPr lang="en-US" dirty="0"/>
              <a:t>flexibility</a:t>
            </a:r>
            <a:br>
              <a:rPr lang="en-US" dirty="0"/>
            </a:br>
            <a:r>
              <a:rPr lang="en-US" sz="2400" dirty="0" smtClean="0"/>
              <a:t>		Header/Sidebar/Footer</a:t>
            </a:r>
            <a:br>
              <a:rPr lang="en-US" sz="2400" dirty="0" smtClean="0"/>
            </a:br>
            <a:r>
              <a:rPr lang="en-US" sz="2400" dirty="0" smtClean="0"/>
              <a:t>		Template system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dirty="0" smtClean="0"/>
              <a:t>The Loop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Hooks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dirty="0"/>
              <a:t>T</a:t>
            </a:r>
            <a:r>
              <a:rPr lang="en-US" sz="2400" dirty="0" smtClean="0"/>
              <a:t>hemes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dirty="0" err="1" smtClean="0"/>
              <a:t>Plugins</a:t>
            </a:r>
            <a:r>
              <a:rPr lang="en-US" sz="2400" dirty="0" smtClean="0"/>
              <a:t>/Widgets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219200" y="76200"/>
            <a:ext cx="67818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Global file that displays headers and navigation.</a:t>
            </a:r>
            <a:br>
              <a:rPr lang="en-US" dirty="0" smtClean="0"/>
            </a:br>
            <a:r>
              <a:rPr lang="en-US" dirty="0" smtClean="0"/>
              <a:t>Loads first.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Title/Description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Image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Navigation Menu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b="29295"/>
          <a:stretch>
            <a:fillRect/>
          </a:stretch>
        </p:blipFill>
        <p:spPr bwMode="auto">
          <a:xfrm>
            <a:off x="4572000" y="3352800"/>
            <a:ext cx="3962400" cy="195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3505200" y="3429000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52600" y="4267200"/>
            <a:ext cx="2667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05200" y="53340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219200" y="76200"/>
            <a:ext cx="67818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Header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Nav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57200"/>
            <a:ext cx="6467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514600"/>
            <a:ext cx="5791200" cy="149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 r="11458"/>
          <a:stretch>
            <a:fillRect/>
          </a:stretch>
        </p:blipFill>
        <p:spPr bwMode="auto">
          <a:xfrm>
            <a:off x="2438400" y="4876800"/>
            <a:ext cx="6477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1562100" y="12573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28800" y="25146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76400" y="2819400"/>
            <a:ext cx="28956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1257300" y="1943100"/>
            <a:ext cx="19050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43000" y="3962400"/>
            <a:ext cx="25146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38400" y="609600"/>
            <a:ext cx="1447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8000" y="25146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24400" y="5105400"/>
            <a:ext cx="1905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57600" y="5791200"/>
            <a:ext cx="4114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67000" y="1371600"/>
            <a:ext cx="4572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219200" y="76200"/>
            <a:ext cx="67818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Designates how the page content loads.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Loads after Header.php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Controls “The Loop”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Decides where to load sidebars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685800"/>
            <a:ext cx="141922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269</Words>
  <Application>Microsoft Office PowerPoint</Application>
  <PresentationFormat>On-screen Show (4:3)</PresentationFormat>
  <Paragraphs>115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Final Presentation WordPress 3.0+ </vt:lpstr>
      <vt:lpstr>What is WordPress</vt:lpstr>
      <vt:lpstr>What is WordPress (cont.)</vt:lpstr>
      <vt:lpstr>Who Uses WordPress?</vt:lpstr>
      <vt:lpstr>Slide 5</vt:lpstr>
      <vt:lpstr>Why Does WordPress Use PHP</vt:lpstr>
      <vt:lpstr>Header.php</vt:lpstr>
      <vt:lpstr>Slide 8</vt:lpstr>
      <vt:lpstr>Templates</vt:lpstr>
      <vt:lpstr>Sidebar.php</vt:lpstr>
      <vt:lpstr>Sidebar.php</vt:lpstr>
      <vt:lpstr>The Loop</vt:lpstr>
      <vt:lpstr>The Loop</vt:lpstr>
      <vt:lpstr>The Loop</vt:lpstr>
      <vt:lpstr>The Loop</vt:lpstr>
      <vt:lpstr>Footer.php</vt:lpstr>
      <vt:lpstr>Index.html</vt:lpstr>
      <vt:lpstr>User/Admin User Interface</vt:lpstr>
      <vt:lpstr>Slide 19</vt:lpstr>
      <vt:lpstr>Slide 20</vt:lpstr>
    </vt:vector>
  </TitlesOfParts>
  <Company>Soka University of America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WordPress 3.0+</dc:title>
  <dc:creator>LKBG</dc:creator>
  <cp:lastModifiedBy>LKBG</cp:lastModifiedBy>
  <cp:revision>12</cp:revision>
  <dcterms:created xsi:type="dcterms:W3CDTF">2011-12-05T07:40:56Z</dcterms:created>
  <dcterms:modified xsi:type="dcterms:W3CDTF">2011-12-05T09:16:53Z</dcterms:modified>
</cp:coreProperties>
</file>