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80" r:id="rId1"/>
  </p:sldMasterIdLst>
  <p:notesMasterIdLst>
    <p:notesMasterId r:id="rId35"/>
  </p:notesMasterIdLst>
  <p:sldIdLst>
    <p:sldId id="289" r:id="rId2"/>
    <p:sldId id="301" r:id="rId3"/>
    <p:sldId id="348" r:id="rId4"/>
    <p:sldId id="326" r:id="rId5"/>
    <p:sldId id="327" r:id="rId6"/>
    <p:sldId id="349" r:id="rId7"/>
    <p:sldId id="328" r:id="rId8"/>
    <p:sldId id="350" r:id="rId9"/>
    <p:sldId id="329" r:id="rId10"/>
    <p:sldId id="331" r:id="rId11"/>
    <p:sldId id="332" r:id="rId12"/>
    <p:sldId id="333" r:id="rId13"/>
    <p:sldId id="351" r:id="rId14"/>
    <p:sldId id="334" r:id="rId15"/>
    <p:sldId id="337" r:id="rId16"/>
    <p:sldId id="338" r:id="rId17"/>
    <p:sldId id="335" r:id="rId18"/>
    <p:sldId id="336" r:id="rId19"/>
    <p:sldId id="352" r:id="rId20"/>
    <p:sldId id="353" r:id="rId21"/>
    <p:sldId id="354" r:id="rId22"/>
    <p:sldId id="340" r:id="rId23"/>
    <p:sldId id="355" r:id="rId24"/>
    <p:sldId id="341" r:id="rId25"/>
    <p:sldId id="342" r:id="rId26"/>
    <p:sldId id="357" r:id="rId27"/>
    <p:sldId id="358" r:id="rId28"/>
    <p:sldId id="343" r:id="rId29"/>
    <p:sldId id="344" r:id="rId30"/>
    <p:sldId id="345" r:id="rId31"/>
    <p:sldId id="346" r:id="rId32"/>
    <p:sldId id="347" r:id="rId33"/>
    <p:sldId id="315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59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  <p:ext uri="ACF4677E-8BD2-47ae-8A1F-98590045965D">
      <hp:hncThemeShow xmlns:hp="http://schemas.haansoft.com/office/presentation/8.0" xmlns:dsp="http://schemas.microsoft.com/office/drawing/2008/diagram" xmlns:dgm="http://schemas.openxmlformats.org/drawingml/2006/diagram" xmlns:c="http://schemas.openxmlformats.org/drawingml/2006/chart" xmlns="" themeShowType="1" themeSkinType="1" themeTransitionType="1" useThemeTransition="1" byMouseClick="1" attrType="1" dur="200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19"/>
    <p:restoredTop sz="94694"/>
  </p:normalViewPr>
  <p:slideViewPr>
    <p:cSldViewPr snapToGrid="0">
      <p:cViewPr varScale="1">
        <p:scale>
          <a:sx n="82" d="100"/>
          <a:sy n="82" d="100"/>
        </p:scale>
        <p:origin x="-1070" y="-91"/>
      </p:cViewPr>
      <p:guideLst>
        <p:guide orient="horz" pos="2159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kumimoji="1"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BA2E7FF8-44A1-7844-9F39-9675B80A8A05}" type="datetime1">
              <a:rPr kumimoji="1" lang="x-none" altLang="en-US"/>
              <a:pPr lvl="0">
                <a:defRPr/>
              </a:pPr>
              <a:t>2021-04-12</a:t>
            </a:fld>
            <a:endParaRPr kumimoji="1" lang="x-none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x-none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kumimoji="1" lang="ko-KR" altLang="en-US"/>
              <a:t>마스터 텍스트 스타일을 편집하려면 클릭</a:t>
            </a:r>
          </a:p>
          <a:p>
            <a:pPr lvl="1">
              <a:defRPr/>
            </a:pPr>
            <a:r>
              <a:rPr kumimoji="1" lang="ko-KR" altLang="en-US"/>
              <a:t>두 번째 수준</a:t>
            </a:r>
          </a:p>
          <a:p>
            <a:pPr lvl="2">
              <a:defRPr/>
            </a:pPr>
            <a:r>
              <a:rPr kumimoji="1" lang="ko-KR" altLang="en-US"/>
              <a:t>세 번째 수준</a:t>
            </a:r>
          </a:p>
          <a:p>
            <a:pPr lvl="3">
              <a:defRPr/>
            </a:pPr>
            <a:r>
              <a:rPr kumimoji="1" lang="ko-KR" altLang="en-US"/>
              <a:t>네 번째 수준</a:t>
            </a:r>
          </a:p>
          <a:p>
            <a:pPr lvl="4">
              <a:defRPr/>
            </a:pPr>
            <a:r>
              <a:rPr kumimoji="1" lang="ko-KR" altLang="en-US"/>
              <a:t>다섯 번째 수준</a:t>
            </a:r>
            <a:endParaRPr kumimoji="1" lang="x-none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kumimoji="1"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0C2BCC82-6A39-5C4B-8416-0886A0BFE9BF}" type="slidenum">
              <a:rPr kumimoji="1" lang="x-none" altLang="en-US"/>
              <a:pPr lvl="0">
                <a:defRPr/>
              </a:pPr>
              <a:t>‹#›</a:t>
            </a:fld>
            <a:endParaRPr kumimoji="1" lang="x-none" altLang="en-US"/>
          </a:p>
        </p:txBody>
      </p:sp>
    </p:spTree>
    <p:extLst>
      <p:ext uri="{BB962C8B-B14F-4D97-AF65-F5344CB8AC3E}">
        <p14:creationId xmlns:p14="http://schemas.microsoft.com/office/powerpoint/2010/main" val="391061002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bg>
      <p:bgPr>
        <a:solidFill>
          <a:srgbClr val="F2EF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02845" y="1398495"/>
            <a:ext cx="9986356" cy="165576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9600" b="1" baseline="0">
                <a:solidFill>
                  <a:srgbClr val="FDADBB"/>
                </a:solidFill>
                <a:latin typeface="Tw Cen MT" panose="020B0602020104020603" pitchFamily="34" charset="0"/>
                <a:ea typeface="HY견고딕" panose="02030600000101010101" pitchFamily="18" charset="-127"/>
              </a:defRPr>
            </a:lvl1pPr>
          </a:lstStyle>
          <a:p>
            <a:r>
              <a:rPr lang="en-US" dirty="0"/>
              <a:t>Main Project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24023" y="3227295"/>
            <a:ext cx="9144000" cy="587577"/>
          </a:xfrm>
        </p:spPr>
        <p:txBody>
          <a:bodyPr>
            <a:normAutofit/>
          </a:bodyPr>
          <a:lstStyle>
            <a:lvl1pPr marL="0" indent="0" algn="ctr">
              <a:buNone/>
              <a:defRPr sz="4000" b="0" baseline="0">
                <a:solidFill>
                  <a:srgbClr val="697276"/>
                </a:solidFill>
                <a:latin typeface="Tw Cen MT" panose="020B0602020104020603" pitchFamily="34" charset="0"/>
                <a:ea typeface="HY견고딕" panose="02030600000101010101" pitchFamily="18" charset="-12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SUB TITLE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5D8144F-F953-674F-BA72-1EF8D22A22FE}"/>
              </a:ext>
            </a:extLst>
          </p:cNvPr>
          <p:cNvSpPr txBox="1"/>
          <p:nvPr userDrawn="1"/>
        </p:nvSpPr>
        <p:spPr>
          <a:xfrm>
            <a:off x="-1801881" y="-3125585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25000" lnSpcReduction="20000"/>
          </a:bodyPr>
          <a:lstStyle/>
          <a:p>
            <a:pPr algn="l"/>
            <a:endParaRPr kumimoji="1" lang="x-none" altLang="en-US"/>
          </a:p>
        </p:txBody>
      </p:sp>
      <p:sp>
        <p:nvSpPr>
          <p:cNvPr id="20" name="텍스트 개체 틀 19">
            <a:extLst>
              <a:ext uri="{FF2B5EF4-FFF2-40B4-BE49-F238E27FC236}">
                <a16:creationId xmlns:a16="http://schemas.microsoft.com/office/drawing/2014/main" xmlns="" id="{D6661A7E-A690-2742-A84F-07F13863D0F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24023" y="3987911"/>
            <a:ext cx="9143999" cy="453460"/>
          </a:xfrm>
        </p:spPr>
        <p:txBody>
          <a:bodyPr/>
          <a:lstStyle>
            <a:lvl1pPr algn="ctr">
              <a:buNone/>
              <a:defRPr>
                <a:solidFill>
                  <a:srgbClr val="FEC930"/>
                </a:solidFill>
                <a:latin typeface="Tw Cen MT" panose="020B0602020104020603" pitchFamily="34" charset="0"/>
              </a:defRPr>
            </a:lvl1pPr>
            <a:lvl2pPr>
              <a:buNone/>
              <a:defRPr/>
            </a:lvl2pPr>
          </a:lstStyle>
          <a:p>
            <a:r>
              <a:rPr lang="en-US" altLang="x-none" dirty="0">
                <a:solidFill>
                  <a:srgbClr val="697276"/>
                </a:solidFill>
              </a:rPr>
              <a:t>Made by SH University </a:t>
            </a:r>
            <a:r>
              <a:rPr lang="en-US" altLang="x-none" dirty="0" err="1">
                <a:solidFill>
                  <a:srgbClr val="697276"/>
                </a:solidFill>
              </a:rPr>
              <a:t>JK.Kim</a:t>
            </a:r>
            <a:endParaRPr lang="en-US" altLang="x-none" dirty="0">
              <a:solidFill>
                <a:srgbClr val="697276"/>
              </a:solidFill>
            </a:endParaRPr>
          </a:p>
        </p:txBody>
      </p:sp>
      <p:sp>
        <p:nvSpPr>
          <p:cNvPr id="21" name="타원 20">
            <a:extLst>
              <a:ext uri="{FF2B5EF4-FFF2-40B4-BE49-F238E27FC236}">
                <a16:creationId xmlns:a16="http://schemas.microsoft.com/office/drawing/2014/main" xmlns="" id="{7E97A7DE-04AE-C447-97C8-6FBC53C78DD7}"/>
              </a:ext>
            </a:extLst>
          </p:cNvPr>
          <p:cNvSpPr/>
          <p:nvPr userDrawn="1"/>
        </p:nvSpPr>
        <p:spPr>
          <a:xfrm>
            <a:off x="2230655" y="4530068"/>
            <a:ext cx="728992" cy="728992"/>
          </a:xfrm>
          <a:prstGeom prst="ellipse">
            <a:avLst/>
          </a:prstGeom>
          <a:solidFill>
            <a:srgbClr val="FDA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x-none" altLang="en-US" dirty="0"/>
          </a:p>
        </p:txBody>
      </p:sp>
      <p:sp>
        <p:nvSpPr>
          <p:cNvPr id="22" name="타원 21">
            <a:extLst>
              <a:ext uri="{FF2B5EF4-FFF2-40B4-BE49-F238E27FC236}">
                <a16:creationId xmlns:a16="http://schemas.microsoft.com/office/drawing/2014/main" xmlns="" id="{6C78D337-9545-9C45-8ADC-3E45423D1932}"/>
              </a:ext>
            </a:extLst>
          </p:cNvPr>
          <p:cNvSpPr/>
          <p:nvPr userDrawn="1"/>
        </p:nvSpPr>
        <p:spPr>
          <a:xfrm>
            <a:off x="3917654" y="4927221"/>
            <a:ext cx="995034" cy="995034"/>
          </a:xfrm>
          <a:prstGeom prst="ellipse">
            <a:avLst/>
          </a:prstGeom>
          <a:solidFill>
            <a:srgbClr val="FDA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x-none" altLang="en-US"/>
          </a:p>
        </p:txBody>
      </p:sp>
      <p:sp>
        <p:nvSpPr>
          <p:cNvPr id="23" name="타원 22">
            <a:extLst>
              <a:ext uri="{FF2B5EF4-FFF2-40B4-BE49-F238E27FC236}">
                <a16:creationId xmlns:a16="http://schemas.microsoft.com/office/drawing/2014/main" xmlns="" id="{0E5F1564-1B86-9542-81A4-4DD1369D716A}"/>
              </a:ext>
            </a:extLst>
          </p:cNvPr>
          <p:cNvSpPr/>
          <p:nvPr userDrawn="1"/>
        </p:nvSpPr>
        <p:spPr>
          <a:xfrm>
            <a:off x="5768474" y="4530068"/>
            <a:ext cx="325582" cy="325582"/>
          </a:xfrm>
          <a:prstGeom prst="ellipse">
            <a:avLst/>
          </a:prstGeom>
          <a:solidFill>
            <a:srgbClr val="FDA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x-none" altLang="en-US"/>
          </a:p>
        </p:txBody>
      </p:sp>
      <p:sp>
        <p:nvSpPr>
          <p:cNvPr id="24" name="타원 23">
            <a:extLst>
              <a:ext uri="{FF2B5EF4-FFF2-40B4-BE49-F238E27FC236}">
                <a16:creationId xmlns:a16="http://schemas.microsoft.com/office/drawing/2014/main" xmlns="" id="{38928AF8-A860-CE40-B7D4-2178EB4E64A7}"/>
              </a:ext>
            </a:extLst>
          </p:cNvPr>
          <p:cNvSpPr/>
          <p:nvPr userDrawn="1"/>
        </p:nvSpPr>
        <p:spPr>
          <a:xfrm>
            <a:off x="1724412" y="464840"/>
            <a:ext cx="669452" cy="669452"/>
          </a:xfrm>
          <a:prstGeom prst="ellipse">
            <a:avLst/>
          </a:prstGeom>
          <a:solidFill>
            <a:srgbClr val="FDA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x-none" altLang="en-US"/>
          </a:p>
        </p:txBody>
      </p:sp>
      <p:sp>
        <p:nvSpPr>
          <p:cNvPr id="26" name="타원 25">
            <a:extLst>
              <a:ext uri="{FF2B5EF4-FFF2-40B4-BE49-F238E27FC236}">
                <a16:creationId xmlns:a16="http://schemas.microsoft.com/office/drawing/2014/main" xmlns="" id="{87A3C83D-B33E-C740-84B7-A480059670D6}"/>
              </a:ext>
            </a:extLst>
          </p:cNvPr>
          <p:cNvSpPr/>
          <p:nvPr userDrawn="1"/>
        </p:nvSpPr>
        <p:spPr>
          <a:xfrm>
            <a:off x="10301996" y="4612492"/>
            <a:ext cx="887205" cy="887205"/>
          </a:xfrm>
          <a:prstGeom prst="ellipse">
            <a:avLst/>
          </a:prstGeom>
          <a:solidFill>
            <a:srgbClr val="FDA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x-none" altLang="en-US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405336FF-37F7-8640-8369-CE80583FBEC8}"/>
              </a:ext>
            </a:extLst>
          </p:cNvPr>
          <p:cNvSpPr/>
          <p:nvPr userDrawn="1"/>
        </p:nvSpPr>
        <p:spPr>
          <a:xfrm>
            <a:off x="2270052" y="3035679"/>
            <a:ext cx="7646834" cy="48556"/>
          </a:xfrm>
          <a:prstGeom prst="rect">
            <a:avLst/>
          </a:prstGeom>
          <a:solidFill>
            <a:srgbClr val="FDA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x-none" altLang="en-US" dirty="0"/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xmlns="" id="{49A10B24-FF9B-0D4F-9F9F-3594BDA046B9}"/>
              </a:ext>
            </a:extLst>
          </p:cNvPr>
          <p:cNvSpPr/>
          <p:nvPr userDrawn="1"/>
        </p:nvSpPr>
        <p:spPr>
          <a:xfrm>
            <a:off x="8664035" y="485084"/>
            <a:ext cx="325582" cy="325582"/>
          </a:xfrm>
          <a:prstGeom prst="ellipse">
            <a:avLst/>
          </a:prstGeom>
          <a:solidFill>
            <a:srgbClr val="FDA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x-none" altLang="en-US"/>
          </a:p>
        </p:txBody>
      </p:sp>
      <p:sp>
        <p:nvSpPr>
          <p:cNvPr id="6" name="도넛[D] 5">
            <a:extLst>
              <a:ext uri="{FF2B5EF4-FFF2-40B4-BE49-F238E27FC236}">
                <a16:creationId xmlns:a16="http://schemas.microsoft.com/office/drawing/2014/main" xmlns="" id="{C2DD1B2E-A295-744B-94E7-C5012FF812F4}"/>
              </a:ext>
            </a:extLst>
          </p:cNvPr>
          <p:cNvSpPr/>
          <p:nvPr userDrawn="1"/>
        </p:nvSpPr>
        <p:spPr>
          <a:xfrm>
            <a:off x="368890" y="4949419"/>
            <a:ext cx="728992" cy="728992"/>
          </a:xfrm>
          <a:prstGeom prst="donut">
            <a:avLst>
              <a:gd name="adj" fmla="val 15909"/>
            </a:avLst>
          </a:prstGeom>
          <a:solidFill>
            <a:srgbClr val="FDA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x-none" altLang="en-US"/>
          </a:p>
        </p:txBody>
      </p:sp>
      <p:sp>
        <p:nvSpPr>
          <p:cNvPr id="27" name="도넛[D] 26">
            <a:extLst>
              <a:ext uri="{FF2B5EF4-FFF2-40B4-BE49-F238E27FC236}">
                <a16:creationId xmlns:a16="http://schemas.microsoft.com/office/drawing/2014/main" xmlns="" id="{69050D8C-9F64-D943-AF19-51D3731DFAD8}"/>
              </a:ext>
            </a:extLst>
          </p:cNvPr>
          <p:cNvSpPr/>
          <p:nvPr userDrawn="1"/>
        </p:nvSpPr>
        <p:spPr>
          <a:xfrm>
            <a:off x="10479787" y="405300"/>
            <a:ext cx="904498" cy="904498"/>
          </a:xfrm>
          <a:prstGeom prst="donut">
            <a:avLst>
              <a:gd name="adj" fmla="val 13034"/>
            </a:avLst>
          </a:prstGeom>
          <a:solidFill>
            <a:srgbClr val="FDA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x-none" altLang="en-US"/>
          </a:p>
        </p:txBody>
      </p:sp>
      <p:sp>
        <p:nvSpPr>
          <p:cNvPr id="28" name="도넛[D] 27">
            <a:extLst>
              <a:ext uri="{FF2B5EF4-FFF2-40B4-BE49-F238E27FC236}">
                <a16:creationId xmlns:a16="http://schemas.microsoft.com/office/drawing/2014/main" xmlns="" id="{6CACF72D-ABCD-7241-857D-D9CA544C875A}"/>
              </a:ext>
            </a:extLst>
          </p:cNvPr>
          <p:cNvSpPr/>
          <p:nvPr userDrawn="1"/>
        </p:nvSpPr>
        <p:spPr>
          <a:xfrm>
            <a:off x="7573301" y="5260329"/>
            <a:ext cx="904498" cy="904498"/>
          </a:xfrm>
          <a:prstGeom prst="donut">
            <a:avLst>
              <a:gd name="adj" fmla="val 13034"/>
            </a:avLst>
          </a:prstGeom>
          <a:solidFill>
            <a:srgbClr val="FDA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x-none" altLang="en-US"/>
          </a:p>
        </p:txBody>
      </p:sp>
      <p:sp>
        <p:nvSpPr>
          <p:cNvPr id="29" name="타원 28">
            <a:extLst>
              <a:ext uri="{FF2B5EF4-FFF2-40B4-BE49-F238E27FC236}">
                <a16:creationId xmlns:a16="http://schemas.microsoft.com/office/drawing/2014/main" xmlns="" id="{E071C808-F64E-7A4C-A6B9-4B6A3C497B61}"/>
              </a:ext>
            </a:extLst>
          </p:cNvPr>
          <p:cNvSpPr/>
          <p:nvPr userDrawn="1"/>
        </p:nvSpPr>
        <p:spPr>
          <a:xfrm>
            <a:off x="1896347" y="5759464"/>
            <a:ext cx="325582" cy="325582"/>
          </a:xfrm>
          <a:prstGeom prst="ellipse">
            <a:avLst/>
          </a:prstGeom>
          <a:solidFill>
            <a:srgbClr val="FDA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x-none" altLang="en-US"/>
          </a:p>
        </p:txBody>
      </p:sp>
    </p:spTree>
    <p:extLst>
      <p:ext uri="{BB962C8B-B14F-4D97-AF65-F5344CB8AC3E}">
        <p14:creationId xmlns:p14="http://schemas.microsoft.com/office/powerpoint/2010/main" val="2702906110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모서리가 둥근 직사각형 23">
            <a:extLst>
              <a:ext uri="{FF2B5EF4-FFF2-40B4-BE49-F238E27FC236}">
                <a16:creationId xmlns:a16="http://schemas.microsoft.com/office/drawing/2014/main" xmlns="" id="{F3D500D3-A513-BF49-93DD-138D91DC3D89}"/>
              </a:ext>
            </a:extLst>
          </p:cNvPr>
          <p:cNvSpPr/>
          <p:nvPr userDrawn="1"/>
        </p:nvSpPr>
        <p:spPr>
          <a:xfrm>
            <a:off x="5899041" y="1766349"/>
            <a:ext cx="2561303" cy="2389408"/>
          </a:xfrm>
          <a:prstGeom prst="roundRect">
            <a:avLst>
              <a:gd name="adj" fmla="val 2910"/>
            </a:avLst>
          </a:prstGeom>
          <a:solidFill>
            <a:schemeClr val="tx1"/>
          </a:solidFill>
          <a:ln w="31750">
            <a:solidFill>
              <a:schemeClr val="tx2">
                <a:lumMod val="90000"/>
                <a:alpha val="99000"/>
              </a:schemeClr>
            </a:solidFill>
          </a:ln>
          <a:effectLst>
            <a:outerShdw blurRad="254000" sx="104000" sy="104000" algn="ctr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x-none" altLang="en-US"/>
          </a:p>
        </p:txBody>
      </p:sp>
      <p:sp>
        <p:nvSpPr>
          <p:cNvPr id="26" name="모서리가 둥근 직사각형 25">
            <a:extLst>
              <a:ext uri="{FF2B5EF4-FFF2-40B4-BE49-F238E27FC236}">
                <a16:creationId xmlns:a16="http://schemas.microsoft.com/office/drawing/2014/main" xmlns="" id="{E479DC9A-8F21-6B47-BDBD-4FEC844502C0}"/>
              </a:ext>
            </a:extLst>
          </p:cNvPr>
          <p:cNvSpPr/>
          <p:nvPr userDrawn="1"/>
        </p:nvSpPr>
        <p:spPr>
          <a:xfrm>
            <a:off x="8588824" y="1766349"/>
            <a:ext cx="2561303" cy="2389408"/>
          </a:xfrm>
          <a:prstGeom prst="roundRect">
            <a:avLst>
              <a:gd name="adj" fmla="val 2910"/>
            </a:avLst>
          </a:prstGeom>
          <a:solidFill>
            <a:schemeClr val="tx1"/>
          </a:solidFill>
          <a:ln w="31750">
            <a:solidFill>
              <a:schemeClr val="tx2">
                <a:lumMod val="90000"/>
                <a:alpha val="99000"/>
              </a:schemeClr>
            </a:solidFill>
          </a:ln>
          <a:effectLst>
            <a:outerShdw blurRad="254000" sx="104000" sy="104000" algn="ctr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x-none" altLang="en-US"/>
          </a:p>
        </p:txBody>
      </p:sp>
      <p:sp>
        <p:nvSpPr>
          <p:cNvPr id="28" name="모서리가 둥근 직사각형 27">
            <a:extLst>
              <a:ext uri="{FF2B5EF4-FFF2-40B4-BE49-F238E27FC236}">
                <a16:creationId xmlns:a16="http://schemas.microsoft.com/office/drawing/2014/main" xmlns="" id="{B3181671-64F1-9341-A018-73FD8480106A}"/>
              </a:ext>
            </a:extLst>
          </p:cNvPr>
          <p:cNvSpPr/>
          <p:nvPr userDrawn="1"/>
        </p:nvSpPr>
        <p:spPr>
          <a:xfrm>
            <a:off x="5899041" y="4287879"/>
            <a:ext cx="2561303" cy="2389408"/>
          </a:xfrm>
          <a:prstGeom prst="roundRect">
            <a:avLst>
              <a:gd name="adj" fmla="val 2910"/>
            </a:avLst>
          </a:prstGeom>
          <a:solidFill>
            <a:schemeClr val="tx1"/>
          </a:solidFill>
          <a:ln w="31750">
            <a:solidFill>
              <a:schemeClr val="tx2">
                <a:lumMod val="90000"/>
                <a:alpha val="99000"/>
              </a:schemeClr>
            </a:solidFill>
          </a:ln>
          <a:effectLst>
            <a:outerShdw blurRad="254000" sx="104000" sy="104000" algn="ctr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x-none" altLang="en-US"/>
          </a:p>
        </p:txBody>
      </p:sp>
      <p:sp>
        <p:nvSpPr>
          <p:cNvPr id="30" name="모서리가 둥근 직사각형 29">
            <a:extLst>
              <a:ext uri="{FF2B5EF4-FFF2-40B4-BE49-F238E27FC236}">
                <a16:creationId xmlns:a16="http://schemas.microsoft.com/office/drawing/2014/main" xmlns="" id="{7D6BF7DB-AB61-1B48-B558-079AC59A6E93}"/>
              </a:ext>
            </a:extLst>
          </p:cNvPr>
          <p:cNvSpPr/>
          <p:nvPr userDrawn="1"/>
        </p:nvSpPr>
        <p:spPr>
          <a:xfrm>
            <a:off x="8588824" y="4287879"/>
            <a:ext cx="2561303" cy="2389408"/>
          </a:xfrm>
          <a:prstGeom prst="roundRect">
            <a:avLst>
              <a:gd name="adj" fmla="val 2910"/>
            </a:avLst>
          </a:prstGeom>
          <a:solidFill>
            <a:schemeClr val="tx1"/>
          </a:solidFill>
          <a:ln w="31750">
            <a:solidFill>
              <a:schemeClr val="tx2">
                <a:lumMod val="90000"/>
                <a:alpha val="99000"/>
              </a:schemeClr>
            </a:solidFill>
          </a:ln>
          <a:effectLst>
            <a:outerShdw blurRad="254000" sx="104000" sy="104000" algn="ctr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x-none" alt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74E8CE5F-2D67-0D4F-AE39-3D40CB5E8DB9}"/>
              </a:ext>
            </a:extLst>
          </p:cNvPr>
          <p:cNvSpPr txBox="1"/>
          <p:nvPr userDrawn="1"/>
        </p:nvSpPr>
        <p:spPr>
          <a:xfrm>
            <a:off x="12011891" y="1122218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25000" lnSpcReduction="20000"/>
          </a:bodyPr>
          <a:lstStyle/>
          <a:p>
            <a:pPr algn="l"/>
            <a:endParaRPr kumimoji="1" lang="x-none" altLang="en-US"/>
          </a:p>
        </p:txBody>
      </p:sp>
      <p:sp>
        <p:nvSpPr>
          <p:cNvPr id="9" name="그림 개체 틀 8">
            <a:extLst>
              <a:ext uri="{FF2B5EF4-FFF2-40B4-BE49-F238E27FC236}">
                <a16:creationId xmlns:a16="http://schemas.microsoft.com/office/drawing/2014/main" xmlns="" id="{4D20E0B4-5818-0845-92DA-BBE45CE7FED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82056" y="1766349"/>
            <a:ext cx="4911725" cy="4800102"/>
          </a:xfrm>
        </p:spPr>
        <p:txBody>
          <a:bodyPr/>
          <a:lstStyle/>
          <a:p>
            <a:endParaRPr kumimoji="1" lang="x-none" altLang="en-US"/>
          </a:p>
        </p:txBody>
      </p:sp>
      <p:sp>
        <p:nvSpPr>
          <p:cNvPr id="11" name="텍스트 개체 틀 7">
            <a:extLst>
              <a:ext uri="{FF2B5EF4-FFF2-40B4-BE49-F238E27FC236}">
                <a16:creationId xmlns:a16="http://schemas.microsoft.com/office/drawing/2014/main" xmlns="" id="{953C14E2-1307-9E4E-B98C-23C9988FC55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02807" y="1928274"/>
            <a:ext cx="1617624" cy="350880"/>
          </a:xfrm>
        </p:spPr>
        <p:txBody>
          <a:bodyPr/>
          <a:lstStyle>
            <a:lvl1pPr>
              <a:buNone/>
              <a:defRPr lang="x-none" altLang="en-US" sz="1800" b="0" i="0" kern="1200" dirty="0">
                <a:solidFill>
                  <a:srgbClr val="FDADBB"/>
                </a:solidFill>
                <a:latin typeface="NanumGothic" panose="020D0604000000000000" pitchFamily="34" charset="-127"/>
                <a:ea typeface="NanumGothic" panose="020D0604000000000000" pitchFamily="34" charset="-127"/>
                <a:cs typeface="Arial" panose="020B0604020202020204" pitchFamily="34" charset="0"/>
              </a:defRPr>
            </a:lvl1pPr>
          </a:lstStyle>
          <a:p>
            <a:pPr lvl="0"/>
            <a:r>
              <a:rPr kumimoji="1" lang="en-US" altLang="ko-KR" dirty="0"/>
              <a:t>Enter</a:t>
            </a:r>
            <a:r>
              <a:rPr kumimoji="1" lang="ko-KR" altLang="en-US" dirty="0"/>
              <a:t> </a:t>
            </a:r>
            <a:r>
              <a:rPr kumimoji="1" lang="en-US" altLang="ko-KR" dirty="0"/>
              <a:t>the</a:t>
            </a:r>
            <a:r>
              <a:rPr kumimoji="1" lang="ko-KR" altLang="en-US" dirty="0"/>
              <a:t> </a:t>
            </a:r>
            <a:r>
              <a:rPr kumimoji="1" lang="en-US" altLang="ko-KR" dirty="0"/>
              <a:t>title</a:t>
            </a:r>
            <a:endParaRPr kumimoji="1" lang="x-none" altLang="en-US" dirty="0"/>
          </a:p>
        </p:txBody>
      </p:sp>
      <p:sp>
        <p:nvSpPr>
          <p:cNvPr id="12" name="텍스트 개체 틀 7">
            <a:extLst>
              <a:ext uri="{FF2B5EF4-FFF2-40B4-BE49-F238E27FC236}">
                <a16:creationId xmlns:a16="http://schemas.microsoft.com/office/drawing/2014/main" xmlns="" id="{C7C810CF-A81C-B14F-97C5-B1C089FDFA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02807" y="2317245"/>
            <a:ext cx="2002180" cy="1501720"/>
          </a:xfr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x-none" altLang="en-US" sz="1100" b="0" i="0" u="none" strike="noStrike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/>
              </a:defRPr>
            </a:lvl1pPr>
          </a:lstStyle>
          <a:p>
            <a:pPr marL="0" marR="0" lvl="0" indent="0" defTabSz="4572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x-none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Lorem ipsum dolorsit amet, consectetuer adipiscing elit, sed diam nonummy</a:t>
            </a:r>
          </a:p>
        </p:txBody>
      </p:sp>
      <p:sp>
        <p:nvSpPr>
          <p:cNvPr id="13" name="텍스트 개체 틀 7">
            <a:extLst>
              <a:ext uri="{FF2B5EF4-FFF2-40B4-BE49-F238E27FC236}">
                <a16:creationId xmlns:a16="http://schemas.microsoft.com/office/drawing/2014/main" xmlns="" id="{A0AAC2B1-6DFD-EA47-BB3B-039D0BC52DB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50114" y="1928274"/>
            <a:ext cx="1617624" cy="350880"/>
          </a:xfrm>
        </p:spPr>
        <p:txBody>
          <a:bodyPr/>
          <a:lstStyle>
            <a:lvl1pPr>
              <a:buNone/>
              <a:defRPr lang="x-none" altLang="en-US" sz="1800" b="0" i="0" kern="1200" dirty="0">
                <a:solidFill>
                  <a:srgbClr val="FDADBB"/>
                </a:solidFill>
                <a:latin typeface="NanumGothic" panose="020D0604000000000000" pitchFamily="34" charset="-127"/>
                <a:ea typeface="NanumGothic" panose="020D0604000000000000" pitchFamily="34" charset="-127"/>
                <a:cs typeface="Arial" panose="020B0604020202020204" pitchFamily="34" charset="0"/>
              </a:defRPr>
            </a:lvl1pPr>
          </a:lstStyle>
          <a:p>
            <a:pPr lvl="0"/>
            <a:r>
              <a:rPr kumimoji="1" lang="en-US" altLang="ko-KR" dirty="0"/>
              <a:t>Enter</a:t>
            </a:r>
            <a:r>
              <a:rPr kumimoji="1" lang="ko-KR" altLang="en-US" dirty="0"/>
              <a:t> </a:t>
            </a:r>
            <a:r>
              <a:rPr kumimoji="1" lang="en-US" altLang="ko-KR" dirty="0"/>
              <a:t>the</a:t>
            </a:r>
            <a:r>
              <a:rPr kumimoji="1" lang="ko-KR" altLang="en-US" dirty="0"/>
              <a:t> </a:t>
            </a:r>
            <a:r>
              <a:rPr kumimoji="1" lang="en-US" altLang="ko-KR" dirty="0"/>
              <a:t>title</a:t>
            </a:r>
            <a:endParaRPr kumimoji="1" lang="x-none" altLang="en-US" dirty="0"/>
          </a:p>
        </p:txBody>
      </p:sp>
      <p:sp>
        <p:nvSpPr>
          <p:cNvPr id="14" name="텍스트 개체 틀 7">
            <a:extLst>
              <a:ext uri="{FF2B5EF4-FFF2-40B4-BE49-F238E27FC236}">
                <a16:creationId xmlns:a16="http://schemas.microsoft.com/office/drawing/2014/main" xmlns="" id="{C86E517E-7E5F-084E-AD96-4B12E0F449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50114" y="2317245"/>
            <a:ext cx="2002180" cy="1501720"/>
          </a:xfr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x-none" altLang="en-US" sz="1100" b="0" i="0" u="none" strike="noStrike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/>
              </a:defRPr>
            </a:lvl1pPr>
          </a:lstStyle>
          <a:p>
            <a:pPr marL="0" marR="0" lvl="0" indent="0" defTabSz="4572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x-none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Lorem ipsum dolorsit amet, consectetuer adipiscing elit, sed diam nonummy</a:t>
            </a:r>
          </a:p>
        </p:txBody>
      </p:sp>
      <p:sp>
        <p:nvSpPr>
          <p:cNvPr id="15" name="텍스트 개체 틀 7">
            <a:extLst>
              <a:ext uri="{FF2B5EF4-FFF2-40B4-BE49-F238E27FC236}">
                <a16:creationId xmlns:a16="http://schemas.microsoft.com/office/drawing/2014/main" xmlns="" id="{F64D068C-3AEA-7241-A4F3-03A40DCB403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02807" y="4474251"/>
            <a:ext cx="1617624" cy="350880"/>
          </a:xfrm>
        </p:spPr>
        <p:txBody>
          <a:bodyPr/>
          <a:lstStyle>
            <a:lvl1pPr>
              <a:buNone/>
              <a:defRPr lang="x-none" altLang="en-US" sz="1800" b="0" i="0" kern="1200" dirty="0">
                <a:solidFill>
                  <a:srgbClr val="FDADBB"/>
                </a:solidFill>
                <a:latin typeface="NanumGothic" panose="020D0604000000000000" pitchFamily="34" charset="-127"/>
                <a:ea typeface="NanumGothic" panose="020D0604000000000000" pitchFamily="34" charset="-127"/>
                <a:cs typeface="Arial" panose="020B0604020202020204" pitchFamily="34" charset="0"/>
              </a:defRPr>
            </a:lvl1pPr>
          </a:lstStyle>
          <a:p>
            <a:pPr lvl="0"/>
            <a:r>
              <a:rPr kumimoji="1" lang="en-US" altLang="ko-KR" dirty="0"/>
              <a:t>Enter</a:t>
            </a:r>
            <a:r>
              <a:rPr kumimoji="1" lang="ko-KR" altLang="en-US" dirty="0"/>
              <a:t> </a:t>
            </a:r>
            <a:r>
              <a:rPr kumimoji="1" lang="en-US" altLang="ko-KR" dirty="0"/>
              <a:t>the</a:t>
            </a:r>
            <a:r>
              <a:rPr kumimoji="1" lang="ko-KR" altLang="en-US" dirty="0"/>
              <a:t> </a:t>
            </a:r>
            <a:r>
              <a:rPr kumimoji="1" lang="en-US" altLang="ko-KR" dirty="0"/>
              <a:t>title</a:t>
            </a:r>
            <a:endParaRPr kumimoji="1" lang="x-none" altLang="en-US" dirty="0"/>
          </a:p>
        </p:txBody>
      </p:sp>
      <p:sp>
        <p:nvSpPr>
          <p:cNvPr id="16" name="텍스트 개체 틀 7">
            <a:extLst>
              <a:ext uri="{FF2B5EF4-FFF2-40B4-BE49-F238E27FC236}">
                <a16:creationId xmlns:a16="http://schemas.microsoft.com/office/drawing/2014/main" xmlns="" id="{8459B198-42ED-394A-A2A1-AF461245BCD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02807" y="4863222"/>
            <a:ext cx="2002180" cy="1501720"/>
          </a:xfr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x-none" altLang="en-US" sz="1100" b="0" i="0" u="none" strike="noStrike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/>
              </a:defRPr>
            </a:lvl1pPr>
          </a:lstStyle>
          <a:p>
            <a:pPr marL="0" marR="0" lvl="0" indent="0" defTabSz="4572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x-none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Lorem ipsum dolorsit amet, consectetuer adipiscing elit, sed diam nonummy</a:t>
            </a:r>
          </a:p>
        </p:txBody>
      </p:sp>
      <p:sp>
        <p:nvSpPr>
          <p:cNvPr id="17" name="텍스트 개체 틀 7">
            <a:extLst>
              <a:ext uri="{FF2B5EF4-FFF2-40B4-BE49-F238E27FC236}">
                <a16:creationId xmlns:a16="http://schemas.microsoft.com/office/drawing/2014/main" xmlns="" id="{C44859E3-2CAD-DC4C-A686-6719ED63CFF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50114" y="4474251"/>
            <a:ext cx="1617624" cy="350880"/>
          </a:xfrm>
        </p:spPr>
        <p:txBody>
          <a:bodyPr/>
          <a:lstStyle>
            <a:lvl1pPr>
              <a:buNone/>
              <a:defRPr lang="x-none" altLang="en-US" sz="1800" b="0" i="0" kern="1200" dirty="0">
                <a:solidFill>
                  <a:srgbClr val="FDADBB"/>
                </a:solidFill>
                <a:latin typeface="NanumGothic" panose="020D0604000000000000" pitchFamily="34" charset="-127"/>
                <a:ea typeface="NanumGothic" panose="020D0604000000000000" pitchFamily="34" charset="-127"/>
                <a:cs typeface="Arial" panose="020B0604020202020204" pitchFamily="34" charset="0"/>
              </a:defRPr>
            </a:lvl1pPr>
          </a:lstStyle>
          <a:p>
            <a:pPr lvl="0"/>
            <a:r>
              <a:rPr kumimoji="1" lang="en-US" altLang="ko-KR" dirty="0"/>
              <a:t>Enter</a:t>
            </a:r>
            <a:r>
              <a:rPr kumimoji="1" lang="ko-KR" altLang="en-US" dirty="0"/>
              <a:t> </a:t>
            </a:r>
            <a:r>
              <a:rPr kumimoji="1" lang="en-US" altLang="ko-KR" dirty="0"/>
              <a:t>the</a:t>
            </a:r>
            <a:r>
              <a:rPr kumimoji="1" lang="ko-KR" altLang="en-US" dirty="0"/>
              <a:t> </a:t>
            </a:r>
            <a:r>
              <a:rPr kumimoji="1" lang="en-US" altLang="ko-KR" dirty="0"/>
              <a:t>title</a:t>
            </a:r>
            <a:endParaRPr kumimoji="1" lang="x-none" altLang="en-US" dirty="0"/>
          </a:p>
        </p:txBody>
      </p:sp>
      <p:sp>
        <p:nvSpPr>
          <p:cNvPr id="18" name="텍스트 개체 틀 7">
            <a:extLst>
              <a:ext uri="{FF2B5EF4-FFF2-40B4-BE49-F238E27FC236}">
                <a16:creationId xmlns:a16="http://schemas.microsoft.com/office/drawing/2014/main" xmlns="" id="{BDF79A89-53C7-B241-BADE-0E05B57B92B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750114" y="4863222"/>
            <a:ext cx="2002180" cy="1501720"/>
          </a:xfr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x-none" altLang="en-US" sz="1100" b="0" i="0" u="none" strike="noStrike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/>
              </a:defRPr>
            </a:lvl1pPr>
          </a:lstStyle>
          <a:p>
            <a:pPr marL="0" marR="0" lvl="0" indent="0" defTabSz="4572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x-none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Lorem ipsum dolorsit amet, consectetuer adipiscing elit, sed diam nonummy</a:t>
            </a:r>
          </a:p>
        </p:txBody>
      </p:sp>
      <p:sp>
        <p:nvSpPr>
          <p:cNvPr id="37" name="텍스트 개체 틀 4">
            <a:extLst>
              <a:ext uri="{FF2B5EF4-FFF2-40B4-BE49-F238E27FC236}">
                <a16:creationId xmlns:a16="http://schemas.microsoft.com/office/drawing/2014/main" xmlns="" id="{146C2FFE-FFBC-40B5-B939-2572C96877D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8850" y="927101"/>
            <a:ext cx="10176182" cy="635352"/>
          </a:xfrm>
        </p:spPr>
        <p:txBody>
          <a:bodyPr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baseline="0">
                <a:solidFill>
                  <a:srgbClr val="697276"/>
                </a:solidFill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defRPr>
            </a:lvl1pPr>
          </a:lstStyle>
          <a:p>
            <a:r>
              <a:rPr lang="en-US" altLang="x-none" sz="1600" dirty="0">
                <a:solidFill>
                  <a:srgbClr val="697276"/>
                </a:solidFill>
              </a:rPr>
              <a:t>Here you can add something in brief as the explanation, this is a demo text which you can</a:t>
            </a:r>
          </a:p>
          <a:p>
            <a:r>
              <a:rPr lang="en-US" altLang="x-none" sz="1600" dirty="0">
                <a:solidFill>
                  <a:srgbClr val="697276"/>
                </a:solidFill>
              </a:rPr>
              <a:t>replace by your own content</a:t>
            </a:r>
          </a:p>
          <a:p>
            <a:endParaRPr lang="en-US" altLang="x-none" sz="800" dirty="0">
              <a:solidFill>
                <a:srgbClr val="697276"/>
              </a:solidFill>
            </a:endParaRP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xmlns="" id="{368CA510-F597-4FCA-88F7-C30D09813B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4335" y="291550"/>
            <a:ext cx="8759222" cy="635352"/>
          </a:xfrm>
          <a:prstGeom prst="rect">
            <a:avLst/>
          </a:prstGeom>
        </p:spPr>
        <p:txBody>
          <a:bodyPr anchor="t" anchorCtr="0"/>
          <a:lstStyle>
            <a:lvl1pPr algn="ctr">
              <a:defRPr b="1" baseline="0">
                <a:solidFill>
                  <a:srgbClr val="FDADBB"/>
                </a:solidFill>
                <a:latin typeface="+mj-lt"/>
                <a:ea typeface="HY견고딕" panose="02030600000101010101" pitchFamily="18" charset="-127"/>
              </a:defRPr>
            </a:lvl1pPr>
          </a:lstStyle>
          <a:p>
            <a:r>
              <a:rPr lang="en-US" dirty="0"/>
              <a:t>Please Enter Topics</a:t>
            </a:r>
          </a:p>
        </p:txBody>
      </p:sp>
    </p:spTree>
    <p:extLst>
      <p:ext uri="{BB962C8B-B14F-4D97-AF65-F5344CB8AC3E}">
        <p14:creationId xmlns:p14="http://schemas.microsoft.com/office/powerpoint/2010/main" val="2262412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4">
            <a:extLst>
              <a:ext uri="{FF2B5EF4-FFF2-40B4-BE49-F238E27FC236}">
                <a16:creationId xmlns:a16="http://schemas.microsoft.com/office/drawing/2014/main" xmlns="" id="{EE6BF92F-270C-504F-B67F-4963232426D4}"/>
              </a:ext>
            </a:extLst>
          </p:cNvPr>
          <p:cNvSpPr/>
          <p:nvPr userDrawn="1"/>
        </p:nvSpPr>
        <p:spPr>
          <a:xfrm>
            <a:off x="888587" y="1728546"/>
            <a:ext cx="6727829" cy="4690282"/>
          </a:xfrm>
          <a:prstGeom prst="roundRect">
            <a:avLst>
              <a:gd name="adj" fmla="val 2910"/>
            </a:avLst>
          </a:prstGeom>
          <a:solidFill>
            <a:schemeClr val="tx1"/>
          </a:solidFill>
          <a:ln w="317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x-none" altLang="en-US"/>
          </a:p>
        </p:txBody>
      </p:sp>
      <p:sp>
        <p:nvSpPr>
          <p:cNvPr id="3" name="모서리가 둥근 직사각형 2">
            <a:extLst>
              <a:ext uri="{FF2B5EF4-FFF2-40B4-BE49-F238E27FC236}">
                <a16:creationId xmlns:a16="http://schemas.microsoft.com/office/drawing/2014/main" xmlns="" id="{E339902C-B447-1740-86C8-73555D1F3097}"/>
              </a:ext>
            </a:extLst>
          </p:cNvPr>
          <p:cNvSpPr/>
          <p:nvPr userDrawn="1"/>
        </p:nvSpPr>
        <p:spPr>
          <a:xfrm>
            <a:off x="7897548" y="1728546"/>
            <a:ext cx="3404177" cy="4690282"/>
          </a:xfrm>
          <a:prstGeom prst="roundRect">
            <a:avLst>
              <a:gd name="adj" fmla="val 2910"/>
            </a:avLst>
          </a:prstGeom>
          <a:solidFill>
            <a:schemeClr val="tx1"/>
          </a:solidFill>
          <a:ln w="317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x-none" altLang="en-US"/>
          </a:p>
        </p:txBody>
      </p:sp>
      <p:sp>
        <p:nvSpPr>
          <p:cNvPr id="22" name="텍스트 개체 틀 4">
            <a:extLst>
              <a:ext uri="{FF2B5EF4-FFF2-40B4-BE49-F238E27FC236}">
                <a16:creationId xmlns:a16="http://schemas.microsoft.com/office/drawing/2014/main" xmlns="" id="{1EE6A13D-1288-4C86-8A47-739A99C680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8850" y="927101"/>
            <a:ext cx="10176182" cy="635352"/>
          </a:xfrm>
        </p:spPr>
        <p:txBody>
          <a:bodyPr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baseline="0">
                <a:solidFill>
                  <a:srgbClr val="697276"/>
                </a:solidFill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defRPr>
            </a:lvl1pPr>
          </a:lstStyle>
          <a:p>
            <a:r>
              <a:rPr lang="en-US" altLang="x-none" sz="1600" dirty="0">
                <a:solidFill>
                  <a:srgbClr val="697276"/>
                </a:solidFill>
              </a:rPr>
              <a:t>Here you can add something in brief as the explanation, this is a demo text which you can</a:t>
            </a:r>
          </a:p>
          <a:p>
            <a:r>
              <a:rPr lang="en-US" altLang="x-none" sz="1600" dirty="0">
                <a:solidFill>
                  <a:srgbClr val="697276"/>
                </a:solidFill>
              </a:rPr>
              <a:t>replace by your own content</a:t>
            </a:r>
          </a:p>
          <a:p>
            <a:endParaRPr lang="en-US" altLang="x-none" sz="800" dirty="0">
              <a:solidFill>
                <a:srgbClr val="697276"/>
              </a:solidFill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xmlns="" id="{B6E92155-D836-48F1-9D18-5F882FA9F6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4335" y="291550"/>
            <a:ext cx="8759222" cy="635352"/>
          </a:xfrm>
          <a:prstGeom prst="rect">
            <a:avLst/>
          </a:prstGeom>
        </p:spPr>
        <p:txBody>
          <a:bodyPr anchor="t" anchorCtr="0"/>
          <a:lstStyle>
            <a:lvl1pPr algn="ctr">
              <a:defRPr b="1" baseline="0">
                <a:solidFill>
                  <a:srgbClr val="FDADBB"/>
                </a:solidFill>
                <a:latin typeface="+mj-lt"/>
                <a:ea typeface="HY견고딕" panose="02030600000101010101" pitchFamily="18" charset="-127"/>
              </a:defRPr>
            </a:lvl1pPr>
          </a:lstStyle>
          <a:p>
            <a:r>
              <a:rPr lang="en-US" dirty="0"/>
              <a:t>Please Enter Topics</a:t>
            </a:r>
          </a:p>
        </p:txBody>
      </p:sp>
    </p:spTree>
    <p:extLst>
      <p:ext uri="{BB962C8B-B14F-4D97-AF65-F5344CB8AC3E}">
        <p14:creationId xmlns:p14="http://schemas.microsoft.com/office/powerpoint/2010/main" val="1065838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4">
            <a:extLst>
              <a:ext uri="{FF2B5EF4-FFF2-40B4-BE49-F238E27FC236}">
                <a16:creationId xmlns:a16="http://schemas.microsoft.com/office/drawing/2014/main" xmlns="" id="{EE6BF92F-270C-504F-B67F-4963232426D4}"/>
              </a:ext>
            </a:extLst>
          </p:cNvPr>
          <p:cNvSpPr/>
          <p:nvPr userDrawn="1"/>
        </p:nvSpPr>
        <p:spPr>
          <a:xfrm>
            <a:off x="1014761" y="1427463"/>
            <a:ext cx="9812067" cy="1516459"/>
          </a:xfrm>
          <a:prstGeom prst="roundRect">
            <a:avLst>
              <a:gd name="adj" fmla="val 13940"/>
            </a:avLst>
          </a:prstGeom>
          <a:solidFill>
            <a:schemeClr val="tx1"/>
          </a:solidFill>
          <a:ln w="317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x-none" altLang="en-US"/>
          </a:p>
        </p:txBody>
      </p:sp>
      <p:sp>
        <p:nvSpPr>
          <p:cNvPr id="8" name="모서리가 둥근 직사각형 7">
            <a:extLst>
              <a:ext uri="{FF2B5EF4-FFF2-40B4-BE49-F238E27FC236}">
                <a16:creationId xmlns:a16="http://schemas.microsoft.com/office/drawing/2014/main" xmlns="" id="{0F059F3B-6B73-944A-ACE2-F1B4987A9EC9}"/>
              </a:ext>
            </a:extLst>
          </p:cNvPr>
          <p:cNvSpPr/>
          <p:nvPr userDrawn="1"/>
        </p:nvSpPr>
        <p:spPr>
          <a:xfrm>
            <a:off x="1014761" y="3189356"/>
            <a:ext cx="9812067" cy="1516459"/>
          </a:xfrm>
          <a:prstGeom prst="roundRect">
            <a:avLst>
              <a:gd name="adj" fmla="val 13940"/>
            </a:avLst>
          </a:prstGeom>
          <a:solidFill>
            <a:schemeClr val="tx1"/>
          </a:solidFill>
          <a:ln w="317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x-none" altLang="en-US"/>
          </a:p>
        </p:txBody>
      </p:sp>
      <p:sp>
        <p:nvSpPr>
          <p:cNvPr id="9" name="모서리가 둥근 직사각형 8">
            <a:extLst>
              <a:ext uri="{FF2B5EF4-FFF2-40B4-BE49-F238E27FC236}">
                <a16:creationId xmlns:a16="http://schemas.microsoft.com/office/drawing/2014/main" xmlns="" id="{57DF96EA-FB60-7442-B63B-2B10C2DFCAFC}"/>
              </a:ext>
            </a:extLst>
          </p:cNvPr>
          <p:cNvSpPr/>
          <p:nvPr userDrawn="1"/>
        </p:nvSpPr>
        <p:spPr>
          <a:xfrm>
            <a:off x="1014761" y="4951248"/>
            <a:ext cx="9812067" cy="1516459"/>
          </a:xfrm>
          <a:prstGeom prst="roundRect">
            <a:avLst>
              <a:gd name="adj" fmla="val 13940"/>
            </a:avLst>
          </a:prstGeom>
          <a:solidFill>
            <a:schemeClr val="tx1"/>
          </a:solidFill>
          <a:ln w="317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x-none" altLang="en-US"/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xmlns="" id="{F0510E03-6C86-5144-B06E-A58AB87D7214}"/>
              </a:ext>
            </a:extLst>
          </p:cNvPr>
          <p:cNvSpPr/>
          <p:nvPr userDrawn="1"/>
        </p:nvSpPr>
        <p:spPr>
          <a:xfrm>
            <a:off x="631050" y="1188984"/>
            <a:ext cx="734122" cy="734122"/>
          </a:xfrm>
          <a:prstGeom prst="ellipse">
            <a:avLst/>
          </a:prstGeom>
          <a:solidFill>
            <a:srgbClr val="FDA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x-none" altLang="en-US"/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xmlns="" id="{5A7630B9-FD84-1D41-9DC8-21292AB5A4CE}"/>
              </a:ext>
            </a:extLst>
          </p:cNvPr>
          <p:cNvSpPr/>
          <p:nvPr userDrawn="1"/>
        </p:nvSpPr>
        <p:spPr>
          <a:xfrm>
            <a:off x="631050" y="3043834"/>
            <a:ext cx="734122" cy="734122"/>
          </a:xfrm>
          <a:prstGeom prst="ellipse">
            <a:avLst/>
          </a:prstGeom>
          <a:solidFill>
            <a:srgbClr val="FDA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x-none" altLang="en-US"/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xmlns="" id="{BCA2E414-5CF7-D748-B20A-2C63ADC455B7}"/>
              </a:ext>
            </a:extLst>
          </p:cNvPr>
          <p:cNvSpPr/>
          <p:nvPr userDrawn="1"/>
        </p:nvSpPr>
        <p:spPr>
          <a:xfrm>
            <a:off x="631050" y="4795687"/>
            <a:ext cx="734122" cy="734122"/>
          </a:xfrm>
          <a:prstGeom prst="ellipse">
            <a:avLst/>
          </a:prstGeom>
          <a:solidFill>
            <a:srgbClr val="FDA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x-none" altLang="en-US"/>
          </a:p>
        </p:txBody>
      </p:sp>
      <p:sp>
        <p:nvSpPr>
          <p:cNvPr id="13" name="텍스트 개체 틀 7">
            <a:extLst>
              <a:ext uri="{FF2B5EF4-FFF2-40B4-BE49-F238E27FC236}">
                <a16:creationId xmlns:a16="http://schemas.microsoft.com/office/drawing/2014/main" xmlns="" id="{47312E61-2C4F-8E44-B584-F820723CF56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7700" y="1341792"/>
            <a:ext cx="734122" cy="464706"/>
          </a:xfrm>
        </p:spPr>
        <p:txBody>
          <a:bodyPr>
            <a:normAutofit/>
          </a:bodyPr>
          <a:lstStyle>
            <a:lvl1pPr>
              <a:buNone/>
              <a:defRPr lang="x-none" altLang="en-US" sz="2800" b="1" i="0" kern="1200" dirty="0">
                <a:solidFill>
                  <a:schemeClr val="tx1"/>
                </a:solidFill>
                <a:latin typeface="Arial Black" panose="020B0604020202020204" pitchFamily="34" charset="0"/>
                <a:ea typeface="NanumGothic" panose="020D0604000000000000" pitchFamily="34" charset="-127"/>
                <a:cs typeface="Arial Black" panose="020B0604020202020204" pitchFamily="34" charset="0"/>
              </a:defRPr>
            </a:lvl1pPr>
          </a:lstStyle>
          <a:p>
            <a:pPr lvl="0"/>
            <a:r>
              <a:rPr kumimoji="1" lang="en-US" altLang="ko-KR"/>
              <a:t>01</a:t>
            </a:r>
            <a:endParaRPr kumimoji="1" lang="x-none" altLang="en-US"/>
          </a:p>
        </p:txBody>
      </p:sp>
      <p:sp>
        <p:nvSpPr>
          <p:cNvPr id="14" name="텍스트 개체 틀 7">
            <a:extLst>
              <a:ext uri="{FF2B5EF4-FFF2-40B4-BE49-F238E27FC236}">
                <a16:creationId xmlns:a16="http://schemas.microsoft.com/office/drawing/2014/main" xmlns="" id="{D0205220-82C7-124F-B2C9-C488F59E9A9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7700" y="3198132"/>
            <a:ext cx="734122" cy="464706"/>
          </a:xfrm>
        </p:spPr>
        <p:txBody>
          <a:bodyPr>
            <a:normAutofit/>
          </a:bodyPr>
          <a:lstStyle>
            <a:lvl1pPr>
              <a:buNone/>
              <a:defRPr lang="x-none" altLang="en-US" sz="2800" b="1" i="0" kern="1200" dirty="0">
                <a:solidFill>
                  <a:schemeClr val="tx1"/>
                </a:solidFill>
                <a:latin typeface="Arial Black" panose="020B0604020202020204" pitchFamily="34" charset="0"/>
                <a:ea typeface="NanumGothic" panose="020D0604000000000000" pitchFamily="34" charset="-127"/>
                <a:cs typeface="Arial Black" panose="020B0604020202020204" pitchFamily="34" charset="0"/>
              </a:defRPr>
            </a:lvl1pPr>
          </a:lstStyle>
          <a:p>
            <a:pPr lvl="0"/>
            <a:r>
              <a:rPr kumimoji="1" lang="en-US" altLang="ko-KR"/>
              <a:t>02</a:t>
            </a:r>
            <a:endParaRPr kumimoji="1" lang="x-none" altLang="en-US"/>
          </a:p>
        </p:txBody>
      </p:sp>
      <p:sp>
        <p:nvSpPr>
          <p:cNvPr id="15" name="텍스트 개체 틀 7">
            <a:extLst>
              <a:ext uri="{FF2B5EF4-FFF2-40B4-BE49-F238E27FC236}">
                <a16:creationId xmlns:a16="http://schemas.microsoft.com/office/drawing/2014/main" xmlns="" id="{65CEFD50-FC10-5C4A-8282-1DA73635651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7700" y="4948873"/>
            <a:ext cx="734122" cy="464706"/>
          </a:xfrm>
        </p:spPr>
        <p:txBody>
          <a:bodyPr>
            <a:normAutofit/>
          </a:bodyPr>
          <a:lstStyle>
            <a:lvl1pPr>
              <a:buNone/>
              <a:defRPr lang="x-none" altLang="en-US" sz="2800" b="1" i="0" kern="1200" dirty="0">
                <a:solidFill>
                  <a:schemeClr val="tx1"/>
                </a:solidFill>
                <a:latin typeface="Arial Black" panose="020B0604020202020204" pitchFamily="34" charset="0"/>
                <a:ea typeface="NanumGothic" panose="020D0604000000000000" pitchFamily="34" charset="-127"/>
                <a:cs typeface="Arial Black" panose="020B0604020202020204" pitchFamily="34" charset="0"/>
              </a:defRPr>
            </a:lvl1pPr>
          </a:lstStyle>
          <a:p>
            <a:pPr lvl="0"/>
            <a:r>
              <a:rPr kumimoji="1" lang="en-US" altLang="ko-KR"/>
              <a:t>03</a:t>
            </a:r>
            <a:endParaRPr kumimoji="1" lang="x-none" altLang="en-US"/>
          </a:p>
        </p:txBody>
      </p:sp>
      <p:sp>
        <p:nvSpPr>
          <p:cNvPr id="25" name="텍스트 개체 틀 26">
            <a:extLst>
              <a:ext uri="{FF2B5EF4-FFF2-40B4-BE49-F238E27FC236}">
                <a16:creationId xmlns:a16="http://schemas.microsoft.com/office/drawing/2014/main" xmlns="" id="{BBD028E7-1138-764A-8541-FE1E97A62EC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30462" y="3573630"/>
            <a:ext cx="8542673" cy="875708"/>
          </a:xfr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x-none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/>
              </a:defRPr>
            </a:lvl1pPr>
            <a:lvl2pPr>
              <a:defRPr>
                <a:latin typeface="Tw Cen MT" panose="020B0602020104020603" pitchFamily="34" charset="0"/>
              </a:defRPr>
            </a:lvl2pPr>
            <a:lvl3pPr>
              <a:defRPr>
                <a:latin typeface="Tw Cen MT" panose="020B0602020104020603" pitchFamily="34" charset="0"/>
              </a:defRPr>
            </a:lvl3pPr>
            <a:lvl4pPr>
              <a:defRPr>
                <a:latin typeface="Tw Cen MT" panose="020B0602020104020603" pitchFamily="34" charset="0"/>
              </a:defRPr>
            </a:lvl4pPr>
            <a:lvl5pPr>
              <a:defRPr>
                <a:latin typeface="Tw Cen MT" panose="020B0602020104020603" pitchFamily="34" charset="0"/>
              </a:defRPr>
            </a:lvl5pPr>
          </a:lstStyle>
          <a:p>
            <a:pPr marR="0" lvl="0" fontAlgn="auto">
              <a:spcAft>
                <a:spcPts val="0"/>
              </a:spcAft>
              <a:buClrTx/>
              <a:buSzTx/>
              <a:buNone/>
              <a:tabLst/>
            </a:pPr>
            <a:r>
              <a:rPr kumimoji="1" lang="en-US" altLang="ko-KR"/>
              <a:t>Lorem ipsum </a:t>
            </a:r>
            <a:r>
              <a:rPr kumimoji="1" lang="en-US" altLang="ko-KR" err="1"/>
              <a:t>dolorsit</a:t>
            </a:r>
            <a:r>
              <a:rPr kumimoji="1" lang="en-US" altLang="ko-KR"/>
              <a:t> </a:t>
            </a:r>
            <a:r>
              <a:rPr kumimoji="1" lang="en-US" altLang="ko-KR" err="1"/>
              <a:t>amet</a:t>
            </a:r>
            <a:r>
              <a:rPr kumimoji="1" lang="en-US" altLang="ko-KR"/>
              <a:t>, </a:t>
            </a:r>
            <a:r>
              <a:rPr kumimoji="1" lang="en-US" altLang="ko-KR" err="1"/>
              <a:t>consectetuer</a:t>
            </a:r>
            <a:r>
              <a:rPr kumimoji="1" lang="en-US" altLang="ko-KR"/>
              <a:t> </a:t>
            </a:r>
            <a:r>
              <a:rPr kumimoji="1" lang="en-US" altLang="ko-KR" err="1"/>
              <a:t>adipiscing</a:t>
            </a:r>
            <a:r>
              <a:rPr kumimoji="1" lang="en-US" altLang="ko-KR"/>
              <a:t> </a:t>
            </a:r>
            <a:r>
              <a:rPr kumimoji="1" lang="en-US" altLang="ko-KR" err="1"/>
              <a:t>elit</a:t>
            </a:r>
            <a:r>
              <a:rPr kumimoji="1" lang="en-US" altLang="ko-KR"/>
              <a:t>, sed diam </a:t>
            </a:r>
            <a:r>
              <a:rPr kumimoji="1" lang="en-US" altLang="ko-KR" err="1"/>
              <a:t>nonummy</a:t>
            </a:r>
            <a:r>
              <a:rPr kumimoji="1" lang="en-US" altLang="ko-KR"/>
              <a:t> </a:t>
            </a:r>
            <a:r>
              <a:rPr kumimoji="1" lang="en-US" altLang="ko-KR" err="1"/>
              <a:t>nibh</a:t>
            </a:r>
            <a:r>
              <a:rPr kumimoji="1" lang="en-US" altLang="ko-KR"/>
              <a:t> </a:t>
            </a:r>
            <a:r>
              <a:rPr kumimoji="1" lang="en-US" altLang="ko-KR" err="1"/>
              <a:t>euismod</a:t>
            </a:r>
            <a:r>
              <a:rPr kumimoji="1" lang="en-US" altLang="ko-KR"/>
              <a:t> </a:t>
            </a:r>
            <a:r>
              <a:rPr kumimoji="1" lang="en-US" altLang="ko-KR" err="1"/>
              <a:t>tincidunt</a:t>
            </a:r>
            <a:r>
              <a:rPr kumimoji="1" lang="en-US" altLang="ko-KR"/>
              <a:t> </a:t>
            </a:r>
            <a:r>
              <a:rPr kumimoji="1" lang="en-US" altLang="ko-KR" err="1"/>
              <a:t>ut</a:t>
            </a:r>
            <a:r>
              <a:rPr kumimoji="1" lang="en-US" altLang="ko-KR"/>
              <a:t> </a:t>
            </a:r>
            <a:r>
              <a:rPr kumimoji="1" lang="en-US" altLang="ko-KR" err="1"/>
              <a:t>laoreet</a:t>
            </a:r>
            <a:r>
              <a:rPr kumimoji="1" lang="en-US" altLang="ko-KR"/>
              <a:t> dolore magna </a:t>
            </a:r>
            <a:r>
              <a:rPr kumimoji="1" lang="en-US" altLang="ko-KR" err="1"/>
              <a:t>aliquam</a:t>
            </a:r>
            <a:r>
              <a:rPr kumimoji="1" lang="en-US" altLang="ko-KR"/>
              <a:t> </a:t>
            </a:r>
            <a:r>
              <a:rPr kumimoji="1" lang="en-US" altLang="ko-KR" err="1"/>
              <a:t>erat</a:t>
            </a:r>
            <a:r>
              <a:rPr kumimoji="1" lang="en-US" altLang="ko-KR"/>
              <a:t> </a:t>
            </a:r>
            <a:r>
              <a:rPr kumimoji="1" lang="en-US" altLang="ko-KR" err="1"/>
              <a:t>volutpat</a:t>
            </a:r>
            <a:r>
              <a:rPr kumimoji="1" lang="en-US" altLang="ko-KR"/>
              <a:t>. Ut </a:t>
            </a:r>
            <a:r>
              <a:rPr kumimoji="1" lang="en-US" altLang="ko-KR" err="1"/>
              <a:t>wisi</a:t>
            </a:r>
            <a:r>
              <a:rPr kumimoji="1" lang="en-US" altLang="ko-KR"/>
              <a:t> </a:t>
            </a:r>
            <a:r>
              <a:rPr kumimoji="1" lang="en-US" altLang="ko-KR" err="1"/>
              <a:t>enim</a:t>
            </a:r>
            <a:r>
              <a:rPr kumimoji="1" lang="en-US" altLang="ko-KR"/>
              <a:t> ad minim </a:t>
            </a:r>
            <a:r>
              <a:rPr kumimoji="1" lang="en-US" altLang="ko-KR" err="1"/>
              <a:t>veniam</a:t>
            </a:r>
            <a:endParaRPr kumimoji="1" lang="x-none" altLang="en-US"/>
          </a:p>
        </p:txBody>
      </p:sp>
      <p:sp>
        <p:nvSpPr>
          <p:cNvPr id="26" name="텍스트 개체 틀 12">
            <a:extLst>
              <a:ext uri="{FF2B5EF4-FFF2-40B4-BE49-F238E27FC236}">
                <a16:creationId xmlns:a16="http://schemas.microsoft.com/office/drawing/2014/main" xmlns="" id="{24E89289-11E4-EF42-9884-69B8B1C8639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30462" y="3201484"/>
            <a:ext cx="4166062" cy="326297"/>
          </a:xfrm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 i="0">
                <a:solidFill>
                  <a:srgbClr val="69727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x-none"/>
              <a:t>Sub Title</a:t>
            </a:r>
            <a:endParaRPr kumimoji="1" lang="x-none" altLang="en-US"/>
          </a:p>
          <a:p>
            <a:pPr lvl="0"/>
            <a:endParaRPr kumimoji="1" lang="x-none" altLang="en-US"/>
          </a:p>
        </p:txBody>
      </p:sp>
      <p:sp>
        <p:nvSpPr>
          <p:cNvPr id="27" name="텍스트 개체 틀 26">
            <a:extLst>
              <a:ext uri="{FF2B5EF4-FFF2-40B4-BE49-F238E27FC236}">
                <a16:creationId xmlns:a16="http://schemas.microsoft.com/office/drawing/2014/main" xmlns="" id="{9F8CAC00-C4A9-7D4B-8019-E02BE271A11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830462" y="1822887"/>
            <a:ext cx="8542673" cy="875708"/>
          </a:xfr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x-none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/>
              </a:defRPr>
            </a:lvl1pPr>
            <a:lvl2pPr>
              <a:defRPr>
                <a:latin typeface="Tw Cen MT" panose="020B0602020104020603" pitchFamily="34" charset="0"/>
              </a:defRPr>
            </a:lvl2pPr>
            <a:lvl3pPr>
              <a:defRPr>
                <a:latin typeface="Tw Cen MT" panose="020B0602020104020603" pitchFamily="34" charset="0"/>
              </a:defRPr>
            </a:lvl3pPr>
            <a:lvl4pPr>
              <a:defRPr>
                <a:latin typeface="Tw Cen MT" panose="020B0602020104020603" pitchFamily="34" charset="0"/>
              </a:defRPr>
            </a:lvl4pPr>
            <a:lvl5pPr>
              <a:defRPr>
                <a:latin typeface="Tw Cen MT" panose="020B0602020104020603" pitchFamily="34" charset="0"/>
              </a:defRPr>
            </a:lvl5pPr>
          </a:lstStyle>
          <a:p>
            <a:pPr marR="0" lvl="0" fontAlgn="auto">
              <a:spcAft>
                <a:spcPts val="0"/>
              </a:spcAft>
              <a:buClrTx/>
              <a:buSzTx/>
              <a:buNone/>
              <a:tabLst/>
            </a:pPr>
            <a:r>
              <a:rPr kumimoji="1" lang="en-US" altLang="ko-KR" dirty="0"/>
              <a:t>Lorem ipsum </a:t>
            </a:r>
            <a:r>
              <a:rPr kumimoji="1" lang="en-US" altLang="ko-KR" dirty="0" err="1"/>
              <a:t>dolorsit</a:t>
            </a:r>
            <a:r>
              <a:rPr kumimoji="1" lang="en-US" altLang="ko-KR" dirty="0"/>
              <a:t> </a:t>
            </a:r>
            <a:r>
              <a:rPr kumimoji="1" lang="en-US" altLang="ko-KR" dirty="0" err="1"/>
              <a:t>amet</a:t>
            </a:r>
            <a:r>
              <a:rPr kumimoji="1" lang="en-US" altLang="ko-KR" dirty="0"/>
              <a:t>, </a:t>
            </a:r>
            <a:r>
              <a:rPr kumimoji="1" lang="en-US" altLang="ko-KR" dirty="0" err="1"/>
              <a:t>consectetuer</a:t>
            </a:r>
            <a:r>
              <a:rPr kumimoji="1" lang="en-US" altLang="ko-KR" dirty="0"/>
              <a:t> </a:t>
            </a:r>
            <a:r>
              <a:rPr kumimoji="1" lang="en-US" altLang="ko-KR" dirty="0" err="1"/>
              <a:t>adipiscing</a:t>
            </a:r>
            <a:r>
              <a:rPr kumimoji="1" lang="en-US" altLang="ko-KR" dirty="0"/>
              <a:t> </a:t>
            </a:r>
            <a:r>
              <a:rPr kumimoji="1" lang="en-US" altLang="ko-KR" dirty="0" err="1"/>
              <a:t>elit</a:t>
            </a:r>
            <a:r>
              <a:rPr kumimoji="1" lang="en-US" altLang="ko-KR" dirty="0"/>
              <a:t>, sed diam </a:t>
            </a:r>
            <a:r>
              <a:rPr kumimoji="1" lang="en-US" altLang="ko-KR" dirty="0" err="1"/>
              <a:t>nonummy</a:t>
            </a:r>
            <a:r>
              <a:rPr kumimoji="1" lang="en-US" altLang="ko-KR" dirty="0"/>
              <a:t> </a:t>
            </a:r>
            <a:r>
              <a:rPr kumimoji="1" lang="en-US" altLang="ko-KR" dirty="0" err="1"/>
              <a:t>nibh</a:t>
            </a:r>
            <a:r>
              <a:rPr kumimoji="1" lang="en-US" altLang="ko-KR" dirty="0"/>
              <a:t> </a:t>
            </a:r>
            <a:r>
              <a:rPr kumimoji="1" lang="en-US" altLang="ko-KR" dirty="0" err="1"/>
              <a:t>euismod</a:t>
            </a:r>
            <a:r>
              <a:rPr kumimoji="1" lang="en-US" altLang="ko-KR" dirty="0"/>
              <a:t> </a:t>
            </a:r>
            <a:r>
              <a:rPr kumimoji="1" lang="en-US" altLang="ko-KR" dirty="0" err="1"/>
              <a:t>tincidunt</a:t>
            </a:r>
            <a:r>
              <a:rPr kumimoji="1" lang="en-US" altLang="ko-KR" dirty="0"/>
              <a:t> </a:t>
            </a:r>
            <a:r>
              <a:rPr kumimoji="1" lang="en-US" altLang="ko-KR" dirty="0" err="1"/>
              <a:t>ut</a:t>
            </a:r>
            <a:r>
              <a:rPr kumimoji="1" lang="en-US" altLang="ko-KR" dirty="0"/>
              <a:t> </a:t>
            </a:r>
            <a:r>
              <a:rPr kumimoji="1" lang="en-US" altLang="ko-KR" dirty="0" err="1"/>
              <a:t>laoreet</a:t>
            </a:r>
            <a:r>
              <a:rPr kumimoji="1" lang="en-US" altLang="ko-KR" dirty="0"/>
              <a:t> dolore magna </a:t>
            </a:r>
            <a:r>
              <a:rPr kumimoji="1" lang="en-US" altLang="ko-KR" dirty="0" err="1"/>
              <a:t>aliquam</a:t>
            </a:r>
            <a:r>
              <a:rPr kumimoji="1" lang="en-US" altLang="ko-KR" dirty="0"/>
              <a:t> </a:t>
            </a:r>
            <a:r>
              <a:rPr kumimoji="1" lang="en-US" altLang="ko-KR" dirty="0" err="1"/>
              <a:t>erat</a:t>
            </a:r>
            <a:r>
              <a:rPr kumimoji="1" lang="en-US" altLang="ko-KR" dirty="0"/>
              <a:t> </a:t>
            </a:r>
            <a:r>
              <a:rPr kumimoji="1" lang="en-US" altLang="ko-KR" dirty="0" err="1"/>
              <a:t>volutpat</a:t>
            </a:r>
            <a:r>
              <a:rPr kumimoji="1" lang="en-US" altLang="ko-KR" dirty="0"/>
              <a:t>. Ut </a:t>
            </a:r>
            <a:r>
              <a:rPr kumimoji="1" lang="en-US" altLang="ko-KR" dirty="0" err="1"/>
              <a:t>wisi</a:t>
            </a:r>
            <a:r>
              <a:rPr kumimoji="1" lang="en-US" altLang="ko-KR" dirty="0"/>
              <a:t> </a:t>
            </a:r>
            <a:r>
              <a:rPr kumimoji="1" lang="en-US" altLang="ko-KR" dirty="0" err="1"/>
              <a:t>enim</a:t>
            </a:r>
            <a:r>
              <a:rPr kumimoji="1" lang="en-US" altLang="ko-KR" dirty="0"/>
              <a:t> ad minim </a:t>
            </a:r>
            <a:r>
              <a:rPr kumimoji="1" lang="en-US" altLang="ko-KR" dirty="0" err="1"/>
              <a:t>veniam</a:t>
            </a:r>
            <a:endParaRPr kumimoji="1" lang="x-none" altLang="en-US" dirty="0"/>
          </a:p>
        </p:txBody>
      </p:sp>
      <p:sp>
        <p:nvSpPr>
          <p:cNvPr id="28" name="텍스트 개체 틀 12">
            <a:extLst>
              <a:ext uri="{FF2B5EF4-FFF2-40B4-BE49-F238E27FC236}">
                <a16:creationId xmlns:a16="http://schemas.microsoft.com/office/drawing/2014/main" xmlns="" id="{2F0A97FC-E1EA-C841-84B8-E55DCC3AAE7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830462" y="1450741"/>
            <a:ext cx="4166062" cy="326297"/>
          </a:xfrm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 i="0">
                <a:solidFill>
                  <a:srgbClr val="69727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x-none" dirty="0"/>
              <a:t>Sub Title</a:t>
            </a:r>
            <a:endParaRPr kumimoji="1" lang="x-none" altLang="en-US" dirty="0"/>
          </a:p>
          <a:p>
            <a:pPr lvl="0"/>
            <a:endParaRPr kumimoji="1" lang="x-none" altLang="en-US" dirty="0"/>
          </a:p>
        </p:txBody>
      </p:sp>
      <p:sp>
        <p:nvSpPr>
          <p:cNvPr id="29" name="텍스트 개체 틀 26">
            <a:extLst>
              <a:ext uri="{FF2B5EF4-FFF2-40B4-BE49-F238E27FC236}">
                <a16:creationId xmlns:a16="http://schemas.microsoft.com/office/drawing/2014/main" xmlns="" id="{72563A43-81D0-5B42-AD97-01F4A4F031D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830462" y="5346673"/>
            <a:ext cx="8542673" cy="875708"/>
          </a:xfr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x-none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/>
              </a:defRPr>
            </a:lvl1pPr>
            <a:lvl2pPr>
              <a:defRPr>
                <a:latin typeface="Tw Cen MT" panose="020B0602020104020603" pitchFamily="34" charset="0"/>
              </a:defRPr>
            </a:lvl2pPr>
            <a:lvl3pPr>
              <a:defRPr>
                <a:latin typeface="Tw Cen MT" panose="020B0602020104020603" pitchFamily="34" charset="0"/>
              </a:defRPr>
            </a:lvl3pPr>
            <a:lvl4pPr>
              <a:defRPr>
                <a:latin typeface="Tw Cen MT" panose="020B0602020104020603" pitchFamily="34" charset="0"/>
              </a:defRPr>
            </a:lvl4pPr>
            <a:lvl5pPr>
              <a:defRPr>
                <a:latin typeface="Tw Cen MT" panose="020B0602020104020603" pitchFamily="34" charset="0"/>
              </a:defRPr>
            </a:lvl5pPr>
          </a:lstStyle>
          <a:p>
            <a:pPr marR="0" lvl="0" fontAlgn="auto">
              <a:spcAft>
                <a:spcPts val="0"/>
              </a:spcAft>
              <a:buClrTx/>
              <a:buSzTx/>
              <a:buNone/>
              <a:tabLst/>
            </a:pPr>
            <a:r>
              <a:rPr kumimoji="1" lang="en-US" altLang="ko-KR"/>
              <a:t>Lorem ipsum </a:t>
            </a:r>
            <a:r>
              <a:rPr kumimoji="1" lang="en-US" altLang="ko-KR" err="1"/>
              <a:t>dolorsit</a:t>
            </a:r>
            <a:r>
              <a:rPr kumimoji="1" lang="en-US" altLang="ko-KR"/>
              <a:t> </a:t>
            </a:r>
            <a:r>
              <a:rPr kumimoji="1" lang="en-US" altLang="ko-KR" err="1"/>
              <a:t>amet</a:t>
            </a:r>
            <a:r>
              <a:rPr kumimoji="1" lang="en-US" altLang="ko-KR"/>
              <a:t>, </a:t>
            </a:r>
            <a:r>
              <a:rPr kumimoji="1" lang="en-US" altLang="ko-KR" err="1"/>
              <a:t>consectetuer</a:t>
            </a:r>
            <a:r>
              <a:rPr kumimoji="1" lang="en-US" altLang="ko-KR"/>
              <a:t> </a:t>
            </a:r>
            <a:r>
              <a:rPr kumimoji="1" lang="en-US" altLang="ko-KR" err="1"/>
              <a:t>adipiscing</a:t>
            </a:r>
            <a:r>
              <a:rPr kumimoji="1" lang="en-US" altLang="ko-KR"/>
              <a:t> </a:t>
            </a:r>
            <a:r>
              <a:rPr kumimoji="1" lang="en-US" altLang="ko-KR" err="1"/>
              <a:t>elit</a:t>
            </a:r>
            <a:r>
              <a:rPr kumimoji="1" lang="en-US" altLang="ko-KR"/>
              <a:t>, sed diam </a:t>
            </a:r>
            <a:r>
              <a:rPr kumimoji="1" lang="en-US" altLang="ko-KR" err="1"/>
              <a:t>nonummy</a:t>
            </a:r>
            <a:r>
              <a:rPr kumimoji="1" lang="en-US" altLang="ko-KR"/>
              <a:t> </a:t>
            </a:r>
            <a:r>
              <a:rPr kumimoji="1" lang="en-US" altLang="ko-KR" err="1"/>
              <a:t>nibh</a:t>
            </a:r>
            <a:r>
              <a:rPr kumimoji="1" lang="en-US" altLang="ko-KR"/>
              <a:t> </a:t>
            </a:r>
            <a:r>
              <a:rPr kumimoji="1" lang="en-US" altLang="ko-KR" err="1"/>
              <a:t>euismod</a:t>
            </a:r>
            <a:r>
              <a:rPr kumimoji="1" lang="en-US" altLang="ko-KR"/>
              <a:t> </a:t>
            </a:r>
            <a:r>
              <a:rPr kumimoji="1" lang="en-US" altLang="ko-KR" err="1"/>
              <a:t>tincidunt</a:t>
            </a:r>
            <a:r>
              <a:rPr kumimoji="1" lang="en-US" altLang="ko-KR"/>
              <a:t> </a:t>
            </a:r>
            <a:r>
              <a:rPr kumimoji="1" lang="en-US" altLang="ko-KR" err="1"/>
              <a:t>ut</a:t>
            </a:r>
            <a:r>
              <a:rPr kumimoji="1" lang="en-US" altLang="ko-KR"/>
              <a:t> </a:t>
            </a:r>
            <a:r>
              <a:rPr kumimoji="1" lang="en-US" altLang="ko-KR" err="1"/>
              <a:t>laoreet</a:t>
            </a:r>
            <a:r>
              <a:rPr kumimoji="1" lang="en-US" altLang="ko-KR"/>
              <a:t> dolore magna </a:t>
            </a:r>
            <a:r>
              <a:rPr kumimoji="1" lang="en-US" altLang="ko-KR" err="1"/>
              <a:t>aliquam</a:t>
            </a:r>
            <a:r>
              <a:rPr kumimoji="1" lang="en-US" altLang="ko-KR"/>
              <a:t> </a:t>
            </a:r>
            <a:r>
              <a:rPr kumimoji="1" lang="en-US" altLang="ko-KR" err="1"/>
              <a:t>erat</a:t>
            </a:r>
            <a:r>
              <a:rPr kumimoji="1" lang="en-US" altLang="ko-KR"/>
              <a:t> </a:t>
            </a:r>
            <a:r>
              <a:rPr kumimoji="1" lang="en-US" altLang="ko-KR" err="1"/>
              <a:t>volutpat</a:t>
            </a:r>
            <a:r>
              <a:rPr kumimoji="1" lang="en-US" altLang="ko-KR"/>
              <a:t>. Ut </a:t>
            </a:r>
            <a:r>
              <a:rPr kumimoji="1" lang="en-US" altLang="ko-KR" err="1"/>
              <a:t>wisi</a:t>
            </a:r>
            <a:r>
              <a:rPr kumimoji="1" lang="en-US" altLang="ko-KR"/>
              <a:t> </a:t>
            </a:r>
            <a:r>
              <a:rPr kumimoji="1" lang="en-US" altLang="ko-KR" err="1"/>
              <a:t>enim</a:t>
            </a:r>
            <a:r>
              <a:rPr kumimoji="1" lang="en-US" altLang="ko-KR"/>
              <a:t> ad minim </a:t>
            </a:r>
            <a:r>
              <a:rPr kumimoji="1" lang="en-US" altLang="ko-KR" err="1"/>
              <a:t>veniam</a:t>
            </a:r>
            <a:endParaRPr kumimoji="1" lang="x-none" altLang="en-US"/>
          </a:p>
        </p:txBody>
      </p:sp>
      <p:sp>
        <p:nvSpPr>
          <p:cNvPr id="30" name="텍스트 개체 틀 12">
            <a:extLst>
              <a:ext uri="{FF2B5EF4-FFF2-40B4-BE49-F238E27FC236}">
                <a16:creationId xmlns:a16="http://schemas.microsoft.com/office/drawing/2014/main" xmlns="" id="{DBE63D4E-65A7-E04A-9701-0C091798A64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30462" y="4974527"/>
            <a:ext cx="4166062" cy="326297"/>
          </a:xfrm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 i="0">
                <a:solidFill>
                  <a:srgbClr val="69727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x-none"/>
              <a:t>Sub Title</a:t>
            </a:r>
            <a:endParaRPr kumimoji="1" lang="x-none" altLang="en-US"/>
          </a:p>
          <a:p>
            <a:pPr lvl="0"/>
            <a:endParaRPr kumimoji="1" lang="x-none" altLang="en-US"/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xmlns="" id="{161BC507-7F7D-45D3-A6F2-9418F9523B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4335" y="291550"/>
            <a:ext cx="8759222" cy="635352"/>
          </a:xfrm>
          <a:prstGeom prst="rect">
            <a:avLst/>
          </a:prstGeom>
        </p:spPr>
        <p:txBody>
          <a:bodyPr anchor="t" anchorCtr="0"/>
          <a:lstStyle>
            <a:lvl1pPr algn="ctr">
              <a:defRPr b="1" baseline="0">
                <a:solidFill>
                  <a:srgbClr val="FDADBB"/>
                </a:solidFill>
                <a:latin typeface="+mj-lt"/>
                <a:ea typeface="HY견고딕" panose="02030600000101010101" pitchFamily="18" charset="-127"/>
              </a:defRPr>
            </a:lvl1pPr>
          </a:lstStyle>
          <a:p>
            <a:r>
              <a:rPr lang="en-US" dirty="0"/>
              <a:t>Please Enter Topics</a:t>
            </a:r>
          </a:p>
        </p:txBody>
      </p:sp>
    </p:spTree>
    <p:extLst>
      <p:ext uri="{BB962C8B-B14F-4D97-AF65-F5344CB8AC3E}">
        <p14:creationId xmlns:p14="http://schemas.microsoft.com/office/powerpoint/2010/main" val="16920381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자유형 33">
            <a:extLst>
              <a:ext uri="{FF2B5EF4-FFF2-40B4-BE49-F238E27FC236}">
                <a16:creationId xmlns:a16="http://schemas.microsoft.com/office/drawing/2014/main" xmlns="" id="{AC11C9F4-CD61-734F-8680-37BA53EF21B5}"/>
              </a:ext>
            </a:extLst>
          </p:cNvPr>
          <p:cNvSpPr/>
          <p:nvPr userDrawn="1"/>
        </p:nvSpPr>
        <p:spPr>
          <a:xfrm rot="10800000">
            <a:off x="2592558" y="1863646"/>
            <a:ext cx="2552132" cy="2920621"/>
          </a:xfrm>
          <a:custGeom>
            <a:avLst/>
            <a:gdLst>
              <a:gd name="connsiteX0" fmla="*/ 1276066 w 2552132"/>
              <a:gd name="connsiteY0" fmla="*/ 2920621 h 2920621"/>
              <a:gd name="connsiteX1" fmla="*/ 0 w 2552132"/>
              <a:gd name="connsiteY1" fmla="*/ 1644555 h 2920621"/>
              <a:gd name="connsiteX2" fmla="*/ 1018894 w 2552132"/>
              <a:gd name="connsiteY2" fmla="*/ 394414 h 2920621"/>
              <a:gd name="connsiteX3" fmla="*/ 1089139 w 2552132"/>
              <a:gd name="connsiteY3" fmla="*/ 383693 h 2920621"/>
              <a:gd name="connsiteX4" fmla="*/ 1276067 w 2552132"/>
              <a:gd name="connsiteY4" fmla="*/ 0 h 2920621"/>
              <a:gd name="connsiteX5" fmla="*/ 1462995 w 2552132"/>
              <a:gd name="connsiteY5" fmla="*/ 383694 h 2920621"/>
              <a:gd name="connsiteX6" fmla="*/ 1533238 w 2552132"/>
              <a:gd name="connsiteY6" fmla="*/ 394414 h 2920621"/>
              <a:gd name="connsiteX7" fmla="*/ 2552132 w 2552132"/>
              <a:gd name="connsiteY7" fmla="*/ 1644555 h 2920621"/>
              <a:gd name="connsiteX8" fmla="*/ 1276066 w 2552132"/>
              <a:gd name="connsiteY8" fmla="*/ 2920621 h 2920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2132" h="2920621">
                <a:moveTo>
                  <a:pt x="1276066" y="2920621"/>
                </a:moveTo>
                <a:cubicBezTo>
                  <a:pt x="571314" y="2920621"/>
                  <a:pt x="0" y="2349307"/>
                  <a:pt x="0" y="1644555"/>
                </a:cubicBezTo>
                <a:cubicBezTo>
                  <a:pt x="0" y="1027897"/>
                  <a:pt x="437412" y="513402"/>
                  <a:pt x="1018894" y="394414"/>
                </a:cubicBezTo>
                <a:lnTo>
                  <a:pt x="1089139" y="383693"/>
                </a:lnTo>
                <a:lnTo>
                  <a:pt x="1276067" y="0"/>
                </a:lnTo>
                <a:lnTo>
                  <a:pt x="1462995" y="383694"/>
                </a:lnTo>
                <a:lnTo>
                  <a:pt x="1533238" y="394414"/>
                </a:lnTo>
                <a:cubicBezTo>
                  <a:pt x="2114720" y="513402"/>
                  <a:pt x="2552132" y="1027897"/>
                  <a:pt x="2552132" y="1644555"/>
                </a:cubicBezTo>
                <a:cubicBezTo>
                  <a:pt x="2552132" y="2349307"/>
                  <a:pt x="1980818" y="2920621"/>
                  <a:pt x="1276066" y="2920621"/>
                </a:cubicBezTo>
                <a:close/>
              </a:path>
            </a:pathLst>
          </a:custGeom>
          <a:solidFill>
            <a:srgbClr val="FDA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x-none" altLang="en-US"/>
          </a:p>
        </p:txBody>
      </p:sp>
      <p:sp>
        <p:nvSpPr>
          <p:cNvPr id="35" name="타원 34">
            <a:extLst>
              <a:ext uri="{FF2B5EF4-FFF2-40B4-BE49-F238E27FC236}">
                <a16:creationId xmlns:a16="http://schemas.microsoft.com/office/drawing/2014/main" xmlns="" id="{42DF53E7-BEA7-0040-8DAA-D878F0ECC331}"/>
              </a:ext>
            </a:extLst>
          </p:cNvPr>
          <p:cNvSpPr/>
          <p:nvPr userDrawn="1"/>
        </p:nvSpPr>
        <p:spPr>
          <a:xfrm>
            <a:off x="2797273" y="2061178"/>
            <a:ext cx="2142700" cy="21427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x-none" altLang="en-US"/>
          </a:p>
        </p:txBody>
      </p:sp>
      <p:sp>
        <p:nvSpPr>
          <p:cNvPr id="6" name="호 5">
            <a:extLst>
              <a:ext uri="{FF2B5EF4-FFF2-40B4-BE49-F238E27FC236}">
                <a16:creationId xmlns:a16="http://schemas.microsoft.com/office/drawing/2014/main" xmlns="" id="{67D1ACB8-6D1C-2B48-99F4-7E5A2F2826D8}"/>
              </a:ext>
            </a:extLst>
          </p:cNvPr>
          <p:cNvSpPr/>
          <p:nvPr userDrawn="1"/>
        </p:nvSpPr>
        <p:spPr>
          <a:xfrm rot="16200000">
            <a:off x="2385448" y="1659582"/>
            <a:ext cx="2966352" cy="3003192"/>
          </a:xfrm>
          <a:prstGeom prst="arc">
            <a:avLst>
              <a:gd name="adj1" fmla="val 16200000"/>
              <a:gd name="adj2" fmla="val 5416623"/>
            </a:avLst>
          </a:prstGeom>
          <a:ln w="38100" cap="rnd">
            <a:solidFill>
              <a:schemeClr val="tx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x-none" altLang="en-US"/>
          </a:p>
        </p:txBody>
      </p:sp>
      <p:cxnSp>
        <p:nvCxnSpPr>
          <p:cNvPr id="8" name="직선 연결선[R] 7">
            <a:extLst>
              <a:ext uri="{FF2B5EF4-FFF2-40B4-BE49-F238E27FC236}">
                <a16:creationId xmlns:a16="http://schemas.microsoft.com/office/drawing/2014/main" xmlns="" id="{3FB33F39-9DCB-D543-807B-7151E1AD9014}"/>
              </a:ext>
            </a:extLst>
          </p:cNvPr>
          <p:cNvCxnSpPr>
            <a:cxnSpLocks/>
          </p:cNvCxnSpPr>
          <p:nvPr userDrawn="1"/>
        </p:nvCxnSpPr>
        <p:spPr>
          <a:xfrm>
            <a:off x="2438338" y="4988229"/>
            <a:ext cx="2849978" cy="0"/>
          </a:xfrm>
          <a:prstGeom prst="line">
            <a:avLst/>
          </a:prstGeom>
          <a:ln w="38100" cap="rnd">
            <a:solidFill>
              <a:schemeClr val="tx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텍스트 개체 틀 7">
            <a:extLst>
              <a:ext uri="{FF2B5EF4-FFF2-40B4-BE49-F238E27FC236}">
                <a16:creationId xmlns:a16="http://schemas.microsoft.com/office/drawing/2014/main" xmlns="" id="{DF7E351D-3A60-C94C-909E-9EAE70B07F8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18293" y="5232024"/>
            <a:ext cx="2221680" cy="350880"/>
          </a:xfrm>
        </p:spPr>
        <p:txBody>
          <a:bodyPr>
            <a:noAutofit/>
          </a:bodyPr>
          <a:lstStyle>
            <a:lvl1pPr algn="ctr">
              <a:buNone/>
              <a:defRPr lang="x-none" altLang="en-US" sz="2400" b="1" i="0" kern="1200" dirty="0">
                <a:solidFill>
                  <a:srgbClr val="FDADBB"/>
                </a:solidFill>
                <a:latin typeface="Arial" panose="020B0604020202020204" pitchFamily="34" charset="0"/>
                <a:ea typeface="NanumGothic" panose="020D0604000000000000" pitchFamily="34" charset="-127"/>
                <a:cs typeface="Arial" panose="020B0604020202020204" pitchFamily="34" charset="0"/>
              </a:defRPr>
            </a:lvl1pPr>
          </a:lstStyle>
          <a:p>
            <a:pPr lvl="0"/>
            <a:r>
              <a:rPr kumimoji="1" lang="en-US" altLang="ko-KR"/>
              <a:t>Enter</a:t>
            </a:r>
            <a:r>
              <a:rPr kumimoji="1" lang="ko-KR" altLang="en-US"/>
              <a:t> </a:t>
            </a:r>
            <a:r>
              <a:rPr kumimoji="1" lang="en-US" altLang="ko-KR"/>
              <a:t>the</a:t>
            </a:r>
            <a:r>
              <a:rPr kumimoji="1" lang="ko-KR" altLang="en-US"/>
              <a:t> </a:t>
            </a:r>
            <a:r>
              <a:rPr kumimoji="1" lang="en-US" altLang="ko-KR"/>
              <a:t>title</a:t>
            </a:r>
            <a:endParaRPr kumimoji="1" lang="x-none" altLang="en-US"/>
          </a:p>
        </p:txBody>
      </p:sp>
      <p:sp>
        <p:nvSpPr>
          <p:cNvPr id="40" name="텍스트 개체 틀 7">
            <a:extLst>
              <a:ext uri="{FF2B5EF4-FFF2-40B4-BE49-F238E27FC236}">
                <a16:creationId xmlns:a16="http://schemas.microsoft.com/office/drawing/2014/main" xmlns="" id="{62487CEB-4060-EC42-9A96-206E430BC1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18293" y="5720539"/>
            <a:ext cx="2221680" cy="826870"/>
          </a:xfr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x-none" altLang="en-US" sz="1100" b="0" i="0" u="none" strike="noStrike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/>
              </a:defRPr>
            </a:lvl1pPr>
          </a:lstStyle>
          <a:p>
            <a:pPr marL="0" marR="0" lvl="0" indent="0" defTabSz="4572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x-none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Lorem ipsum dolorsit amet, consectetuer adipiscing elit, sed diam nonummy nibh euismod tincidunt ut laoreet dolore magna aliquam erat volutpat. Ut wisi enim ad minim veniam,</a:t>
            </a:r>
          </a:p>
        </p:txBody>
      </p:sp>
      <p:sp>
        <p:nvSpPr>
          <p:cNvPr id="41" name="자유형 40">
            <a:extLst>
              <a:ext uri="{FF2B5EF4-FFF2-40B4-BE49-F238E27FC236}">
                <a16:creationId xmlns:a16="http://schemas.microsoft.com/office/drawing/2014/main" xmlns="" id="{8BB581FD-7639-BF46-898F-694CCDD06425}"/>
              </a:ext>
            </a:extLst>
          </p:cNvPr>
          <p:cNvSpPr/>
          <p:nvPr userDrawn="1"/>
        </p:nvSpPr>
        <p:spPr>
          <a:xfrm rot="10800000">
            <a:off x="6815423" y="1863646"/>
            <a:ext cx="2552132" cy="2920621"/>
          </a:xfrm>
          <a:custGeom>
            <a:avLst/>
            <a:gdLst>
              <a:gd name="connsiteX0" fmla="*/ 1276066 w 2552132"/>
              <a:gd name="connsiteY0" fmla="*/ 2920621 h 2920621"/>
              <a:gd name="connsiteX1" fmla="*/ 0 w 2552132"/>
              <a:gd name="connsiteY1" fmla="*/ 1644555 h 2920621"/>
              <a:gd name="connsiteX2" fmla="*/ 1018894 w 2552132"/>
              <a:gd name="connsiteY2" fmla="*/ 394414 h 2920621"/>
              <a:gd name="connsiteX3" fmla="*/ 1089139 w 2552132"/>
              <a:gd name="connsiteY3" fmla="*/ 383693 h 2920621"/>
              <a:gd name="connsiteX4" fmla="*/ 1276067 w 2552132"/>
              <a:gd name="connsiteY4" fmla="*/ 0 h 2920621"/>
              <a:gd name="connsiteX5" fmla="*/ 1462995 w 2552132"/>
              <a:gd name="connsiteY5" fmla="*/ 383694 h 2920621"/>
              <a:gd name="connsiteX6" fmla="*/ 1533238 w 2552132"/>
              <a:gd name="connsiteY6" fmla="*/ 394414 h 2920621"/>
              <a:gd name="connsiteX7" fmla="*/ 2552132 w 2552132"/>
              <a:gd name="connsiteY7" fmla="*/ 1644555 h 2920621"/>
              <a:gd name="connsiteX8" fmla="*/ 1276066 w 2552132"/>
              <a:gd name="connsiteY8" fmla="*/ 2920621 h 2920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2132" h="2920621">
                <a:moveTo>
                  <a:pt x="1276066" y="2920621"/>
                </a:moveTo>
                <a:cubicBezTo>
                  <a:pt x="571314" y="2920621"/>
                  <a:pt x="0" y="2349307"/>
                  <a:pt x="0" y="1644555"/>
                </a:cubicBezTo>
                <a:cubicBezTo>
                  <a:pt x="0" y="1027897"/>
                  <a:pt x="437412" y="513402"/>
                  <a:pt x="1018894" y="394414"/>
                </a:cubicBezTo>
                <a:lnTo>
                  <a:pt x="1089139" y="383693"/>
                </a:lnTo>
                <a:lnTo>
                  <a:pt x="1276067" y="0"/>
                </a:lnTo>
                <a:lnTo>
                  <a:pt x="1462995" y="383694"/>
                </a:lnTo>
                <a:lnTo>
                  <a:pt x="1533238" y="394414"/>
                </a:lnTo>
                <a:cubicBezTo>
                  <a:pt x="2114720" y="513402"/>
                  <a:pt x="2552132" y="1027897"/>
                  <a:pt x="2552132" y="1644555"/>
                </a:cubicBezTo>
                <a:cubicBezTo>
                  <a:pt x="2552132" y="2349307"/>
                  <a:pt x="1980818" y="2920621"/>
                  <a:pt x="1276066" y="2920621"/>
                </a:cubicBezTo>
                <a:close/>
              </a:path>
            </a:pathLst>
          </a:custGeom>
          <a:solidFill>
            <a:srgbClr val="FDA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x-none" altLang="en-US"/>
          </a:p>
        </p:txBody>
      </p:sp>
      <p:sp>
        <p:nvSpPr>
          <p:cNvPr id="42" name="타원 41">
            <a:extLst>
              <a:ext uri="{FF2B5EF4-FFF2-40B4-BE49-F238E27FC236}">
                <a16:creationId xmlns:a16="http://schemas.microsoft.com/office/drawing/2014/main" xmlns="" id="{1526CED3-C295-4E4A-A7BD-AF40595EE1CF}"/>
              </a:ext>
            </a:extLst>
          </p:cNvPr>
          <p:cNvSpPr/>
          <p:nvPr userDrawn="1"/>
        </p:nvSpPr>
        <p:spPr>
          <a:xfrm>
            <a:off x="7020138" y="2061178"/>
            <a:ext cx="2142700" cy="21427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x-none" altLang="en-US"/>
          </a:p>
        </p:txBody>
      </p:sp>
      <p:sp>
        <p:nvSpPr>
          <p:cNvPr id="43" name="호 42">
            <a:extLst>
              <a:ext uri="{FF2B5EF4-FFF2-40B4-BE49-F238E27FC236}">
                <a16:creationId xmlns:a16="http://schemas.microsoft.com/office/drawing/2014/main" xmlns="" id="{8EF965BE-6F3C-AE48-95E4-0E6EF74DAD11}"/>
              </a:ext>
            </a:extLst>
          </p:cNvPr>
          <p:cNvSpPr/>
          <p:nvPr userDrawn="1"/>
        </p:nvSpPr>
        <p:spPr>
          <a:xfrm rot="16200000">
            <a:off x="6608313" y="1659582"/>
            <a:ext cx="2966352" cy="3003192"/>
          </a:xfrm>
          <a:prstGeom prst="arc">
            <a:avLst>
              <a:gd name="adj1" fmla="val 16200000"/>
              <a:gd name="adj2" fmla="val 5416623"/>
            </a:avLst>
          </a:prstGeom>
          <a:ln w="38100" cap="rnd">
            <a:solidFill>
              <a:schemeClr val="tx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x-none" altLang="en-US"/>
          </a:p>
        </p:txBody>
      </p:sp>
      <p:cxnSp>
        <p:nvCxnSpPr>
          <p:cNvPr id="44" name="직선 연결선[R] 43">
            <a:extLst>
              <a:ext uri="{FF2B5EF4-FFF2-40B4-BE49-F238E27FC236}">
                <a16:creationId xmlns:a16="http://schemas.microsoft.com/office/drawing/2014/main" xmlns="" id="{CF153081-BFCC-AC47-849C-09189C68B809}"/>
              </a:ext>
            </a:extLst>
          </p:cNvPr>
          <p:cNvCxnSpPr>
            <a:cxnSpLocks/>
          </p:cNvCxnSpPr>
          <p:nvPr userDrawn="1"/>
        </p:nvCxnSpPr>
        <p:spPr>
          <a:xfrm>
            <a:off x="6661203" y="4988229"/>
            <a:ext cx="2849978" cy="0"/>
          </a:xfrm>
          <a:prstGeom prst="line">
            <a:avLst/>
          </a:prstGeom>
          <a:ln w="38100" cap="rnd">
            <a:solidFill>
              <a:schemeClr val="tx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텍스트 개체 틀 7">
            <a:extLst>
              <a:ext uri="{FF2B5EF4-FFF2-40B4-BE49-F238E27FC236}">
                <a16:creationId xmlns:a16="http://schemas.microsoft.com/office/drawing/2014/main" xmlns="" id="{9B1CA113-4DB6-8646-B086-BBE9AA6FB7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41158" y="5720539"/>
            <a:ext cx="2221680" cy="826870"/>
          </a:xfr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x-none" altLang="en-US" sz="1100" b="0" i="0" u="none" strike="noStrike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/>
              </a:defRPr>
            </a:lvl1pPr>
          </a:lstStyle>
          <a:p>
            <a:pPr marL="0" marR="0" lvl="0" indent="0" defTabSz="4572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x-none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Lorem ipsum dolorsit amet, consectetuer adipiscing elit, sed diam nonummy nibh euismod tincidunt ut laoreet dolore magna aliquam erat volutpat. Ut wisi enim ad minim veniam,</a:t>
            </a:r>
          </a:p>
        </p:txBody>
      </p:sp>
      <p:sp>
        <p:nvSpPr>
          <p:cNvPr id="33" name="텍스트 개체 틀 4">
            <a:extLst>
              <a:ext uri="{FF2B5EF4-FFF2-40B4-BE49-F238E27FC236}">
                <a16:creationId xmlns:a16="http://schemas.microsoft.com/office/drawing/2014/main" xmlns="" id="{C1840A5C-69E0-45C8-8059-977D51EC389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8850" y="927101"/>
            <a:ext cx="10176182" cy="635352"/>
          </a:xfrm>
        </p:spPr>
        <p:txBody>
          <a:bodyPr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baseline="0">
                <a:solidFill>
                  <a:srgbClr val="697276"/>
                </a:solidFill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defRPr>
            </a:lvl1pPr>
          </a:lstStyle>
          <a:p>
            <a:r>
              <a:rPr lang="en-US" altLang="x-none" sz="1600" dirty="0">
                <a:solidFill>
                  <a:srgbClr val="697276"/>
                </a:solidFill>
              </a:rPr>
              <a:t>Here you can add something in brief as the explanation, this is a demo text which you can</a:t>
            </a:r>
          </a:p>
          <a:p>
            <a:r>
              <a:rPr lang="en-US" altLang="x-none" sz="1600" dirty="0">
                <a:solidFill>
                  <a:srgbClr val="697276"/>
                </a:solidFill>
              </a:rPr>
              <a:t>replace by your own content</a:t>
            </a:r>
          </a:p>
          <a:p>
            <a:endParaRPr lang="en-US" altLang="x-none" sz="800" dirty="0">
              <a:solidFill>
                <a:srgbClr val="697276"/>
              </a:solidFill>
            </a:endParaRP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xmlns="" id="{1C4620D9-7FAF-4CF9-8DFE-14AB8E59F1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4335" y="291550"/>
            <a:ext cx="8759222" cy="635352"/>
          </a:xfrm>
          <a:prstGeom prst="rect">
            <a:avLst/>
          </a:prstGeom>
        </p:spPr>
        <p:txBody>
          <a:bodyPr anchor="t" anchorCtr="0"/>
          <a:lstStyle>
            <a:lvl1pPr algn="ctr">
              <a:defRPr b="1" baseline="0">
                <a:solidFill>
                  <a:srgbClr val="FDADBB"/>
                </a:solidFill>
                <a:latin typeface="+mj-lt"/>
                <a:ea typeface="HY견고딕" panose="02030600000101010101" pitchFamily="18" charset="-127"/>
              </a:defRPr>
            </a:lvl1pPr>
          </a:lstStyle>
          <a:p>
            <a:r>
              <a:rPr lang="en-US" dirty="0"/>
              <a:t>Please Enter Topics</a:t>
            </a:r>
          </a:p>
        </p:txBody>
      </p:sp>
      <p:sp>
        <p:nvSpPr>
          <p:cNvPr id="16" name="텍스트 개체 틀 7">
            <a:extLst>
              <a:ext uri="{FF2B5EF4-FFF2-40B4-BE49-F238E27FC236}">
                <a16:creationId xmlns:a16="http://schemas.microsoft.com/office/drawing/2014/main" xmlns="" id="{87B73E6F-BC4F-5A4E-83AF-A2715270D86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1158" y="5232024"/>
            <a:ext cx="2221680" cy="350880"/>
          </a:xfrm>
        </p:spPr>
        <p:txBody>
          <a:bodyPr>
            <a:noAutofit/>
          </a:bodyPr>
          <a:lstStyle>
            <a:lvl1pPr algn="ctr">
              <a:buNone/>
              <a:defRPr lang="x-none" altLang="en-US" sz="2400" b="1" i="0" kern="1200" dirty="0">
                <a:solidFill>
                  <a:srgbClr val="FDADBB"/>
                </a:solidFill>
                <a:latin typeface="Arial" panose="020B0604020202020204" pitchFamily="34" charset="0"/>
                <a:ea typeface="NanumGothic" panose="020D0604000000000000" pitchFamily="34" charset="-127"/>
                <a:cs typeface="Arial" panose="020B0604020202020204" pitchFamily="34" charset="0"/>
              </a:defRPr>
            </a:lvl1pPr>
          </a:lstStyle>
          <a:p>
            <a:pPr lvl="0"/>
            <a:r>
              <a:rPr kumimoji="1" lang="en-US" altLang="ko-KR"/>
              <a:t>Enter</a:t>
            </a:r>
            <a:r>
              <a:rPr kumimoji="1" lang="ko-KR" altLang="en-US"/>
              <a:t> </a:t>
            </a:r>
            <a:r>
              <a:rPr kumimoji="1" lang="en-US" altLang="ko-KR"/>
              <a:t>the</a:t>
            </a:r>
            <a:r>
              <a:rPr kumimoji="1" lang="ko-KR" altLang="en-US"/>
              <a:t> </a:t>
            </a:r>
            <a:r>
              <a:rPr kumimoji="1" lang="en-US" altLang="ko-KR"/>
              <a:t>title</a:t>
            </a:r>
            <a:endParaRPr kumimoji="1" lang="x-none" altLang="en-US"/>
          </a:p>
        </p:txBody>
      </p:sp>
    </p:spTree>
    <p:extLst>
      <p:ext uri="{BB962C8B-B14F-4D97-AF65-F5344CB8AC3E}">
        <p14:creationId xmlns:p14="http://schemas.microsoft.com/office/powerpoint/2010/main" val="42233829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7207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FDADBB"/>
                </a:solidFill>
                <a:ea typeface="HY견고딕" panose="02030600000101010101" pitchFamily="18" charset="-127"/>
              </a:defRPr>
            </a:lvl1pPr>
          </a:lstStyle>
          <a:p>
            <a:r>
              <a:rPr lang="en-US" dirty="0"/>
              <a:t>Main Tile</a:t>
            </a:r>
          </a:p>
        </p:txBody>
      </p:sp>
      <p:sp>
        <p:nvSpPr>
          <p:cNvPr id="13" name="텍스트 개체 틀 12">
            <a:extLst>
              <a:ext uri="{FF2B5EF4-FFF2-40B4-BE49-F238E27FC236}">
                <a16:creationId xmlns:a16="http://schemas.microsoft.com/office/drawing/2014/main" xmlns="" id="{740BEEA7-D2B4-C84F-8649-E3F94784D94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1085850"/>
            <a:ext cx="4166062" cy="427066"/>
          </a:xfrm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rgbClr val="FDADBB"/>
                </a:solidFill>
                <a:latin typeface="+mj-lt"/>
                <a:ea typeface="HY견고딕" panose="02030600000101010101" pitchFamily="18" charset="-127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x-none" dirty="0"/>
              <a:t>Please enter the Sub Title</a:t>
            </a:r>
            <a:r>
              <a:rPr kumimoji="1" lang="ko-KR" altLang="en-US" dirty="0"/>
              <a:t> </a:t>
            </a:r>
            <a:endParaRPr kumimoji="1" lang="x-none" altLang="en-US" dirty="0"/>
          </a:p>
          <a:p>
            <a:pPr lvl="0"/>
            <a:endParaRPr kumimoji="1" lang="x-none" altLang="en-US" dirty="0"/>
          </a:p>
        </p:txBody>
      </p:sp>
      <p:sp>
        <p:nvSpPr>
          <p:cNvPr id="27" name="텍스트 개체 틀 26">
            <a:extLst>
              <a:ext uri="{FF2B5EF4-FFF2-40B4-BE49-F238E27FC236}">
                <a16:creationId xmlns:a16="http://schemas.microsoft.com/office/drawing/2014/main" xmlns="" id="{38C9577D-0DC1-8046-B561-415BFFB078A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69855" y="2353830"/>
            <a:ext cx="4432300" cy="565427"/>
          </a:xfr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1" lang="x-none" altLang="en-US" sz="1200" strike="noStrike" kern="0" spc="80" baseline="0" dirty="0" smtClean="0">
                <a:solidFill>
                  <a:srgbClr val="697276"/>
                </a:solidFill>
                <a:latin typeface="Dotum" panose="020B0600000101010101" pitchFamily="34" charset="-127"/>
                <a:ea typeface="Dotum" panose="020B0600000101010101" pitchFamily="34" charset="-127"/>
              </a:defRPr>
            </a:lvl1pPr>
            <a:lvl2pPr>
              <a:defRPr>
                <a:latin typeface="Tw Cen MT" panose="020B0602020104020603" pitchFamily="34" charset="0"/>
              </a:defRPr>
            </a:lvl2pPr>
            <a:lvl3pPr>
              <a:defRPr>
                <a:latin typeface="Tw Cen MT" panose="020B0602020104020603" pitchFamily="34" charset="0"/>
              </a:defRPr>
            </a:lvl3pPr>
            <a:lvl4pPr>
              <a:defRPr>
                <a:latin typeface="Tw Cen MT" panose="020B0602020104020603" pitchFamily="34" charset="0"/>
              </a:defRPr>
            </a:lvl4pPr>
            <a:lvl5pPr>
              <a:defRPr>
                <a:latin typeface="Tw Cen MT" panose="020B0602020104020603" pitchFamily="34" charset="0"/>
              </a:defRPr>
            </a:lvl5pPr>
          </a:lstStyle>
          <a:p>
            <a:pPr marR="0" lvl="0" fontAlgn="auto">
              <a:spcAft>
                <a:spcPts val="0"/>
              </a:spcAft>
              <a:buClrTx/>
              <a:buSzTx/>
              <a:buNone/>
              <a:tabLst/>
            </a:pPr>
            <a:r>
              <a:rPr kumimoji="1" lang="en-US" altLang="ko-KR" dirty="0"/>
              <a:t>Here you need to add same brief about the service that your company is providing currently</a:t>
            </a:r>
            <a:endParaRPr kumimoji="1" lang="x-none" altLang="en-US" dirty="0"/>
          </a:p>
        </p:txBody>
      </p:sp>
      <p:sp>
        <p:nvSpPr>
          <p:cNvPr id="10" name="텍스트 개체 틀 12">
            <a:extLst>
              <a:ext uri="{FF2B5EF4-FFF2-40B4-BE49-F238E27FC236}">
                <a16:creationId xmlns:a16="http://schemas.microsoft.com/office/drawing/2014/main" xmlns="" id="{DBDCCB8F-D22C-A345-87D3-DB62E8C9D8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8256" y="2027533"/>
            <a:ext cx="4166062" cy="326297"/>
          </a:xfrm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FDADBB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x-none" dirty="0"/>
              <a:t>Sub Title</a:t>
            </a:r>
            <a:endParaRPr kumimoji="1" lang="x-none" altLang="en-US" dirty="0"/>
          </a:p>
          <a:p>
            <a:pPr lvl="0"/>
            <a:endParaRPr kumimoji="1" lang="x-none" altLang="en-US" dirty="0"/>
          </a:p>
        </p:txBody>
      </p:sp>
      <p:sp>
        <p:nvSpPr>
          <p:cNvPr id="3" name="타원 2">
            <a:extLst>
              <a:ext uri="{FF2B5EF4-FFF2-40B4-BE49-F238E27FC236}">
                <a16:creationId xmlns:a16="http://schemas.microsoft.com/office/drawing/2014/main" xmlns="" id="{EE5DE431-B648-C44D-8B74-3EAC15E44B38}"/>
              </a:ext>
            </a:extLst>
          </p:cNvPr>
          <p:cNvSpPr/>
          <p:nvPr userDrawn="1"/>
        </p:nvSpPr>
        <p:spPr>
          <a:xfrm>
            <a:off x="219124" y="1994496"/>
            <a:ext cx="720725" cy="720725"/>
          </a:xfrm>
          <a:prstGeom prst="ellipse">
            <a:avLst/>
          </a:prstGeom>
          <a:solidFill>
            <a:srgbClr val="FDA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x-none" altLang="en-US"/>
          </a:p>
        </p:txBody>
      </p:sp>
      <p:sp>
        <p:nvSpPr>
          <p:cNvPr id="12" name="텍스트 개체 틀 26">
            <a:extLst>
              <a:ext uri="{FF2B5EF4-FFF2-40B4-BE49-F238E27FC236}">
                <a16:creationId xmlns:a16="http://schemas.microsoft.com/office/drawing/2014/main" xmlns="" id="{37C7C4FC-A47F-324F-8BDC-9ABF08027B8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69855" y="3869016"/>
            <a:ext cx="4432300" cy="565427"/>
          </a:xfr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1" lang="x-none" altLang="en-US" sz="1200" strike="noStrike" kern="0" spc="80" baseline="0" dirty="0" smtClean="0">
                <a:solidFill>
                  <a:srgbClr val="697276"/>
                </a:solidFill>
                <a:latin typeface="Dotum" panose="020B0600000101010101" pitchFamily="34" charset="-127"/>
                <a:ea typeface="Dotum" panose="020B0600000101010101" pitchFamily="34" charset="-127"/>
              </a:defRPr>
            </a:lvl1pPr>
            <a:lvl2pPr>
              <a:defRPr>
                <a:latin typeface="Tw Cen MT" panose="020B0602020104020603" pitchFamily="34" charset="0"/>
              </a:defRPr>
            </a:lvl2pPr>
            <a:lvl3pPr>
              <a:defRPr>
                <a:latin typeface="Tw Cen MT" panose="020B0602020104020603" pitchFamily="34" charset="0"/>
              </a:defRPr>
            </a:lvl3pPr>
            <a:lvl4pPr>
              <a:defRPr>
                <a:latin typeface="Tw Cen MT" panose="020B0602020104020603" pitchFamily="34" charset="0"/>
              </a:defRPr>
            </a:lvl4pPr>
            <a:lvl5pPr>
              <a:defRPr>
                <a:latin typeface="Tw Cen MT" panose="020B0602020104020603" pitchFamily="34" charset="0"/>
              </a:defRPr>
            </a:lvl5pPr>
          </a:lstStyle>
          <a:p>
            <a:pPr marR="0" lvl="0" fontAlgn="auto">
              <a:spcAft>
                <a:spcPts val="0"/>
              </a:spcAft>
              <a:buClrTx/>
              <a:buSzTx/>
              <a:buNone/>
              <a:tabLst/>
            </a:pPr>
            <a:r>
              <a:rPr kumimoji="1" lang="en-US" altLang="ko-KR"/>
              <a:t>Here you need to add same brief about the service that your company is providing currently</a:t>
            </a:r>
            <a:endParaRPr kumimoji="1" lang="x-none" altLang="en-US"/>
          </a:p>
        </p:txBody>
      </p:sp>
      <p:sp>
        <p:nvSpPr>
          <p:cNvPr id="14" name="텍스트 개체 틀 12">
            <a:extLst>
              <a:ext uri="{FF2B5EF4-FFF2-40B4-BE49-F238E27FC236}">
                <a16:creationId xmlns:a16="http://schemas.microsoft.com/office/drawing/2014/main" xmlns="" id="{4DADD805-0ED2-9546-9469-4F8599C7B4C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58256" y="3542719"/>
            <a:ext cx="4166062" cy="326297"/>
          </a:xfrm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FDADBB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x-none" dirty="0"/>
              <a:t>Sub Title</a:t>
            </a:r>
            <a:endParaRPr kumimoji="1" lang="x-none" altLang="en-US" dirty="0"/>
          </a:p>
          <a:p>
            <a:pPr lvl="0"/>
            <a:endParaRPr kumimoji="1" lang="x-none" altLang="en-US" dirty="0"/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xmlns="" id="{CC153258-2429-3E48-BB4B-60FDEB5BF675}"/>
              </a:ext>
            </a:extLst>
          </p:cNvPr>
          <p:cNvSpPr/>
          <p:nvPr userDrawn="1"/>
        </p:nvSpPr>
        <p:spPr>
          <a:xfrm>
            <a:off x="219124" y="3509682"/>
            <a:ext cx="720725" cy="720725"/>
          </a:xfrm>
          <a:prstGeom prst="ellipse">
            <a:avLst/>
          </a:prstGeom>
          <a:solidFill>
            <a:srgbClr val="FDA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x-none" altLang="en-US"/>
          </a:p>
        </p:txBody>
      </p:sp>
      <p:sp>
        <p:nvSpPr>
          <p:cNvPr id="17" name="텍스트 개체 틀 26">
            <a:extLst>
              <a:ext uri="{FF2B5EF4-FFF2-40B4-BE49-F238E27FC236}">
                <a16:creationId xmlns:a16="http://schemas.microsoft.com/office/drawing/2014/main" xmlns="" id="{B3E7448B-9EBD-8341-9F3D-2886D0D9B70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69855" y="5393016"/>
            <a:ext cx="4432300" cy="565427"/>
          </a:xfr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1" lang="x-none" altLang="en-US" sz="1200" strike="noStrike" kern="0" spc="80" baseline="0" dirty="0" smtClean="0">
                <a:solidFill>
                  <a:srgbClr val="697276"/>
                </a:solidFill>
                <a:latin typeface="Dotum" panose="020B0600000101010101" pitchFamily="34" charset="-127"/>
                <a:ea typeface="Dotum" panose="020B0600000101010101" pitchFamily="34" charset="-127"/>
              </a:defRPr>
            </a:lvl1pPr>
            <a:lvl2pPr>
              <a:defRPr>
                <a:latin typeface="Tw Cen MT" panose="020B0602020104020603" pitchFamily="34" charset="0"/>
              </a:defRPr>
            </a:lvl2pPr>
            <a:lvl3pPr>
              <a:defRPr>
                <a:latin typeface="Tw Cen MT" panose="020B0602020104020603" pitchFamily="34" charset="0"/>
              </a:defRPr>
            </a:lvl3pPr>
            <a:lvl4pPr>
              <a:defRPr>
                <a:latin typeface="Tw Cen MT" panose="020B0602020104020603" pitchFamily="34" charset="0"/>
              </a:defRPr>
            </a:lvl4pPr>
            <a:lvl5pPr>
              <a:defRPr>
                <a:latin typeface="Tw Cen MT" panose="020B0602020104020603" pitchFamily="34" charset="0"/>
              </a:defRPr>
            </a:lvl5pPr>
          </a:lstStyle>
          <a:p>
            <a:pPr marR="0" lvl="0" fontAlgn="auto">
              <a:spcAft>
                <a:spcPts val="0"/>
              </a:spcAft>
              <a:buClrTx/>
              <a:buSzTx/>
              <a:buNone/>
              <a:tabLst/>
            </a:pPr>
            <a:r>
              <a:rPr kumimoji="1" lang="en-US" altLang="ko-KR"/>
              <a:t>Here you need to add same brief about the service that your company is providing currently</a:t>
            </a:r>
            <a:endParaRPr kumimoji="1" lang="x-none" altLang="en-US"/>
          </a:p>
        </p:txBody>
      </p:sp>
      <p:sp>
        <p:nvSpPr>
          <p:cNvPr id="19" name="텍스트 개체 틀 12">
            <a:extLst>
              <a:ext uri="{FF2B5EF4-FFF2-40B4-BE49-F238E27FC236}">
                <a16:creationId xmlns:a16="http://schemas.microsoft.com/office/drawing/2014/main" xmlns="" id="{AF36890F-99F0-784F-8CB6-DAFB910C0E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8256" y="5066719"/>
            <a:ext cx="4166062" cy="326297"/>
          </a:xfrm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FDADBB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x-none" dirty="0"/>
              <a:t>Sub Title</a:t>
            </a:r>
            <a:endParaRPr kumimoji="1" lang="x-none" altLang="en-US" dirty="0"/>
          </a:p>
          <a:p>
            <a:pPr lvl="0"/>
            <a:endParaRPr kumimoji="1" lang="x-none" altLang="en-US" dirty="0"/>
          </a:p>
        </p:txBody>
      </p:sp>
      <p:sp>
        <p:nvSpPr>
          <p:cNvPr id="21" name="타원 20">
            <a:extLst>
              <a:ext uri="{FF2B5EF4-FFF2-40B4-BE49-F238E27FC236}">
                <a16:creationId xmlns:a16="http://schemas.microsoft.com/office/drawing/2014/main" xmlns="" id="{84909810-4EA6-5D4F-88A0-5828E9D0A793}"/>
              </a:ext>
            </a:extLst>
          </p:cNvPr>
          <p:cNvSpPr/>
          <p:nvPr userDrawn="1"/>
        </p:nvSpPr>
        <p:spPr>
          <a:xfrm>
            <a:off x="219124" y="5033682"/>
            <a:ext cx="720725" cy="720725"/>
          </a:xfrm>
          <a:prstGeom prst="ellipse">
            <a:avLst/>
          </a:prstGeom>
          <a:solidFill>
            <a:srgbClr val="FDA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x-none" altLang="en-US"/>
          </a:p>
        </p:txBody>
      </p:sp>
      <p:sp>
        <p:nvSpPr>
          <p:cNvPr id="22" name="텍스트 개체 틀 26">
            <a:extLst>
              <a:ext uri="{FF2B5EF4-FFF2-40B4-BE49-F238E27FC236}">
                <a16:creationId xmlns:a16="http://schemas.microsoft.com/office/drawing/2014/main" xmlns="" id="{E0F3E6EA-08FC-8045-B95C-9470E6F04E2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58228" y="2353830"/>
            <a:ext cx="4432300" cy="565427"/>
          </a:xfr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1" lang="x-none" altLang="en-US" sz="1200" strike="noStrike" kern="0" spc="80" baseline="0" dirty="0" smtClean="0">
                <a:solidFill>
                  <a:srgbClr val="697276"/>
                </a:solidFill>
                <a:latin typeface="Dotum" panose="020B0600000101010101" pitchFamily="34" charset="-127"/>
                <a:ea typeface="Dotum" panose="020B0600000101010101" pitchFamily="34" charset="-127"/>
              </a:defRPr>
            </a:lvl1pPr>
            <a:lvl2pPr>
              <a:defRPr>
                <a:latin typeface="Tw Cen MT" panose="020B0602020104020603" pitchFamily="34" charset="0"/>
              </a:defRPr>
            </a:lvl2pPr>
            <a:lvl3pPr>
              <a:defRPr>
                <a:latin typeface="Tw Cen MT" panose="020B0602020104020603" pitchFamily="34" charset="0"/>
              </a:defRPr>
            </a:lvl3pPr>
            <a:lvl4pPr>
              <a:defRPr>
                <a:latin typeface="Tw Cen MT" panose="020B0602020104020603" pitchFamily="34" charset="0"/>
              </a:defRPr>
            </a:lvl4pPr>
            <a:lvl5pPr>
              <a:defRPr>
                <a:latin typeface="Tw Cen MT" panose="020B0602020104020603" pitchFamily="34" charset="0"/>
              </a:defRPr>
            </a:lvl5pPr>
          </a:lstStyle>
          <a:p>
            <a:pPr marR="0" lvl="0" fontAlgn="auto">
              <a:spcAft>
                <a:spcPts val="0"/>
              </a:spcAft>
              <a:buClrTx/>
              <a:buSzTx/>
              <a:buNone/>
              <a:tabLst/>
            </a:pPr>
            <a:r>
              <a:rPr kumimoji="1" lang="en-US" altLang="ko-KR"/>
              <a:t>Here you need to add same brief about the service that your company is providing currently</a:t>
            </a:r>
            <a:endParaRPr kumimoji="1" lang="x-none" altLang="en-US"/>
          </a:p>
        </p:txBody>
      </p:sp>
      <p:sp>
        <p:nvSpPr>
          <p:cNvPr id="23" name="텍스트 개체 틀 12">
            <a:extLst>
              <a:ext uri="{FF2B5EF4-FFF2-40B4-BE49-F238E27FC236}">
                <a16:creationId xmlns:a16="http://schemas.microsoft.com/office/drawing/2014/main" xmlns="" id="{4AF2D824-96A4-F04B-ABEB-1C46A6D20D0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46629" y="2027533"/>
            <a:ext cx="4166062" cy="326297"/>
          </a:xfrm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FDADBB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x-none" dirty="0"/>
              <a:t>Sub Title</a:t>
            </a:r>
            <a:endParaRPr kumimoji="1" lang="x-none" altLang="en-US" dirty="0"/>
          </a:p>
          <a:p>
            <a:pPr lvl="0"/>
            <a:endParaRPr kumimoji="1" lang="x-none" altLang="en-US" dirty="0"/>
          </a:p>
        </p:txBody>
      </p:sp>
      <p:sp>
        <p:nvSpPr>
          <p:cNvPr id="25" name="타원 24">
            <a:extLst>
              <a:ext uri="{FF2B5EF4-FFF2-40B4-BE49-F238E27FC236}">
                <a16:creationId xmlns:a16="http://schemas.microsoft.com/office/drawing/2014/main" xmlns="" id="{EC61C6BD-DEEE-F748-9DC9-EFCE5D85C02F}"/>
              </a:ext>
            </a:extLst>
          </p:cNvPr>
          <p:cNvSpPr/>
          <p:nvPr userDrawn="1"/>
        </p:nvSpPr>
        <p:spPr>
          <a:xfrm>
            <a:off x="5607497" y="1994496"/>
            <a:ext cx="720725" cy="720725"/>
          </a:xfrm>
          <a:prstGeom prst="ellipse">
            <a:avLst/>
          </a:prstGeom>
          <a:solidFill>
            <a:srgbClr val="FDA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x-none" altLang="en-US"/>
          </a:p>
        </p:txBody>
      </p:sp>
      <p:sp>
        <p:nvSpPr>
          <p:cNvPr id="26" name="텍스트 개체 틀 26">
            <a:extLst>
              <a:ext uri="{FF2B5EF4-FFF2-40B4-BE49-F238E27FC236}">
                <a16:creationId xmlns:a16="http://schemas.microsoft.com/office/drawing/2014/main" xmlns="" id="{1BEAA055-9E26-3C41-BD02-D5AE5F2A646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58228" y="3869016"/>
            <a:ext cx="4432300" cy="565427"/>
          </a:xfr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1" lang="x-none" altLang="en-US" sz="1200" strike="noStrike" kern="0" spc="80" baseline="0" dirty="0" smtClean="0">
                <a:solidFill>
                  <a:srgbClr val="697276"/>
                </a:solidFill>
                <a:latin typeface="Dotum" panose="020B0600000101010101" pitchFamily="34" charset="-127"/>
                <a:ea typeface="Dotum" panose="020B0600000101010101" pitchFamily="34" charset="-127"/>
              </a:defRPr>
            </a:lvl1pPr>
            <a:lvl2pPr>
              <a:defRPr>
                <a:latin typeface="Tw Cen MT" panose="020B0602020104020603" pitchFamily="34" charset="0"/>
              </a:defRPr>
            </a:lvl2pPr>
            <a:lvl3pPr>
              <a:defRPr>
                <a:latin typeface="Tw Cen MT" panose="020B0602020104020603" pitchFamily="34" charset="0"/>
              </a:defRPr>
            </a:lvl3pPr>
            <a:lvl4pPr>
              <a:defRPr>
                <a:latin typeface="Tw Cen MT" panose="020B0602020104020603" pitchFamily="34" charset="0"/>
              </a:defRPr>
            </a:lvl4pPr>
            <a:lvl5pPr>
              <a:defRPr>
                <a:latin typeface="Tw Cen MT" panose="020B0602020104020603" pitchFamily="34" charset="0"/>
              </a:defRPr>
            </a:lvl5pPr>
          </a:lstStyle>
          <a:p>
            <a:pPr marR="0" lvl="0" fontAlgn="auto">
              <a:spcAft>
                <a:spcPts val="0"/>
              </a:spcAft>
              <a:buClrTx/>
              <a:buSzTx/>
              <a:buNone/>
              <a:tabLst/>
            </a:pPr>
            <a:r>
              <a:rPr kumimoji="1" lang="en-US" altLang="ko-KR"/>
              <a:t>Here you need to add same brief about the service that your company is providing currently</a:t>
            </a:r>
            <a:endParaRPr kumimoji="1" lang="x-none" altLang="en-US"/>
          </a:p>
        </p:txBody>
      </p:sp>
      <p:sp>
        <p:nvSpPr>
          <p:cNvPr id="28" name="텍스트 개체 틀 12">
            <a:extLst>
              <a:ext uri="{FF2B5EF4-FFF2-40B4-BE49-F238E27FC236}">
                <a16:creationId xmlns:a16="http://schemas.microsoft.com/office/drawing/2014/main" xmlns="" id="{7275815D-B95D-9549-98A8-D918B845670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46629" y="3542719"/>
            <a:ext cx="4166062" cy="326297"/>
          </a:xfrm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FDADBB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x-none" dirty="0"/>
              <a:t>Sub Title</a:t>
            </a:r>
            <a:endParaRPr kumimoji="1" lang="x-none" altLang="en-US" dirty="0"/>
          </a:p>
          <a:p>
            <a:pPr lvl="0"/>
            <a:endParaRPr kumimoji="1" lang="x-none" altLang="en-US" dirty="0"/>
          </a:p>
        </p:txBody>
      </p:sp>
      <p:sp>
        <p:nvSpPr>
          <p:cNvPr id="29" name="타원 28">
            <a:extLst>
              <a:ext uri="{FF2B5EF4-FFF2-40B4-BE49-F238E27FC236}">
                <a16:creationId xmlns:a16="http://schemas.microsoft.com/office/drawing/2014/main" xmlns="" id="{B176F2EE-4910-C241-9EE3-DFB5B3962352}"/>
              </a:ext>
            </a:extLst>
          </p:cNvPr>
          <p:cNvSpPr/>
          <p:nvPr userDrawn="1"/>
        </p:nvSpPr>
        <p:spPr>
          <a:xfrm>
            <a:off x="5607497" y="3509682"/>
            <a:ext cx="720725" cy="720725"/>
          </a:xfrm>
          <a:prstGeom prst="ellipse">
            <a:avLst/>
          </a:prstGeom>
          <a:solidFill>
            <a:srgbClr val="FDA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x-none" altLang="en-US"/>
          </a:p>
        </p:txBody>
      </p:sp>
      <p:sp>
        <p:nvSpPr>
          <p:cNvPr id="30" name="텍스트 개체 틀 26">
            <a:extLst>
              <a:ext uri="{FF2B5EF4-FFF2-40B4-BE49-F238E27FC236}">
                <a16:creationId xmlns:a16="http://schemas.microsoft.com/office/drawing/2014/main" xmlns="" id="{68C3661A-53E6-4E4A-8FE2-4F5579CD0E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58228" y="5393016"/>
            <a:ext cx="4432300" cy="565427"/>
          </a:xfr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1" lang="x-none" altLang="en-US" sz="1200" strike="noStrike" kern="0" spc="80" baseline="0" dirty="0" smtClean="0">
                <a:solidFill>
                  <a:srgbClr val="697276"/>
                </a:solidFill>
                <a:latin typeface="Dotum" panose="020B0600000101010101" pitchFamily="34" charset="-127"/>
                <a:ea typeface="Dotum" panose="020B0600000101010101" pitchFamily="34" charset="-127"/>
              </a:defRPr>
            </a:lvl1pPr>
            <a:lvl2pPr>
              <a:defRPr>
                <a:latin typeface="Tw Cen MT" panose="020B0602020104020603" pitchFamily="34" charset="0"/>
              </a:defRPr>
            </a:lvl2pPr>
            <a:lvl3pPr>
              <a:defRPr>
                <a:latin typeface="Tw Cen MT" panose="020B0602020104020603" pitchFamily="34" charset="0"/>
              </a:defRPr>
            </a:lvl3pPr>
            <a:lvl4pPr>
              <a:defRPr>
                <a:latin typeface="Tw Cen MT" panose="020B0602020104020603" pitchFamily="34" charset="0"/>
              </a:defRPr>
            </a:lvl4pPr>
            <a:lvl5pPr>
              <a:defRPr>
                <a:latin typeface="Tw Cen MT" panose="020B0602020104020603" pitchFamily="34" charset="0"/>
              </a:defRPr>
            </a:lvl5pPr>
          </a:lstStyle>
          <a:p>
            <a:pPr marR="0" lvl="0" fontAlgn="auto">
              <a:spcAft>
                <a:spcPts val="0"/>
              </a:spcAft>
              <a:buClrTx/>
              <a:buSzTx/>
              <a:buNone/>
              <a:tabLst/>
            </a:pPr>
            <a:r>
              <a:rPr kumimoji="1" lang="en-US" altLang="ko-KR"/>
              <a:t>Here you need to add same brief about the service that your company is providing currently</a:t>
            </a:r>
            <a:endParaRPr kumimoji="1" lang="x-none" altLang="en-US"/>
          </a:p>
        </p:txBody>
      </p:sp>
      <p:sp>
        <p:nvSpPr>
          <p:cNvPr id="31" name="텍스트 개체 틀 12">
            <a:extLst>
              <a:ext uri="{FF2B5EF4-FFF2-40B4-BE49-F238E27FC236}">
                <a16:creationId xmlns:a16="http://schemas.microsoft.com/office/drawing/2014/main" xmlns="" id="{D2961CD4-9EFF-734C-ACC7-E5A2CE6CF91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46629" y="5066719"/>
            <a:ext cx="4166062" cy="326297"/>
          </a:xfrm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FDADBB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x-none" dirty="0"/>
              <a:t>Sub Title</a:t>
            </a:r>
            <a:endParaRPr kumimoji="1" lang="x-none" altLang="en-US" dirty="0"/>
          </a:p>
          <a:p>
            <a:pPr lvl="0"/>
            <a:endParaRPr kumimoji="1" lang="x-none" altLang="en-US" dirty="0"/>
          </a:p>
        </p:txBody>
      </p:sp>
      <p:sp>
        <p:nvSpPr>
          <p:cNvPr id="32" name="타원 31">
            <a:extLst>
              <a:ext uri="{FF2B5EF4-FFF2-40B4-BE49-F238E27FC236}">
                <a16:creationId xmlns:a16="http://schemas.microsoft.com/office/drawing/2014/main" xmlns="" id="{03C8E57E-DC94-494C-945D-ADC36F84C51A}"/>
              </a:ext>
            </a:extLst>
          </p:cNvPr>
          <p:cNvSpPr/>
          <p:nvPr userDrawn="1"/>
        </p:nvSpPr>
        <p:spPr>
          <a:xfrm>
            <a:off x="5607497" y="5033682"/>
            <a:ext cx="720725" cy="720725"/>
          </a:xfrm>
          <a:prstGeom prst="ellipse">
            <a:avLst/>
          </a:prstGeom>
          <a:solidFill>
            <a:srgbClr val="FDA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x-none" altLang="en-US"/>
          </a:p>
        </p:txBody>
      </p:sp>
    </p:spTree>
    <p:extLst>
      <p:ext uri="{BB962C8B-B14F-4D97-AF65-F5344CB8AC3E}">
        <p14:creationId xmlns:p14="http://schemas.microsoft.com/office/powerpoint/2010/main" val="19042561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xmlns="" id="{5AFE66FB-9F51-5541-ABBB-A376D95EBE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4335" y="291550"/>
            <a:ext cx="8759222" cy="635352"/>
          </a:xfrm>
          <a:prstGeom prst="rect">
            <a:avLst/>
          </a:prstGeom>
        </p:spPr>
        <p:txBody>
          <a:bodyPr anchor="t" anchorCtr="0"/>
          <a:lstStyle>
            <a:lvl1pPr algn="ctr">
              <a:defRPr b="1">
                <a:solidFill>
                  <a:srgbClr val="FDADBB"/>
                </a:solidFill>
                <a:latin typeface="+mj-lt"/>
              </a:defRPr>
            </a:lvl1pPr>
          </a:lstStyle>
          <a:p>
            <a:r>
              <a:rPr lang="en-US" dirty="0"/>
              <a:t>Please Enter Topics</a:t>
            </a:r>
          </a:p>
        </p:txBody>
      </p:sp>
      <p:sp>
        <p:nvSpPr>
          <p:cNvPr id="20" name="텍스트 개체 틀 4">
            <a:extLst>
              <a:ext uri="{FF2B5EF4-FFF2-40B4-BE49-F238E27FC236}">
                <a16:creationId xmlns:a16="http://schemas.microsoft.com/office/drawing/2014/main" xmlns="" id="{F23B3978-CA20-2944-851F-C956BA1C7D1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8850" y="927101"/>
            <a:ext cx="10176182" cy="635352"/>
          </a:xfrm>
        </p:spPr>
        <p:txBody>
          <a:bodyPr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>
                <a:solidFill>
                  <a:srgbClr val="697276"/>
                </a:solidFill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defRPr>
            </a:lvl1pPr>
          </a:lstStyle>
          <a:p>
            <a:r>
              <a:rPr lang="en-US" altLang="x-none" sz="1600">
                <a:solidFill>
                  <a:srgbClr val="697276"/>
                </a:solidFill>
              </a:rPr>
              <a:t>Here you can add something in brief as the explanation, this is a demo text which you can</a:t>
            </a:r>
          </a:p>
          <a:p>
            <a:r>
              <a:rPr lang="en-US" altLang="x-none" sz="1600">
                <a:solidFill>
                  <a:srgbClr val="697276"/>
                </a:solidFill>
              </a:rPr>
              <a:t> replace by your own content</a:t>
            </a:r>
          </a:p>
          <a:p>
            <a:endParaRPr lang="en-US" altLang="x-none" sz="800">
              <a:solidFill>
                <a:srgbClr val="697276"/>
              </a:solidFill>
            </a:endParaRPr>
          </a:p>
        </p:txBody>
      </p:sp>
      <p:sp>
        <p:nvSpPr>
          <p:cNvPr id="33" name="円/楕円 9">
            <a:extLst>
              <a:ext uri="{FF2B5EF4-FFF2-40B4-BE49-F238E27FC236}">
                <a16:creationId xmlns:a16="http://schemas.microsoft.com/office/drawing/2014/main" xmlns="" id="{5D949454-0AA8-4FE4-9901-F883255A162B}"/>
              </a:ext>
            </a:extLst>
          </p:cNvPr>
          <p:cNvSpPr/>
          <p:nvPr userDrawn="1"/>
        </p:nvSpPr>
        <p:spPr>
          <a:xfrm>
            <a:off x="6087672" y="2143826"/>
            <a:ext cx="1822251" cy="1822251"/>
          </a:xfrm>
          <a:prstGeom prst="ellipse">
            <a:avLst/>
          </a:prstGeom>
          <a:solidFill>
            <a:srgbClr val="FDA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ja-JP" altLang="en-US"/>
          </a:p>
        </p:txBody>
      </p:sp>
      <p:sp>
        <p:nvSpPr>
          <p:cNvPr id="37" name="円/楕円 4">
            <a:extLst>
              <a:ext uri="{FF2B5EF4-FFF2-40B4-BE49-F238E27FC236}">
                <a16:creationId xmlns:a16="http://schemas.microsoft.com/office/drawing/2014/main" xmlns="" id="{F2AAD68A-BDBE-4586-811C-903F53130AE8}"/>
              </a:ext>
            </a:extLst>
          </p:cNvPr>
          <p:cNvSpPr/>
          <p:nvPr userDrawn="1"/>
        </p:nvSpPr>
        <p:spPr>
          <a:xfrm>
            <a:off x="5089918" y="3966077"/>
            <a:ext cx="2284342" cy="2284342"/>
          </a:xfrm>
          <a:prstGeom prst="ellipse">
            <a:avLst/>
          </a:prstGeom>
          <a:solidFill>
            <a:srgbClr val="FDA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ja-JP" altLang="en-US"/>
          </a:p>
        </p:txBody>
      </p:sp>
      <p:sp>
        <p:nvSpPr>
          <p:cNvPr id="38" name="円/楕円 8">
            <a:extLst>
              <a:ext uri="{FF2B5EF4-FFF2-40B4-BE49-F238E27FC236}">
                <a16:creationId xmlns:a16="http://schemas.microsoft.com/office/drawing/2014/main" xmlns="" id="{35C7C6CB-017C-4790-9C88-6B3DF8797E64}"/>
              </a:ext>
            </a:extLst>
          </p:cNvPr>
          <p:cNvSpPr/>
          <p:nvPr userDrawn="1"/>
        </p:nvSpPr>
        <p:spPr>
          <a:xfrm>
            <a:off x="3838068" y="2192814"/>
            <a:ext cx="1822251" cy="1822251"/>
          </a:xfrm>
          <a:prstGeom prst="ellipse">
            <a:avLst/>
          </a:prstGeom>
          <a:solidFill>
            <a:srgbClr val="FDA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ja-JP" altLang="en-US"/>
          </a:p>
        </p:txBody>
      </p:sp>
      <p:sp>
        <p:nvSpPr>
          <p:cNvPr id="47" name="円/楕円 10">
            <a:extLst>
              <a:ext uri="{FF2B5EF4-FFF2-40B4-BE49-F238E27FC236}">
                <a16:creationId xmlns:a16="http://schemas.microsoft.com/office/drawing/2014/main" xmlns="" id="{BC133EBC-A60B-4292-A571-A2E231EB6B91}"/>
              </a:ext>
            </a:extLst>
          </p:cNvPr>
          <p:cNvSpPr/>
          <p:nvPr userDrawn="1"/>
        </p:nvSpPr>
        <p:spPr>
          <a:xfrm>
            <a:off x="2975642" y="4518759"/>
            <a:ext cx="1686923" cy="1691314"/>
          </a:xfrm>
          <a:prstGeom prst="ellipse">
            <a:avLst/>
          </a:prstGeom>
          <a:solidFill>
            <a:srgbClr val="FDA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ja-JP" altLang="en-US"/>
          </a:p>
        </p:txBody>
      </p:sp>
      <p:sp>
        <p:nvSpPr>
          <p:cNvPr id="48" name="円/楕円 11">
            <a:extLst>
              <a:ext uri="{FF2B5EF4-FFF2-40B4-BE49-F238E27FC236}">
                <a16:creationId xmlns:a16="http://schemas.microsoft.com/office/drawing/2014/main" xmlns="" id="{4B4D058A-ABF8-4232-92B2-7F2987D72F5A}"/>
              </a:ext>
            </a:extLst>
          </p:cNvPr>
          <p:cNvSpPr/>
          <p:nvPr userDrawn="1"/>
        </p:nvSpPr>
        <p:spPr>
          <a:xfrm>
            <a:off x="1337066" y="2714704"/>
            <a:ext cx="1799372" cy="1804055"/>
          </a:xfrm>
          <a:prstGeom prst="ellipse">
            <a:avLst/>
          </a:prstGeom>
          <a:solidFill>
            <a:srgbClr val="FDA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ja-JP" altLang="en-US"/>
          </a:p>
        </p:txBody>
      </p:sp>
      <p:sp>
        <p:nvSpPr>
          <p:cNvPr id="49" name="円/楕円 12">
            <a:extLst>
              <a:ext uri="{FF2B5EF4-FFF2-40B4-BE49-F238E27FC236}">
                <a16:creationId xmlns:a16="http://schemas.microsoft.com/office/drawing/2014/main" xmlns="" id="{3015DE43-6A1C-4580-965F-CB871149C59D}"/>
              </a:ext>
            </a:extLst>
          </p:cNvPr>
          <p:cNvSpPr/>
          <p:nvPr userDrawn="1"/>
        </p:nvSpPr>
        <p:spPr>
          <a:xfrm>
            <a:off x="8845894" y="2481407"/>
            <a:ext cx="1535953" cy="1535953"/>
          </a:xfrm>
          <a:prstGeom prst="ellipse">
            <a:avLst/>
          </a:prstGeom>
          <a:solidFill>
            <a:srgbClr val="FDA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ja-JP" altLang="en-US"/>
          </a:p>
        </p:txBody>
      </p:sp>
      <p:sp>
        <p:nvSpPr>
          <p:cNvPr id="50" name="円/楕円 13">
            <a:extLst>
              <a:ext uri="{FF2B5EF4-FFF2-40B4-BE49-F238E27FC236}">
                <a16:creationId xmlns:a16="http://schemas.microsoft.com/office/drawing/2014/main" xmlns="" id="{95B6980B-15AA-4E10-B902-F7BC09AFF09D}"/>
              </a:ext>
            </a:extLst>
          </p:cNvPr>
          <p:cNvSpPr/>
          <p:nvPr userDrawn="1"/>
        </p:nvSpPr>
        <p:spPr>
          <a:xfrm>
            <a:off x="7801613" y="4015065"/>
            <a:ext cx="1672570" cy="1672570"/>
          </a:xfrm>
          <a:prstGeom prst="ellipse">
            <a:avLst/>
          </a:prstGeom>
          <a:solidFill>
            <a:srgbClr val="FDA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ja-JP" altLang="en-US"/>
          </a:p>
        </p:txBody>
      </p:sp>
      <p:sp>
        <p:nvSpPr>
          <p:cNvPr id="51" name="テキスト プレースホルダー 11">
            <a:extLst>
              <a:ext uri="{FF2B5EF4-FFF2-40B4-BE49-F238E27FC236}">
                <a16:creationId xmlns:a16="http://schemas.microsoft.com/office/drawing/2014/main" xmlns="" id="{4E9773D6-CA89-4D2E-B49D-394C39F33EF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469326" y="3192874"/>
            <a:ext cx="1538315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buNone/>
              <a:defRPr sz="24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52" name="テキスト プレースホルダー 11">
            <a:extLst>
              <a:ext uri="{FF2B5EF4-FFF2-40B4-BE49-F238E27FC236}">
                <a16:creationId xmlns:a16="http://schemas.microsoft.com/office/drawing/2014/main" xmlns="" id="{510447D4-FFE2-473B-B6CF-E391CF4D903C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973987" y="2662787"/>
            <a:ext cx="1538315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buNone/>
              <a:defRPr sz="24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53" name="テキスト プレースホルダー 11">
            <a:extLst>
              <a:ext uri="{FF2B5EF4-FFF2-40B4-BE49-F238E27FC236}">
                <a16:creationId xmlns:a16="http://schemas.microsoft.com/office/drawing/2014/main" xmlns="" id="{DBBC9292-9E8A-48C0-B791-C519425BA1A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006578" y="4981917"/>
            <a:ext cx="1538315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buNone/>
              <a:defRPr sz="24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54" name="テキスト プレースホルダー 11">
            <a:extLst>
              <a:ext uri="{FF2B5EF4-FFF2-40B4-BE49-F238E27FC236}">
                <a16:creationId xmlns:a16="http://schemas.microsoft.com/office/drawing/2014/main" xmlns="" id="{C78FC5D7-9C3B-4D13-BF15-690987A6087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253360" y="2662787"/>
            <a:ext cx="1538315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buNone/>
              <a:defRPr sz="24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55" name="テキスト プレースホルダー 11">
            <a:extLst>
              <a:ext uri="{FF2B5EF4-FFF2-40B4-BE49-F238E27FC236}">
                <a16:creationId xmlns:a16="http://schemas.microsoft.com/office/drawing/2014/main" xmlns="" id="{CA6FA4F2-7EDD-4FF5-B430-1DE20EAF39E5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824282" y="2874822"/>
            <a:ext cx="1538315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buNone/>
              <a:defRPr sz="24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56" name="テキスト プレースホルダー 11">
            <a:extLst>
              <a:ext uri="{FF2B5EF4-FFF2-40B4-BE49-F238E27FC236}">
                <a16:creationId xmlns:a16="http://schemas.microsoft.com/office/drawing/2014/main" xmlns="" id="{7132FD13-25E3-4E1F-8C0E-2BD477DFFD0A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896630" y="4478335"/>
            <a:ext cx="1538315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buNone/>
              <a:defRPr sz="24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57" name="テキスト プレースホルダー 11">
            <a:extLst>
              <a:ext uri="{FF2B5EF4-FFF2-40B4-BE49-F238E27FC236}">
                <a16:creationId xmlns:a16="http://schemas.microsoft.com/office/drawing/2014/main" xmlns="" id="{CC12E67F-5F44-477D-B62D-46684CDE00BD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431725" y="4703622"/>
            <a:ext cx="1538315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buNone/>
              <a:defRPr sz="24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6956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>
            <a:extLst>
              <a:ext uri="{FF2B5EF4-FFF2-40B4-BE49-F238E27FC236}">
                <a16:creationId xmlns:a16="http://schemas.microsoft.com/office/drawing/2014/main" xmlns="" id="{05E5E96D-D703-9E41-9853-0D3048C90D3B}"/>
              </a:ext>
            </a:extLst>
          </p:cNvPr>
          <p:cNvGrpSpPr/>
          <p:nvPr userDrawn="1"/>
        </p:nvGrpSpPr>
        <p:grpSpPr>
          <a:xfrm>
            <a:off x="3804902" y="579783"/>
            <a:ext cx="3061252" cy="2849217"/>
            <a:chOff x="1391478" y="728870"/>
            <a:chExt cx="3061252" cy="284921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6" name="자유형 35">
              <a:extLst>
                <a:ext uri="{FF2B5EF4-FFF2-40B4-BE49-F238E27FC236}">
                  <a16:creationId xmlns:a16="http://schemas.microsoft.com/office/drawing/2014/main" xmlns="" id="{EF4DE09D-E712-2B4E-8D4F-D3EE67B2641E}"/>
                </a:ext>
              </a:extLst>
            </p:cNvPr>
            <p:cNvSpPr/>
            <p:nvPr userDrawn="1"/>
          </p:nvSpPr>
          <p:spPr>
            <a:xfrm>
              <a:off x="1391478" y="728870"/>
              <a:ext cx="3061252" cy="2849217"/>
            </a:xfrm>
            <a:custGeom>
              <a:avLst/>
              <a:gdLst>
                <a:gd name="connsiteX0" fmla="*/ 474879 w 3061252"/>
                <a:gd name="connsiteY0" fmla="*/ 0 h 2849217"/>
                <a:gd name="connsiteX1" fmla="*/ 2586373 w 3061252"/>
                <a:gd name="connsiteY1" fmla="*/ 0 h 2849217"/>
                <a:gd name="connsiteX2" fmla="*/ 3061252 w 3061252"/>
                <a:gd name="connsiteY2" fmla="*/ 474879 h 2849217"/>
                <a:gd name="connsiteX3" fmla="*/ 3061252 w 3061252"/>
                <a:gd name="connsiteY3" fmla="*/ 1948069 h 2849217"/>
                <a:gd name="connsiteX4" fmla="*/ 2160104 w 3061252"/>
                <a:gd name="connsiteY4" fmla="*/ 2849217 h 2849217"/>
                <a:gd name="connsiteX5" fmla="*/ 474879 w 3061252"/>
                <a:gd name="connsiteY5" fmla="*/ 2849217 h 2849217"/>
                <a:gd name="connsiteX6" fmla="*/ 0 w 3061252"/>
                <a:gd name="connsiteY6" fmla="*/ 2374338 h 2849217"/>
                <a:gd name="connsiteX7" fmla="*/ 0 w 3061252"/>
                <a:gd name="connsiteY7" fmla="*/ 474879 h 2849217"/>
                <a:gd name="connsiteX8" fmla="*/ 474879 w 3061252"/>
                <a:gd name="connsiteY8" fmla="*/ 0 h 2849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61252" h="2849217">
                  <a:moveTo>
                    <a:pt x="474879" y="0"/>
                  </a:moveTo>
                  <a:lnTo>
                    <a:pt x="2586373" y="0"/>
                  </a:lnTo>
                  <a:cubicBezTo>
                    <a:pt x="2848641" y="0"/>
                    <a:pt x="3061252" y="212611"/>
                    <a:pt x="3061252" y="474879"/>
                  </a:cubicBezTo>
                  <a:lnTo>
                    <a:pt x="3061252" y="1948069"/>
                  </a:lnTo>
                  <a:cubicBezTo>
                    <a:pt x="2563562" y="1948069"/>
                    <a:pt x="2160104" y="2351527"/>
                    <a:pt x="2160104" y="2849217"/>
                  </a:cubicBezTo>
                  <a:lnTo>
                    <a:pt x="474879" y="2849217"/>
                  </a:lnTo>
                  <a:cubicBezTo>
                    <a:pt x="212611" y="2849217"/>
                    <a:pt x="0" y="2636606"/>
                    <a:pt x="0" y="2374338"/>
                  </a:cubicBezTo>
                  <a:lnTo>
                    <a:pt x="0" y="474879"/>
                  </a:lnTo>
                  <a:cubicBezTo>
                    <a:pt x="0" y="212611"/>
                    <a:pt x="212611" y="0"/>
                    <a:pt x="474879" y="0"/>
                  </a:cubicBezTo>
                  <a:close/>
                </a:path>
              </a:pathLst>
            </a:custGeom>
            <a:solidFill>
              <a:schemeClr val="tx1"/>
            </a:solidFill>
            <a:ln w="31750">
              <a:noFill/>
            </a:ln>
            <a:effectLst>
              <a:outerShdw blurRad="254000" sx="104000" sy="104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kumimoji="1" lang="x-none" altLang="en-US"/>
            </a:p>
          </p:txBody>
        </p:sp>
        <p:sp>
          <p:nvSpPr>
            <p:cNvPr id="33" name="자유형 32">
              <a:extLst>
                <a:ext uri="{FF2B5EF4-FFF2-40B4-BE49-F238E27FC236}">
                  <a16:creationId xmlns:a16="http://schemas.microsoft.com/office/drawing/2014/main" xmlns="" id="{58189AFB-3D4E-304C-AF43-5A9D886CBFF0}"/>
                </a:ext>
              </a:extLst>
            </p:cNvPr>
            <p:cNvSpPr/>
            <p:nvPr userDrawn="1"/>
          </p:nvSpPr>
          <p:spPr>
            <a:xfrm>
              <a:off x="1551660" y="877958"/>
              <a:ext cx="2740888" cy="2551042"/>
            </a:xfrm>
            <a:custGeom>
              <a:avLst/>
              <a:gdLst>
                <a:gd name="connsiteX0" fmla="*/ 474879 w 3061252"/>
                <a:gd name="connsiteY0" fmla="*/ 0 h 2849217"/>
                <a:gd name="connsiteX1" fmla="*/ 2586373 w 3061252"/>
                <a:gd name="connsiteY1" fmla="*/ 0 h 2849217"/>
                <a:gd name="connsiteX2" fmla="*/ 3061252 w 3061252"/>
                <a:gd name="connsiteY2" fmla="*/ 474879 h 2849217"/>
                <a:gd name="connsiteX3" fmla="*/ 3061252 w 3061252"/>
                <a:gd name="connsiteY3" fmla="*/ 1948069 h 2849217"/>
                <a:gd name="connsiteX4" fmla="*/ 2160104 w 3061252"/>
                <a:gd name="connsiteY4" fmla="*/ 2849217 h 2849217"/>
                <a:gd name="connsiteX5" fmla="*/ 474879 w 3061252"/>
                <a:gd name="connsiteY5" fmla="*/ 2849217 h 2849217"/>
                <a:gd name="connsiteX6" fmla="*/ 0 w 3061252"/>
                <a:gd name="connsiteY6" fmla="*/ 2374338 h 2849217"/>
                <a:gd name="connsiteX7" fmla="*/ 0 w 3061252"/>
                <a:gd name="connsiteY7" fmla="*/ 474879 h 2849217"/>
                <a:gd name="connsiteX8" fmla="*/ 474879 w 3061252"/>
                <a:gd name="connsiteY8" fmla="*/ 0 h 2849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61252" h="2849217">
                  <a:moveTo>
                    <a:pt x="474879" y="0"/>
                  </a:moveTo>
                  <a:lnTo>
                    <a:pt x="2586373" y="0"/>
                  </a:lnTo>
                  <a:cubicBezTo>
                    <a:pt x="2848641" y="0"/>
                    <a:pt x="3061252" y="212611"/>
                    <a:pt x="3061252" y="474879"/>
                  </a:cubicBezTo>
                  <a:lnTo>
                    <a:pt x="3061252" y="1948069"/>
                  </a:lnTo>
                  <a:cubicBezTo>
                    <a:pt x="2563562" y="1948069"/>
                    <a:pt x="2160104" y="2351527"/>
                    <a:pt x="2160104" y="2849217"/>
                  </a:cubicBezTo>
                  <a:lnTo>
                    <a:pt x="474879" y="2849217"/>
                  </a:lnTo>
                  <a:cubicBezTo>
                    <a:pt x="212611" y="2849217"/>
                    <a:pt x="0" y="2636606"/>
                    <a:pt x="0" y="2374338"/>
                  </a:cubicBezTo>
                  <a:lnTo>
                    <a:pt x="0" y="474879"/>
                  </a:lnTo>
                  <a:cubicBezTo>
                    <a:pt x="0" y="212611"/>
                    <a:pt x="212611" y="0"/>
                    <a:pt x="474879" y="0"/>
                  </a:cubicBezTo>
                  <a:close/>
                </a:path>
              </a:pathLst>
            </a:custGeom>
            <a:noFill/>
            <a:ln w="31750">
              <a:solidFill>
                <a:schemeClr val="tx2">
                  <a:lumMod val="90000"/>
                </a:schemeClr>
              </a:solidFill>
            </a:ln>
            <a:effectLst>
              <a:outerShdw blurRad="254000" sx="104000" sy="104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kumimoji="1" lang="x-none" altLang="en-US"/>
            </a:p>
          </p:txBody>
        </p:sp>
        <p:sp>
          <p:nvSpPr>
            <p:cNvPr id="34" name="자유형 33">
              <a:extLst>
                <a:ext uri="{FF2B5EF4-FFF2-40B4-BE49-F238E27FC236}">
                  <a16:creationId xmlns:a16="http://schemas.microsoft.com/office/drawing/2014/main" xmlns="" id="{27B9BC98-B660-E44B-9F16-BBB81C726F2F}"/>
                </a:ext>
              </a:extLst>
            </p:cNvPr>
            <p:cNvSpPr/>
            <p:nvPr userDrawn="1"/>
          </p:nvSpPr>
          <p:spPr>
            <a:xfrm rot="10800000">
              <a:off x="1391478" y="728870"/>
              <a:ext cx="901148" cy="901148"/>
            </a:xfrm>
            <a:custGeom>
              <a:avLst/>
              <a:gdLst>
                <a:gd name="connsiteX0" fmla="*/ 901148 w 901148"/>
                <a:gd name="connsiteY0" fmla="*/ 0 h 901148"/>
                <a:gd name="connsiteX1" fmla="*/ 901148 w 901148"/>
                <a:gd name="connsiteY1" fmla="*/ 426269 h 901148"/>
                <a:gd name="connsiteX2" fmla="*/ 426269 w 901148"/>
                <a:gd name="connsiteY2" fmla="*/ 901148 h 901148"/>
                <a:gd name="connsiteX3" fmla="*/ 0 w 901148"/>
                <a:gd name="connsiteY3" fmla="*/ 901148 h 901148"/>
                <a:gd name="connsiteX4" fmla="*/ 901148 w 901148"/>
                <a:gd name="connsiteY4" fmla="*/ 0 h 901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1148" h="901148">
                  <a:moveTo>
                    <a:pt x="901148" y="0"/>
                  </a:moveTo>
                  <a:lnTo>
                    <a:pt x="901148" y="426269"/>
                  </a:lnTo>
                  <a:cubicBezTo>
                    <a:pt x="901148" y="688537"/>
                    <a:pt x="688537" y="901148"/>
                    <a:pt x="426269" y="901148"/>
                  </a:cubicBezTo>
                  <a:lnTo>
                    <a:pt x="0" y="901148"/>
                  </a:lnTo>
                  <a:cubicBezTo>
                    <a:pt x="0" y="403458"/>
                    <a:pt x="403458" y="0"/>
                    <a:pt x="901148" y="0"/>
                  </a:cubicBezTo>
                  <a:close/>
                </a:path>
              </a:pathLst>
            </a:custGeom>
            <a:solidFill>
              <a:srgbClr val="FDAD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x-none" altLang="en-US"/>
            </a:p>
          </p:txBody>
        </p:sp>
      </p:grpSp>
      <p:grpSp>
        <p:nvGrpSpPr>
          <p:cNvPr id="38" name="그룹 37">
            <a:extLst>
              <a:ext uri="{FF2B5EF4-FFF2-40B4-BE49-F238E27FC236}">
                <a16:creationId xmlns:a16="http://schemas.microsoft.com/office/drawing/2014/main" xmlns="" id="{E0CF2680-3E25-0040-930D-B15E36071870}"/>
              </a:ext>
            </a:extLst>
          </p:cNvPr>
          <p:cNvGrpSpPr/>
          <p:nvPr userDrawn="1"/>
        </p:nvGrpSpPr>
        <p:grpSpPr>
          <a:xfrm flipH="1">
            <a:off x="7175268" y="579782"/>
            <a:ext cx="3061252" cy="2849217"/>
            <a:chOff x="1391478" y="728870"/>
            <a:chExt cx="3061252" cy="284921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9" name="자유형 38">
              <a:extLst>
                <a:ext uri="{FF2B5EF4-FFF2-40B4-BE49-F238E27FC236}">
                  <a16:creationId xmlns:a16="http://schemas.microsoft.com/office/drawing/2014/main" xmlns="" id="{6D3E1D6F-A60C-BE4D-86C4-97909E8CF5A2}"/>
                </a:ext>
              </a:extLst>
            </p:cNvPr>
            <p:cNvSpPr/>
            <p:nvPr userDrawn="1"/>
          </p:nvSpPr>
          <p:spPr>
            <a:xfrm>
              <a:off x="1391478" y="728870"/>
              <a:ext cx="3061252" cy="2849217"/>
            </a:xfrm>
            <a:custGeom>
              <a:avLst/>
              <a:gdLst>
                <a:gd name="connsiteX0" fmla="*/ 474879 w 3061252"/>
                <a:gd name="connsiteY0" fmla="*/ 0 h 2849217"/>
                <a:gd name="connsiteX1" fmla="*/ 2586373 w 3061252"/>
                <a:gd name="connsiteY1" fmla="*/ 0 h 2849217"/>
                <a:gd name="connsiteX2" fmla="*/ 3061252 w 3061252"/>
                <a:gd name="connsiteY2" fmla="*/ 474879 h 2849217"/>
                <a:gd name="connsiteX3" fmla="*/ 3061252 w 3061252"/>
                <a:gd name="connsiteY3" fmla="*/ 1948069 h 2849217"/>
                <a:gd name="connsiteX4" fmla="*/ 2160104 w 3061252"/>
                <a:gd name="connsiteY4" fmla="*/ 2849217 h 2849217"/>
                <a:gd name="connsiteX5" fmla="*/ 474879 w 3061252"/>
                <a:gd name="connsiteY5" fmla="*/ 2849217 h 2849217"/>
                <a:gd name="connsiteX6" fmla="*/ 0 w 3061252"/>
                <a:gd name="connsiteY6" fmla="*/ 2374338 h 2849217"/>
                <a:gd name="connsiteX7" fmla="*/ 0 w 3061252"/>
                <a:gd name="connsiteY7" fmla="*/ 474879 h 2849217"/>
                <a:gd name="connsiteX8" fmla="*/ 474879 w 3061252"/>
                <a:gd name="connsiteY8" fmla="*/ 0 h 2849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61252" h="2849217">
                  <a:moveTo>
                    <a:pt x="474879" y="0"/>
                  </a:moveTo>
                  <a:lnTo>
                    <a:pt x="2586373" y="0"/>
                  </a:lnTo>
                  <a:cubicBezTo>
                    <a:pt x="2848641" y="0"/>
                    <a:pt x="3061252" y="212611"/>
                    <a:pt x="3061252" y="474879"/>
                  </a:cubicBezTo>
                  <a:lnTo>
                    <a:pt x="3061252" y="1948069"/>
                  </a:lnTo>
                  <a:cubicBezTo>
                    <a:pt x="2563562" y="1948069"/>
                    <a:pt x="2160104" y="2351527"/>
                    <a:pt x="2160104" y="2849217"/>
                  </a:cubicBezTo>
                  <a:lnTo>
                    <a:pt x="474879" y="2849217"/>
                  </a:lnTo>
                  <a:cubicBezTo>
                    <a:pt x="212611" y="2849217"/>
                    <a:pt x="0" y="2636606"/>
                    <a:pt x="0" y="2374338"/>
                  </a:cubicBezTo>
                  <a:lnTo>
                    <a:pt x="0" y="474879"/>
                  </a:lnTo>
                  <a:cubicBezTo>
                    <a:pt x="0" y="212611"/>
                    <a:pt x="212611" y="0"/>
                    <a:pt x="474879" y="0"/>
                  </a:cubicBezTo>
                  <a:close/>
                </a:path>
              </a:pathLst>
            </a:custGeom>
            <a:solidFill>
              <a:schemeClr val="tx1"/>
            </a:solidFill>
            <a:ln w="31750">
              <a:noFill/>
            </a:ln>
            <a:effectLst>
              <a:outerShdw blurRad="254000" sx="104000" sy="104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kumimoji="1" lang="x-none" altLang="en-US"/>
            </a:p>
          </p:txBody>
        </p:sp>
        <p:sp>
          <p:nvSpPr>
            <p:cNvPr id="40" name="자유형 39">
              <a:extLst>
                <a:ext uri="{FF2B5EF4-FFF2-40B4-BE49-F238E27FC236}">
                  <a16:creationId xmlns:a16="http://schemas.microsoft.com/office/drawing/2014/main" xmlns="" id="{47778EAF-74AA-B447-AD1A-02F9D40606EF}"/>
                </a:ext>
              </a:extLst>
            </p:cNvPr>
            <p:cNvSpPr/>
            <p:nvPr userDrawn="1"/>
          </p:nvSpPr>
          <p:spPr>
            <a:xfrm>
              <a:off x="1551660" y="877958"/>
              <a:ext cx="2740888" cy="2551042"/>
            </a:xfrm>
            <a:custGeom>
              <a:avLst/>
              <a:gdLst>
                <a:gd name="connsiteX0" fmla="*/ 474879 w 3061252"/>
                <a:gd name="connsiteY0" fmla="*/ 0 h 2849217"/>
                <a:gd name="connsiteX1" fmla="*/ 2586373 w 3061252"/>
                <a:gd name="connsiteY1" fmla="*/ 0 h 2849217"/>
                <a:gd name="connsiteX2" fmla="*/ 3061252 w 3061252"/>
                <a:gd name="connsiteY2" fmla="*/ 474879 h 2849217"/>
                <a:gd name="connsiteX3" fmla="*/ 3061252 w 3061252"/>
                <a:gd name="connsiteY3" fmla="*/ 1948069 h 2849217"/>
                <a:gd name="connsiteX4" fmla="*/ 2160104 w 3061252"/>
                <a:gd name="connsiteY4" fmla="*/ 2849217 h 2849217"/>
                <a:gd name="connsiteX5" fmla="*/ 474879 w 3061252"/>
                <a:gd name="connsiteY5" fmla="*/ 2849217 h 2849217"/>
                <a:gd name="connsiteX6" fmla="*/ 0 w 3061252"/>
                <a:gd name="connsiteY6" fmla="*/ 2374338 h 2849217"/>
                <a:gd name="connsiteX7" fmla="*/ 0 w 3061252"/>
                <a:gd name="connsiteY7" fmla="*/ 474879 h 2849217"/>
                <a:gd name="connsiteX8" fmla="*/ 474879 w 3061252"/>
                <a:gd name="connsiteY8" fmla="*/ 0 h 2849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61252" h="2849217">
                  <a:moveTo>
                    <a:pt x="474879" y="0"/>
                  </a:moveTo>
                  <a:lnTo>
                    <a:pt x="2586373" y="0"/>
                  </a:lnTo>
                  <a:cubicBezTo>
                    <a:pt x="2848641" y="0"/>
                    <a:pt x="3061252" y="212611"/>
                    <a:pt x="3061252" y="474879"/>
                  </a:cubicBezTo>
                  <a:lnTo>
                    <a:pt x="3061252" y="1948069"/>
                  </a:lnTo>
                  <a:cubicBezTo>
                    <a:pt x="2563562" y="1948069"/>
                    <a:pt x="2160104" y="2351527"/>
                    <a:pt x="2160104" y="2849217"/>
                  </a:cubicBezTo>
                  <a:lnTo>
                    <a:pt x="474879" y="2849217"/>
                  </a:lnTo>
                  <a:cubicBezTo>
                    <a:pt x="212611" y="2849217"/>
                    <a:pt x="0" y="2636606"/>
                    <a:pt x="0" y="2374338"/>
                  </a:cubicBezTo>
                  <a:lnTo>
                    <a:pt x="0" y="474879"/>
                  </a:lnTo>
                  <a:cubicBezTo>
                    <a:pt x="0" y="212611"/>
                    <a:pt x="212611" y="0"/>
                    <a:pt x="474879" y="0"/>
                  </a:cubicBezTo>
                  <a:close/>
                </a:path>
              </a:pathLst>
            </a:custGeom>
            <a:noFill/>
            <a:ln w="31750">
              <a:solidFill>
                <a:schemeClr val="tx2">
                  <a:lumMod val="90000"/>
                </a:schemeClr>
              </a:solidFill>
            </a:ln>
            <a:effectLst>
              <a:outerShdw blurRad="254000" sx="104000" sy="104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kumimoji="1" lang="x-none" altLang="en-US"/>
            </a:p>
          </p:txBody>
        </p:sp>
        <p:sp>
          <p:nvSpPr>
            <p:cNvPr id="41" name="자유형 40">
              <a:extLst>
                <a:ext uri="{FF2B5EF4-FFF2-40B4-BE49-F238E27FC236}">
                  <a16:creationId xmlns:a16="http://schemas.microsoft.com/office/drawing/2014/main" xmlns="" id="{58AB80BA-1F8F-B445-9FAC-1BEB1ED1D067}"/>
                </a:ext>
              </a:extLst>
            </p:cNvPr>
            <p:cNvSpPr/>
            <p:nvPr userDrawn="1"/>
          </p:nvSpPr>
          <p:spPr>
            <a:xfrm rot="10800000">
              <a:off x="1391478" y="728870"/>
              <a:ext cx="901148" cy="901148"/>
            </a:xfrm>
            <a:custGeom>
              <a:avLst/>
              <a:gdLst>
                <a:gd name="connsiteX0" fmla="*/ 901148 w 901148"/>
                <a:gd name="connsiteY0" fmla="*/ 0 h 901148"/>
                <a:gd name="connsiteX1" fmla="*/ 901148 w 901148"/>
                <a:gd name="connsiteY1" fmla="*/ 426269 h 901148"/>
                <a:gd name="connsiteX2" fmla="*/ 426269 w 901148"/>
                <a:gd name="connsiteY2" fmla="*/ 901148 h 901148"/>
                <a:gd name="connsiteX3" fmla="*/ 0 w 901148"/>
                <a:gd name="connsiteY3" fmla="*/ 901148 h 901148"/>
                <a:gd name="connsiteX4" fmla="*/ 901148 w 901148"/>
                <a:gd name="connsiteY4" fmla="*/ 0 h 901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1148" h="901148">
                  <a:moveTo>
                    <a:pt x="901148" y="0"/>
                  </a:moveTo>
                  <a:lnTo>
                    <a:pt x="901148" y="426269"/>
                  </a:lnTo>
                  <a:cubicBezTo>
                    <a:pt x="901148" y="688537"/>
                    <a:pt x="688537" y="901148"/>
                    <a:pt x="426269" y="901148"/>
                  </a:cubicBezTo>
                  <a:lnTo>
                    <a:pt x="0" y="901148"/>
                  </a:lnTo>
                  <a:cubicBezTo>
                    <a:pt x="0" y="403458"/>
                    <a:pt x="403458" y="0"/>
                    <a:pt x="901148" y="0"/>
                  </a:cubicBezTo>
                  <a:close/>
                </a:path>
              </a:pathLst>
            </a:custGeom>
            <a:solidFill>
              <a:srgbClr val="FDAD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x-none" altLang="en-US"/>
            </a:p>
          </p:txBody>
        </p:sp>
      </p:grpSp>
      <p:grpSp>
        <p:nvGrpSpPr>
          <p:cNvPr id="42" name="그룹 41">
            <a:extLst>
              <a:ext uri="{FF2B5EF4-FFF2-40B4-BE49-F238E27FC236}">
                <a16:creationId xmlns:a16="http://schemas.microsoft.com/office/drawing/2014/main" xmlns="" id="{F8B03205-761D-E34D-98DB-F165500F5FF6}"/>
              </a:ext>
            </a:extLst>
          </p:cNvPr>
          <p:cNvGrpSpPr/>
          <p:nvPr userDrawn="1"/>
        </p:nvGrpSpPr>
        <p:grpSpPr>
          <a:xfrm flipV="1">
            <a:off x="3804902" y="3730488"/>
            <a:ext cx="3061252" cy="2849217"/>
            <a:chOff x="1391478" y="728870"/>
            <a:chExt cx="3061252" cy="284921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3" name="자유형 42">
              <a:extLst>
                <a:ext uri="{FF2B5EF4-FFF2-40B4-BE49-F238E27FC236}">
                  <a16:creationId xmlns:a16="http://schemas.microsoft.com/office/drawing/2014/main" xmlns="" id="{3BB2ECDA-0C3B-EB42-8FB5-0FF1871BF6B8}"/>
                </a:ext>
              </a:extLst>
            </p:cNvPr>
            <p:cNvSpPr/>
            <p:nvPr userDrawn="1"/>
          </p:nvSpPr>
          <p:spPr>
            <a:xfrm>
              <a:off x="1391478" y="728870"/>
              <a:ext cx="3061252" cy="2849217"/>
            </a:xfrm>
            <a:custGeom>
              <a:avLst/>
              <a:gdLst>
                <a:gd name="connsiteX0" fmla="*/ 474879 w 3061252"/>
                <a:gd name="connsiteY0" fmla="*/ 0 h 2849217"/>
                <a:gd name="connsiteX1" fmla="*/ 2586373 w 3061252"/>
                <a:gd name="connsiteY1" fmla="*/ 0 h 2849217"/>
                <a:gd name="connsiteX2" fmla="*/ 3061252 w 3061252"/>
                <a:gd name="connsiteY2" fmla="*/ 474879 h 2849217"/>
                <a:gd name="connsiteX3" fmla="*/ 3061252 w 3061252"/>
                <a:gd name="connsiteY3" fmla="*/ 1948069 h 2849217"/>
                <a:gd name="connsiteX4" fmla="*/ 2160104 w 3061252"/>
                <a:gd name="connsiteY4" fmla="*/ 2849217 h 2849217"/>
                <a:gd name="connsiteX5" fmla="*/ 474879 w 3061252"/>
                <a:gd name="connsiteY5" fmla="*/ 2849217 h 2849217"/>
                <a:gd name="connsiteX6" fmla="*/ 0 w 3061252"/>
                <a:gd name="connsiteY6" fmla="*/ 2374338 h 2849217"/>
                <a:gd name="connsiteX7" fmla="*/ 0 w 3061252"/>
                <a:gd name="connsiteY7" fmla="*/ 474879 h 2849217"/>
                <a:gd name="connsiteX8" fmla="*/ 474879 w 3061252"/>
                <a:gd name="connsiteY8" fmla="*/ 0 h 2849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61252" h="2849217">
                  <a:moveTo>
                    <a:pt x="474879" y="0"/>
                  </a:moveTo>
                  <a:lnTo>
                    <a:pt x="2586373" y="0"/>
                  </a:lnTo>
                  <a:cubicBezTo>
                    <a:pt x="2848641" y="0"/>
                    <a:pt x="3061252" y="212611"/>
                    <a:pt x="3061252" y="474879"/>
                  </a:cubicBezTo>
                  <a:lnTo>
                    <a:pt x="3061252" y="1948069"/>
                  </a:lnTo>
                  <a:cubicBezTo>
                    <a:pt x="2563562" y="1948069"/>
                    <a:pt x="2160104" y="2351527"/>
                    <a:pt x="2160104" y="2849217"/>
                  </a:cubicBezTo>
                  <a:lnTo>
                    <a:pt x="474879" y="2849217"/>
                  </a:lnTo>
                  <a:cubicBezTo>
                    <a:pt x="212611" y="2849217"/>
                    <a:pt x="0" y="2636606"/>
                    <a:pt x="0" y="2374338"/>
                  </a:cubicBezTo>
                  <a:lnTo>
                    <a:pt x="0" y="474879"/>
                  </a:lnTo>
                  <a:cubicBezTo>
                    <a:pt x="0" y="212611"/>
                    <a:pt x="212611" y="0"/>
                    <a:pt x="474879" y="0"/>
                  </a:cubicBezTo>
                  <a:close/>
                </a:path>
              </a:pathLst>
            </a:custGeom>
            <a:solidFill>
              <a:schemeClr val="tx1"/>
            </a:solidFill>
            <a:ln w="31750">
              <a:noFill/>
            </a:ln>
            <a:effectLst>
              <a:outerShdw blurRad="254000" sx="104000" sy="104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kumimoji="1" lang="x-none" altLang="en-US"/>
            </a:p>
          </p:txBody>
        </p:sp>
        <p:sp>
          <p:nvSpPr>
            <p:cNvPr id="44" name="자유형 43">
              <a:extLst>
                <a:ext uri="{FF2B5EF4-FFF2-40B4-BE49-F238E27FC236}">
                  <a16:creationId xmlns:a16="http://schemas.microsoft.com/office/drawing/2014/main" xmlns="" id="{D69CAB93-A32E-1A43-BA60-BC6A821D741F}"/>
                </a:ext>
              </a:extLst>
            </p:cNvPr>
            <p:cNvSpPr/>
            <p:nvPr userDrawn="1"/>
          </p:nvSpPr>
          <p:spPr>
            <a:xfrm>
              <a:off x="1551660" y="877958"/>
              <a:ext cx="2740888" cy="2551042"/>
            </a:xfrm>
            <a:custGeom>
              <a:avLst/>
              <a:gdLst>
                <a:gd name="connsiteX0" fmla="*/ 474879 w 3061252"/>
                <a:gd name="connsiteY0" fmla="*/ 0 h 2849217"/>
                <a:gd name="connsiteX1" fmla="*/ 2586373 w 3061252"/>
                <a:gd name="connsiteY1" fmla="*/ 0 h 2849217"/>
                <a:gd name="connsiteX2" fmla="*/ 3061252 w 3061252"/>
                <a:gd name="connsiteY2" fmla="*/ 474879 h 2849217"/>
                <a:gd name="connsiteX3" fmla="*/ 3061252 w 3061252"/>
                <a:gd name="connsiteY3" fmla="*/ 1948069 h 2849217"/>
                <a:gd name="connsiteX4" fmla="*/ 2160104 w 3061252"/>
                <a:gd name="connsiteY4" fmla="*/ 2849217 h 2849217"/>
                <a:gd name="connsiteX5" fmla="*/ 474879 w 3061252"/>
                <a:gd name="connsiteY5" fmla="*/ 2849217 h 2849217"/>
                <a:gd name="connsiteX6" fmla="*/ 0 w 3061252"/>
                <a:gd name="connsiteY6" fmla="*/ 2374338 h 2849217"/>
                <a:gd name="connsiteX7" fmla="*/ 0 w 3061252"/>
                <a:gd name="connsiteY7" fmla="*/ 474879 h 2849217"/>
                <a:gd name="connsiteX8" fmla="*/ 474879 w 3061252"/>
                <a:gd name="connsiteY8" fmla="*/ 0 h 2849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61252" h="2849217">
                  <a:moveTo>
                    <a:pt x="474879" y="0"/>
                  </a:moveTo>
                  <a:lnTo>
                    <a:pt x="2586373" y="0"/>
                  </a:lnTo>
                  <a:cubicBezTo>
                    <a:pt x="2848641" y="0"/>
                    <a:pt x="3061252" y="212611"/>
                    <a:pt x="3061252" y="474879"/>
                  </a:cubicBezTo>
                  <a:lnTo>
                    <a:pt x="3061252" y="1948069"/>
                  </a:lnTo>
                  <a:cubicBezTo>
                    <a:pt x="2563562" y="1948069"/>
                    <a:pt x="2160104" y="2351527"/>
                    <a:pt x="2160104" y="2849217"/>
                  </a:cubicBezTo>
                  <a:lnTo>
                    <a:pt x="474879" y="2849217"/>
                  </a:lnTo>
                  <a:cubicBezTo>
                    <a:pt x="212611" y="2849217"/>
                    <a:pt x="0" y="2636606"/>
                    <a:pt x="0" y="2374338"/>
                  </a:cubicBezTo>
                  <a:lnTo>
                    <a:pt x="0" y="474879"/>
                  </a:lnTo>
                  <a:cubicBezTo>
                    <a:pt x="0" y="212611"/>
                    <a:pt x="212611" y="0"/>
                    <a:pt x="474879" y="0"/>
                  </a:cubicBezTo>
                  <a:close/>
                </a:path>
              </a:pathLst>
            </a:custGeom>
            <a:noFill/>
            <a:ln w="31750">
              <a:solidFill>
                <a:schemeClr val="tx2">
                  <a:lumMod val="90000"/>
                </a:schemeClr>
              </a:solidFill>
            </a:ln>
            <a:effectLst>
              <a:outerShdw blurRad="254000" sx="104000" sy="104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kumimoji="1" lang="x-none" altLang="en-US"/>
            </a:p>
          </p:txBody>
        </p:sp>
        <p:sp>
          <p:nvSpPr>
            <p:cNvPr id="45" name="자유형 44">
              <a:extLst>
                <a:ext uri="{FF2B5EF4-FFF2-40B4-BE49-F238E27FC236}">
                  <a16:creationId xmlns:a16="http://schemas.microsoft.com/office/drawing/2014/main" xmlns="" id="{62B28B34-B2B1-7845-A9DC-DBBE9E481083}"/>
                </a:ext>
              </a:extLst>
            </p:cNvPr>
            <p:cNvSpPr/>
            <p:nvPr userDrawn="1"/>
          </p:nvSpPr>
          <p:spPr>
            <a:xfrm rot="10800000">
              <a:off x="1391478" y="728870"/>
              <a:ext cx="901148" cy="901148"/>
            </a:xfrm>
            <a:custGeom>
              <a:avLst/>
              <a:gdLst>
                <a:gd name="connsiteX0" fmla="*/ 901148 w 901148"/>
                <a:gd name="connsiteY0" fmla="*/ 0 h 901148"/>
                <a:gd name="connsiteX1" fmla="*/ 901148 w 901148"/>
                <a:gd name="connsiteY1" fmla="*/ 426269 h 901148"/>
                <a:gd name="connsiteX2" fmla="*/ 426269 w 901148"/>
                <a:gd name="connsiteY2" fmla="*/ 901148 h 901148"/>
                <a:gd name="connsiteX3" fmla="*/ 0 w 901148"/>
                <a:gd name="connsiteY3" fmla="*/ 901148 h 901148"/>
                <a:gd name="connsiteX4" fmla="*/ 901148 w 901148"/>
                <a:gd name="connsiteY4" fmla="*/ 0 h 901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1148" h="901148">
                  <a:moveTo>
                    <a:pt x="901148" y="0"/>
                  </a:moveTo>
                  <a:lnTo>
                    <a:pt x="901148" y="426269"/>
                  </a:lnTo>
                  <a:cubicBezTo>
                    <a:pt x="901148" y="688537"/>
                    <a:pt x="688537" y="901148"/>
                    <a:pt x="426269" y="901148"/>
                  </a:cubicBezTo>
                  <a:lnTo>
                    <a:pt x="0" y="901148"/>
                  </a:lnTo>
                  <a:cubicBezTo>
                    <a:pt x="0" y="403458"/>
                    <a:pt x="403458" y="0"/>
                    <a:pt x="901148" y="0"/>
                  </a:cubicBezTo>
                  <a:close/>
                </a:path>
              </a:pathLst>
            </a:custGeom>
            <a:solidFill>
              <a:srgbClr val="FDAD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x-none" altLang="en-US"/>
            </a:p>
          </p:txBody>
        </p:sp>
      </p:grpSp>
      <p:grpSp>
        <p:nvGrpSpPr>
          <p:cNvPr id="46" name="그룹 45">
            <a:extLst>
              <a:ext uri="{FF2B5EF4-FFF2-40B4-BE49-F238E27FC236}">
                <a16:creationId xmlns:a16="http://schemas.microsoft.com/office/drawing/2014/main" xmlns="" id="{70DB56A8-54E5-244D-9378-4774C79A35B6}"/>
              </a:ext>
            </a:extLst>
          </p:cNvPr>
          <p:cNvGrpSpPr/>
          <p:nvPr userDrawn="1"/>
        </p:nvGrpSpPr>
        <p:grpSpPr>
          <a:xfrm flipH="1" flipV="1">
            <a:off x="7175268" y="3730487"/>
            <a:ext cx="3061252" cy="2849217"/>
            <a:chOff x="1391478" y="728870"/>
            <a:chExt cx="3061252" cy="284921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7" name="자유형 46">
              <a:extLst>
                <a:ext uri="{FF2B5EF4-FFF2-40B4-BE49-F238E27FC236}">
                  <a16:creationId xmlns:a16="http://schemas.microsoft.com/office/drawing/2014/main" xmlns="" id="{03146E93-0144-5040-9A4F-709FB7121EAD}"/>
                </a:ext>
              </a:extLst>
            </p:cNvPr>
            <p:cNvSpPr/>
            <p:nvPr userDrawn="1"/>
          </p:nvSpPr>
          <p:spPr>
            <a:xfrm>
              <a:off x="1391478" y="728870"/>
              <a:ext cx="3061252" cy="2849217"/>
            </a:xfrm>
            <a:custGeom>
              <a:avLst/>
              <a:gdLst>
                <a:gd name="connsiteX0" fmla="*/ 474879 w 3061252"/>
                <a:gd name="connsiteY0" fmla="*/ 0 h 2849217"/>
                <a:gd name="connsiteX1" fmla="*/ 2586373 w 3061252"/>
                <a:gd name="connsiteY1" fmla="*/ 0 h 2849217"/>
                <a:gd name="connsiteX2" fmla="*/ 3061252 w 3061252"/>
                <a:gd name="connsiteY2" fmla="*/ 474879 h 2849217"/>
                <a:gd name="connsiteX3" fmla="*/ 3061252 w 3061252"/>
                <a:gd name="connsiteY3" fmla="*/ 1948069 h 2849217"/>
                <a:gd name="connsiteX4" fmla="*/ 2160104 w 3061252"/>
                <a:gd name="connsiteY4" fmla="*/ 2849217 h 2849217"/>
                <a:gd name="connsiteX5" fmla="*/ 474879 w 3061252"/>
                <a:gd name="connsiteY5" fmla="*/ 2849217 h 2849217"/>
                <a:gd name="connsiteX6" fmla="*/ 0 w 3061252"/>
                <a:gd name="connsiteY6" fmla="*/ 2374338 h 2849217"/>
                <a:gd name="connsiteX7" fmla="*/ 0 w 3061252"/>
                <a:gd name="connsiteY7" fmla="*/ 474879 h 2849217"/>
                <a:gd name="connsiteX8" fmla="*/ 474879 w 3061252"/>
                <a:gd name="connsiteY8" fmla="*/ 0 h 2849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61252" h="2849217">
                  <a:moveTo>
                    <a:pt x="474879" y="0"/>
                  </a:moveTo>
                  <a:lnTo>
                    <a:pt x="2586373" y="0"/>
                  </a:lnTo>
                  <a:cubicBezTo>
                    <a:pt x="2848641" y="0"/>
                    <a:pt x="3061252" y="212611"/>
                    <a:pt x="3061252" y="474879"/>
                  </a:cubicBezTo>
                  <a:lnTo>
                    <a:pt x="3061252" y="1948069"/>
                  </a:lnTo>
                  <a:cubicBezTo>
                    <a:pt x="2563562" y="1948069"/>
                    <a:pt x="2160104" y="2351527"/>
                    <a:pt x="2160104" y="2849217"/>
                  </a:cubicBezTo>
                  <a:lnTo>
                    <a:pt x="474879" y="2849217"/>
                  </a:lnTo>
                  <a:cubicBezTo>
                    <a:pt x="212611" y="2849217"/>
                    <a:pt x="0" y="2636606"/>
                    <a:pt x="0" y="2374338"/>
                  </a:cubicBezTo>
                  <a:lnTo>
                    <a:pt x="0" y="474879"/>
                  </a:lnTo>
                  <a:cubicBezTo>
                    <a:pt x="0" y="212611"/>
                    <a:pt x="212611" y="0"/>
                    <a:pt x="474879" y="0"/>
                  </a:cubicBezTo>
                  <a:close/>
                </a:path>
              </a:pathLst>
            </a:custGeom>
            <a:solidFill>
              <a:schemeClr val="tx1"/>
            </a:solidFill>
            <a:ln w="31750">
              <a:noFill/>
            </a:ln>
            <a:effectLst>
              <a:outerShdw blurRad="254000" sx="104000" sy="104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kumimoji="1" lang="x-none" altLang="en-US"/>
            </a:p>
          </p:txBody>
        </p:sp>
        <p:sp>
          <p:nvSpPr>
            <p:cNvPr id="48" name="자유형 47">
              <a:extLst>
                <a:ext uri="{FF2B5EF4-FFF2-40B4-BE49-F238E27FC236}">
                  <a16:creationId xmlns:a16="http://schemas.microsoft.com/office/drawing/2014/main" xmlns="" id="{5D23551F-20C5-C945-9D0B-02694FF95CE0}"/>
                </a:ext>
              </a:extLst>
            </p:cNvPr>
            <p:cNvSpPr/>
            <p:nvPr userDrawn="1"/>
          </p:nvSpPr>
          <p:spPr>
            <a:xfrm>
              <a:off x="1551660" y="877958"/>
              <a:ext cx="2740888" cy="2551042"/>
            </a:xfrm>
            <a:custGeom>
              <a:avLst/>
              <a:gdLst>
                <a:gd name="connsiteX0" fmla="*/ 474879 w 3061252"/>
                <a:gd name="connsiteY0" fmla="*/ 0 h 2849217"/>
                <a:gd name="connsiteX1" fmla="*/ 2586373 w 3061252"/>
                <a:gd name="connsiteY1" fmla="*/ 0 h 2849217"/>
                <a:gd name="connsiteX2" fmla="*/ 3061252 w 3061252"/>
                <a:gd name="connsiteY2" fmla="*/ 474879 h 2849217"/>
                <a:gd name="connsiteX3" fmla="*/ 3061252 w 3061252"/>
                <a:gd name="connsiteY3" fmla="*/ 1948069 h 2849217"/>
                <a:gd name="connsiteX4" fmla="*/ 2160104 w 3061252"/>
                <a:gd name="connsiteY4" fmla="*/ 2849217 h 2849217"/>
                <a:gd name="connsiteX5" fmla="*/ 474879 w 3061252"/>
                <a:gd name="connsiteY5" fmla="*/ 2849217 h 2849217"/>
                <a:gd name="connsiteX6" fmla="*/ 0 w 3061252"/>
                <a:gd name="connsiteY6" fmla="*/ 2374338 h 2849217"/>
                <a:gd name="connsiteX7" fmla="*/ 0 w 3061252"/>
                <a:gd name="connsiteY7" fmla="*/ 474879 h 2849217"/>
                <a:gd name="connsiteX8" fmla="*/ 474879 w 3061252"/>
                <a:gd name="connsiteY8" fmla="*/ 0 h 2849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61252" h="2849217">
                  <a:moveTo>
                    <a:pt x="474879" y="0"/>
                  </a:moveTo>
                  <a:lnTo>
                    <a:pt x="2586373" y="0"/>
                  </a:lnTo>
                  <a:cubicBezTo>
                    <a:pt x="2848641" y="0"/>
                    <a:pt x="3061252" y="212611"/>
                    <a:pt x="3061252" y="474879"/>
                  </a:cubicBezTo>
                  <a:lnTo>
                    <a:pt x="3061252" y="1948069"/>
                  </a:lnTo>
                  <a:cubicBezTo>
                    <a:pt x="2563562" y="1948069"/>
                    <a:pt x="2160104" y="2351527"/>
                    <a:pt x="2160104" y="2849217"/>
                  </a:cubicBezTo>
                  <a:lnTo>
                    <a:pt x="474879" y="2849217"/>
                  </a:lnTo>
                  <a:cubicBezTo>
                    <a:pt x="212611" y="2849217"/>
                    <a:pt x="0" y="2636606"/>
                    <a:pt x="0" y="2374338"/>
                  </a:cubicBezTo>
                  <a:lnTo>
                    <a:pt x="0" y="474879"/>
                  </a:lnTo>
                  <a:cubicBezTo>
                    <a:pt x="0" y="212611"/>
                    <a:pt x="212611" y="0"/>
                    <a:pt x="474879" y="0"/>
                  </a:cubicBezTo>
                  <a:close/>
                </a:path>
              </a:pathLst>
            </a:custGeom>
            <a:noFill/>
            <a:ln w="31750">
              <a:solidFill>
                <a:schemeClr val="tx2">
                  <a:lumMod val="90000"/>
                </a:schemeClr>
              </a:solidFill>
            </a:ln>
            <a:effectLst>
              <a:outerShdw blurRad="254000" sx="104000" sy="104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kumimoji="1" lang="x-none" altLang="en-US"/>
            </a:p>
          </p:txBody>
        </p:sp>
        <p:sp>
          <p:nvSpPr>
            <p:cNvPr id="49" name="자유형 48">
              <a:extLst>
                <a:ext uri="{FF2B5EF4-FFF2-40B4-BE49-F238E27FC236}">
                  <a16:creationId xmlns:a16="http://schemas.microsoft.com/office/drawing/2014/main" xmlns="" id="{BE329034-1863-D045-AB66-C0EA735328C4}"/>
                </a:ext>
              </a:extLst>
            </p:cNvPr>
            <p:cNvSpPr/>
            <p:nvPr userDrawn="1"/>
          </p:nvSpPr>
          <p:spPr>
            <a:xfrm rot="10800000">
              <a:off x="1391478" y="728870"/>
              <a:ext cx="901148" cy="901148"/>
            </a:xfrm>
            <a:custGeom>
              <a:avLst/>
              <a:gdLst>
                <a:gd name="connsiteX0" fmla="*/ 901148 w 901148"/>
                <a:gd name="connsiteY0" fmla="*/ 0 h 901148"/>
                <a:gd name="connsiteX1" fmla="*/ 901148 w 901148"/>
                <a:gd name="connsiteY1" fmla="*/ 426269 h 901148"/>
                <a:gd name="connsiteX2" fmla="*/ 426269 w 901148"/>
                <a:gd name="connsiteY2" fmla="*/ 901148 h 901148"/>
                <a:gd name="connsiteX3" fmla="*/ 0 w 901148"/>
                <a:gd name="connsiteY3" fmla="*/ 901148 h 901148"/>
                <a:gd name="connsiteX4" fmla="*/ 901148 w 901148"/>
                <a:gd name="connsiteY4" fmla="*/ 0 h 901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1148" h="901148">
                  <a:moveTo>
                    <a:pt x="901148" y="0"/>
                  </a:moveTo>
                  <a:lnTo>
                    <a:pt x="901148" y="426269"/>
                  </a:lnTo>
                  <a:cubicBezTo>
                    <a:pt x="901148" y="688537"/>
                    <a:pt x="688537" y="901148"/>
                    <a:pt x="426269" y="901148"/>
                  </a:cubicBezTo>
                  <a:lnTo>
                    <a:pt x="0" y="901148"/>
                  </a:lnTo>
                  <a:cubicBezTo>
                    <a:pt x="0" y="403458"/>
                    <a:pt x="403458" y="0"/>
                    <a:pt x="901148" y="0"/>
                  </a:cubicBezTo>
                  <a:close/>
                </a:path>
              </a:pathLst>
            </a:custGeom>
            <a:solidFill>
              <a:srgbClr val="FDAD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x-none" altLang="en-US"/>
            </a:p>
          </p:txBody>
        </p:sp>
      </p:grpSp>
      <p:sp>
        <p:nvSpPr>
          <p:cNvPr id="97" name="자유형 96">
            <a:extLst>
              <a:ext uri="{FF2B5EF4-FFF2-40B4-BE49-F238E27FC236}">
                <a16:creationId xmlns:a16="http://schemas.microsoft.com/office/drawing/2014/main" xmlns="" id="{B471BCD7-68E5-7E4D-82E8-BED5D0BB6518}"/>
              </a:ext>
            </a:extLst>
          </p:cNvPr>
          <p:cNvSpPr/>
          <p:nvPr userDrawn="1"/>
        </p:nvSpPr>
        <p:spPr>
          <a:xfrm>
            <a:off x="7109264" y="1615433"/>
            <a:ext cx="1905726" cy="1867948"/>
          </a:xfrm>
          <a:custGeom>
            <a:avLst/>
            <a:gdLst>
              <a:gd name="connsiteX0" fmla="*/ 121177 w 977130"/>
              <a:gd name="connsiteY0" fmla="*/ 0 h 977129"/>
              <a:gd name="connsiteX1" fmla="*/ 195830 w 977130"/>
              <a:gd name="connsiteY1" fmla="*/ 11393 h 977129"/>
              <a:gd name="connsiteX2" fmla="*/ 965737 w 977130"/>
              <a:gd name="connsiteY2" fmla="*/ 781301 h 977129"/>
              <a:gd name="connsiteX3" fmla="*/ 977130 w 977130"/>
              <a:gd name="connsiteY3" fmla="*/ 855950 h 977129"/>
              <a:gd name="connsiteX4" fmla="*/ 972925 w 977130"/>
              <a:gd name="connsiteY4" fmla="*/ 876776 h 977129"/>
              <a:gd name="connsiteX5" fmla="*/ 821528 w 977130"/>
              <a:gd name="connsiteY5" fmla="*/ 977129 h 977129"/>
              <a:gd name="connsiteX6" fmla="*/ 164309 w 977130"/>
              <a:gd name="connsiteY6" fmla="*/ 977129 h 977129"/>
              <a:gd name="connsiteX7" fmla="*/ 0 w 977130"/>
              <a:gd name="connsiteY7" fmla="*/ 812820 h 977129"/>
              <a:gd name="connsiteX8" fmla="*/ 0 w 977130"/>
              <a:gd name="connsiteY8" fmla="*/ 155601 h 977129"/>
              <a:gd name="connsiteX9" fmla="*/ 100353 w 977130"/>
              <a:gd name="connsiteY9" fmla="*/ 4204 h 977129"/>
              <a:gd name="connsiteX10" fmla="*/ 121177 w 977130"/>
              <a:gd name="connsiteY10" fmla="*/ 0 h 977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77130" h="977129">
                <a:moveTo>
                  <a:pt x="121177" y="0"/>
                </a:moveTo>
                <a:lnTo>
                  <a:pt x="195830" y="11393"/>
                </a:lnTo>
                <a:cubicBezTo>
                  <a:pt x="582279" y="90472"/>
                  <a:pt x="886658" y="394852"/>
                  <a:pt x="965737" y="781301"/>
                </a:cubicBezTo>
                <a:lnTo>
                  <a:pt x="977130" y="855950"/>
                </a:lnTo>
                <a:lnTo>
                  <a:pt x="972925" y="876776"/>
                </a:lnTo>
                <a:cubicBezTo>
                  <a:pt x="947981" y="935749"/>
                  <a:pt x="889587" y="977129"/>
                  <a:pt x="821528" y="977129"/>
                </a:cubicBezTo>
                <a:lnTo>
                  <a:pt x="164309" y="977129"/>
                </a:lnTo>
                <a:cubicBezTo>
                  <a:pt x="73564" y="977129"/>
                  <a:pt x="0" y="903565"/>
                  <a:pt x="0" y="812820"/>
                </a:cubicBezTo>
                <a:lnTo>
                  <a:pt x="0" y="155601"/>
                </a:lnTo>
                <a:cubicBezTo>
                  <a:pt x="0" y="87542"/>
                  <a:pt x="41380" y="29148"/>
                  <a:pt x="100353" y="4204"/>
                </a:cubicBezTo>
                <a:lnTo>
                  <a:pt x="121177" y="0"/>
                </a:lnTo>
                <a:close/>
              </a:path>
            </a:pathLst>
          </a:custGeom>
          <a:solidFill>
            <a:srgbClr val="FDA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x-none" altLang="en-US"/>
          </a:p>
        </p:txBody>
      </p:sp>
      <p:sp>
        <p:nvSpPr>
          <p:cNvPr id="96" name="자유형 95">
            <a:extLst>
              <a:ext uri="{FF2B5EF4-FFF2-40B4-BE49-F238E27FC236}">
                <a16:creationId xmlns:a16="http://schemas.microsoft.com/office/drawing/2014/main" xmlns="" id="{73F3EE2B-4DAE-2445-B060-98EC96786CA5}"/>
              </a:ext>
            </a:extLst>
          </p:cNvPr>
          <p:cNvSpPr/>
          <p:nvPr userDrawn="1"/>
        </p:nvSpPr>
        <p:spPr>
          <a:xfrm>
            <a:off x="5041198" y="1644519"/>
            <a:ext cx="1905724" cy="1867948"/>
          </a:xfrm>
          <a:custGeom>
            <a:avLst/>
            <a:gdLst>
              <a:gd name="connsiteX0" fmla="*/ 855952 w 977129"/>
              <a:gd name="connsiteY0" fmla="*/ 0 h 977129"/>
              <a:gd name="connsiteX1" fmla="*/ 876776 w 977129"/>
              <a:gd name="connsiteY1" fmla="*/ 4204 h 977129"/>
              <a:gd name="connsiteX2" fmla="*/ 977129 w 977129"/>
              <a:gd name="connsiteY2" fmla="*/ 155601 h 977129"/>
              <a:gd name="connsiteX3" fmla="*/ 977129 w 977129"/>
              <a:gd name="connsiteY3" fmla="*/ 812820 h 977129"/>
              <a:gd name="connsiteX4" fmla="*/ 812820 w 977129"/>
              <a:gd name="connsiteY4" fmla="*/ 977129 h 977129"/>
              <a:gd name="connsiteX5" fmla="*/ 155601 w 977129"/>
              <a:gd name="connsiteY5" fmla="*/ 977129 h 977129"/>
              <a:gd name="connsiteX6" fmla="*/ 4204 w 977129"/>
              <a:gd name="connsiteY6" fmla="*/ 876776 h 977129"/>
              <a:gd name="connsiteX7" fmla="*/ 0 w 977129"/>
              <a:gd name="connsiteY7" fmla="*/ 855953 h 977129"/>
              <a:gd name="connsiteX8" fmla="*/ 11393 w 977129"/>
              <a:gd name="connsiteY8" fmla="*/ 781301 h 977129"/>
              <a:gd name="connsiteX9" fmla="*/ 781300 w 977129"/>
              <a:gd name="connsiteY9" fmla="*/ 11393 h 977129"/>
              <a:gd name="connsiteX10" fmla="*/ 855952 w 977129"/>
              <a:gd name="connsiteY10" fmla="*/ 0 h 977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77129" h="977129">
                <a:moveTo>
                  <a:pt x="855952" y="0"/>
                </a:moveTo>
                <a:lnTo>
                  <a:pt x="876776" y="4204"/>
                </a:lnTo>
                <a:cubicBezTo>
                  <a:pt x="935749" y="29148"/>
                  <a:pt x="977129" y="87542"/>
                  <a:pt x="977129" y="155601"/>
                </a:cubicBezTo>
                <a:lnTo>
                  <a:pt x="977129" y="812820"/>
                </a:lnTo>
                <a:cubicBezTo>
                  <a:pt x="977129" y="903565"/>
                  <a:pt x="903565" y="977129"/>
                  <a:pt x="812820" y="977129"/>
                </a:cubicBezTo>
                <a:lnTo>
                  <a:pt x="155601" y="977129"/>
                </a:lnTo>
                <a:cubicBezTo>
                  <a:pt x="87542" y="977129"/>
                  <a:pt x="29148" y="935749"/>
                  <a:pt x="4204" y="876776"/>
                </a:cubicBezTo>
                <a:lnTo>
                  <a:pt x="0" y="855953"/>
                </a:lnTo>
                <a:lnTo>
                  <a:pt x="11393" y="781301"/>
                </a:lnTo>
                <a:cubicBezTo>
                  <a:pt x="90472" y="394852"/>
                  <a:pt x="394851" y="90472"/>
                  <a:pt x="781300" y="11393"/>
                </a:cubicBezTo>
                <a:lnTo>
                  <a:pt x="855952" y="0"/>
                </a:lnTo>
                <a:close/>
              </a:path>
            </a:pathLst>
          </a:custGeom>
          <a:solidFill>
            <a:srgbClr val="FDA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x-none" altLang="en-US"/>
          </a:p>
        </p:txBody>
      </p:sp>
      <p:sp>
        <p:nvSpPr>
          <p:cNvPr id="95" name="자유형 94">
            <a:extLst>
              <a:ext uri="{FF2B5EF4-FFF2-40B4-BE49-F238E27FC236}">
                <a16:creationId xmlns:a16="http://schemas.microsoft.com/office/drawing/2014/main" xmlns="" id="{AD8D2F6B-099B-6B44-9EAE-AA98F88D067D}"/>
              </a:ext>
            </a:extLst>
          </p:cNvPr>
          <p:cNvSpPr/>
          <p:nvPr userDrawn="1"/>
        </p:nvSpPr>
        <p:spPr>
          <a:xfrm>
            <a:off x="5023138" y="3696094"/>
            <a:ext cx="1905724" cy="1867950"/>
          </a:xfrm>
          <a:custGeom>
            <a:avLst/>
            <a:gdLst>
              <a:gd name="connsiteX0" fmla="*/ 155601 w 977129"/>
              <a:gd name="connsiteY0" fmla="*/ 0 h 977130"/>
              <a:gd name="connsiteX1" fmla="*/ 812820 w 977129"/>
              <a:gd name="connsiteY1" fmla="*/ 0 h 977130"/>
              <a:gd name="connsiteX2" fmla="*/ 977129 w 977129"/>
              <a:gd name="connsiteY2" fmla="*/ 164309 h 977130"/>
              <a:gd name="connsiteX3" fmla="*/ 977129 w 977129"/>
              <a:gd name="connsiteY3" fmla="*/ 821528 h 977130"/>
              <a:gd name="connsiteX4" fmla="*/ 876776 w 977129"/>
              <a:gd name="connsiteY4" fmla="*/ 972925 h 977130"/>
              <a:gd name="connsiteX5" fmla="*/ 855949 w 977129"/>
              <a:gd name="connsiteY5" fmla="*/ 977130 h 977130"/>
              <a:gd name="connsiteX6" fmla="*/ 781300 w 977129"/>
              <a:gd name="connsiteY6" fmla="*/ 965737 h 977130"/>
              <a:gd name="connsiteX7" fmla="*/ 11393 w 977129"/>
              <a:gd name="connsiteY7" fmla="*/ 195829 h 977130"/>
              <a:gd name="connsiteX8" fmla="*/ 0 w 977129"/>
              <a:gd name="connsiteY8" fmla="*/ 121177 h 977130"/>
              <a:gd name="connsiteX9" fmla="*/ 4204 w 977129"/>
              <a:gd name="connsiteY9" fmla="*/ 100353 h 977130"/>
              <a:gd name="connsiteX10" fmla="*/ 155601 w 977129"/>
              <a:gd name="connsiteY10" fmla="*/ 0 h 977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77129" h="977130">
                <a:moveTo>
                  <a:pt x="155601" y="0"/>
                </a:moveTo>
                <a:lnTo>
                  <a:pt x="812820" y="0"/>
                </a:lnTo>
                <a:cubicBezTo>
                  <a:pt x="903565" y="0"/>
                  <a:pt x="977129" y="73564"/>
                  <a:pt x="977129" y="164309"/>
                </a:cubicBezTo>
                <a:lnTo>
                  <a:pt x="977129" y="821528"/>
                </a:lnTo>
                <a:cubicBezTo>
                  <a:pt x="977129" y="889587"/>
                  <a:pt x="935749" y="947981"/>
                  <a:pt x="876776" y="972925"/>
                </a:cubicBezTo>
                <a:lnTo>
                  <a:pt x="855949" y="977130"/>
                </a:lnTo>
                <a:lnTo>
                  <a:pt x="781300" y="965737"/>
                </a:lnTo>
                <a:cubicBezTo>
                  <a:pt x="394851" y="886658"/>
                  <a:pt x="90472" y="582278"/>
                  <a:pt x="11393" y="195829"/>
                </a:cubicBezTo>
                <a:lnTo>
                  <a:pt x="0" y="121177"/>
                </a:lnTo>
                <a:lnTo>
                  <a:pt x="4204" y="100353"/>
                </a:lnTo>
                <a:cubicBezTo>
                  <a:pt x="29148" y="41380"/>
                  <a:pt x="87542" y="0"/>
                  <a:pt x="155601" y="0"/>
                </a:cubicBezTo>
                <a:close/>
              </a:path>
            </a:pathLst>
          </a:custGeom>
          <a:solidFill>
            <a:srgbClr val="FDA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x-none" altLang="en-US"/>
          </a:p>
        </p:txBody>
      </p:sp>
      <p:sp>
        <p:nvSpPr>
          <p:cNvPr id="94" name="자유형 93">
            <a:extLst>
              <a:ext uri="{FF2B5EF4-FFF2-40B4-BE49-F238E27FC236}">
                <a16:creationId xmlns:a16="http://schemas.microsoft.com/office/drawing/2014/main" xmlns="" id="{2F3F4625-D444-E641-8F65-17DA9068703F}"/>
              </a:ext>
            </a:extLst>
          </p:cNvPr>
          <p:cNvSpPr/>
          <p:nvPr userDrawn="1"/>
        </p:nvSpPr>
        <p:spPr>
          <a:xfrm>
            <a:off x="7109264" y="3696094"/>
            <a:ext cx="1905726" cy="1867950"/>
          </a:xfrm>
          <a:custGeom>
            <a:avLst/>
            <a:gdLst>
              <a:gd name="connsiteX0" fmla="*/ 164309 w 977130"/>
              <a:gd name="connsiteY0" fmla="*/ 0 h 977130"/>
              <a:gd name="connsiteX1" fmla="*/ 821528 w 977130"/>
              <a:gd name="connsiteY1" fmla="*/ 0 h 977130"/>
              <a:gd name="connsiteX2" fmla="*/ 972925 w 977130"/>
              <a:gd name="connsiteY2" fmla="*/ 100353 h 977130"/>
              <a:gd name="connsiteX3" fmla="*/ 977130 w 977130"/>
              <a:gd name="connsiteY3" fmla="*/ 121180 h 977130"/>
              <a:gd name="connsiteX4" fmla="*/ 965737 w 977130"/>
              <a:gd name="connsiteY4" fmla="*/ 195829 h 977130"/>
              <a:gd name="connsiteX5" fmla="*/ 195830 w 977130"/>
              <a:gd name="connsiteY5" fmla="*/ 965737 h 977130"/>
              <a:gd name="connsiteX6" fmla="*/ 121180 w 977130"/>
              <a:gd name="connsiteY6" fmla="*/ 977130 h 977130"/>
              <a:gd name="connsiteX7" fmla="*/ 100353 w 977130"/>
              <a:gd name="connsiteY7" fmla="*/ 972925 h 977130"/>
              <a:gd name="connsiteX8" fmla="*/ 0 w 977130"/>
              <a:gd name="connsiteY8" fmla="*/ 821528 h 977130"/>
              <a:gd name="connsiteX9" fmla="*/ 0 w 977130"/>
              <a:gd name="connsiteY9" fmla="*/ 164309 h 977130"/>
              <a:gd name="connsiteX10" fmla="*/ 164309 w 977130"/>
              <a:gd name="connsiteY10" fmla="*/ 0 h 977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77130" h="977130">
                <a:moveTo>
                  <a:pt x="164309" y="0"/>
                </a:moveTo>
                <a:lnTo>
                  <a:pt x="821528" y="0"/>
                </a:lnTo>
                <a:cubicBezTo>
                  <a:pt x="889587" y="0"/>
                  <a:pt x="947981" y="41380"/>
                  <a:pt x="972925" y="100353"/>
                </a:cubicBezTo>
                <a:lnTo>
                  <a:pt x="977130" y="121180"/>
                </a:lnTo>
                <a:lnTo>
                  <a:pt x="965737" y="195829"/>
                </a:lnTo>
                <a:cubicBezTo>
                  <a:pt x="886658" y="582278"/>
                  <a:pt x="582279" y="886658"/>
                  <a:pt x="195830" y="965737"/>
                </a:cubicBezTo>
                <a:lnTo>
                  <a:pt x="121180" y="977130"/>
                </a:lnTo>
                <a:lnTo>
                  <a:pt x="100353" y="972925"/>
                </a:lnTo>
                <a:cubicBezTo>
                  <a:pt x="41380" y="947981"/>
                  <a:pt x="0" y="889587"/>
                  <a:pt x="0" y="821528"/>
                </a:cubicBezTo>
                <a:lnTo>
                  <a:pt x="0" y="164309"/>
                </a:lnTo>
                <a:cubicBezTo>
                  <a:pt x="0" y="73564"/>
                  <a:pt x="73564" y="0"/>
                  <a:pt x="164309" y="0"/>
                </a:cubicBezTo>
                <a:close/>
              </a:path>
            </a:pathLst>
          </a:custGeom>
          <a:solidFill>
            <a:srgbClr val="FDA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x-none" altLang="en-US"/>
          </a:p>
        </p:txBody>
      </p:sp>
      <p:sp>
        <p:nvSpPr>
          <p:cNvPr id="99" name="타원 98">
            <a:extLst>
              <a:ext uri="{FF2B5EF4-FFF2-40B4-BE49-F238E27FC236}">
                <a16:creationId xmlns:a16="http://schemas.microsoft.com/office/drawing/2014/main" xmlns="" id="{11D935E9-3587-AB4D-A663-8024AD446899}"/>
              </a:ext>
            </a:extLst>
          </p:cNvPr>
          <p:cNvSpPr/>
          <p:nvPr userDrawn="1"/>
        </p:nvSpPr>
        <p:spPr>
          <a:xfrm>
            <a:off x="5755289" y="2259728"/>
            <a:ext cx="2636716" cy="2636716"/>
          </a:xfrm>
          <a:prstGeom prst="ellipse">
            <a:avLst/>
          </a:prstGeom>
          <a:solidFill>
            <a:schemeClr val="tx1"/>
          </a:solidFill>
          <a:ln w="180975"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x-none" altLang="en-US"/>
          </a:p>
        </p:txBody>
      </p:sp>
      <p:sp>
        <p:nvSpPr>
          <p:cNvPr id="100" name="텍스트 개체 틀 7">
            <a:extLst>
              <a:ext uri="{FF2B5EF4-FFF2-40B4-BE49-F238E27FC236}">
                <a16:creationId xmlns:a16="http://schemas.microsoft.com/office/drawing/2014/main" xmlns="" id="{65A77C6A-8B49-374E-84C3-1E6CDF7182D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03792" y="813026"/>
            <a:ext cx="1617624" cy="350880"/>
          </a:xfrm>
        </p:spPr>
        <p:txBody>
          <a:bodyPr/>
          <a:lstStyle>
            <a:lvl1pPr>
              <a:buNone/>
              <a:defRPr lang="x-none" altLang="en-US" sz="1800" b="0" i="0" kern="1200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  <a:cs typeface="Arial" panose="020B0604020202020204" pitchFamily="34" charset="0"/>
              </a:defRPr>
            </a:lvl1pPr>
          </a:lstStyle>
          <a:p>
            <a:pPr lvl="0"/>
            <a:r>
              <a:rPr kumimoji="1" lang="en-US" altLang="ko-KR" dirty="0"/>
              <a:t>Enter</a:t>
            </a:r>
            <a:r>
              <a:rPr kumimoji="1" lang="ko-KR" altLang="en-US" dirty="0"/>
              <a:t> </a:t>
            </a:r>
            <a:r>
              <a:rPr kumimoji="1" lang="en-US" altLang="ko-KR" dirty="0"/>
              <a:t>the</a:t>
            </a:r>
            <a:r>
              <a:rPr kumimoji="1" lang="ko-KR" altLang="en-US" dirty="0"/>
              <a:t> </a:t>
            </a:r>
            <a:r>
              <a:rPr kumimoji="1" lang="en-US" altLang="ko-KR" dirty="0"/>
              <a:t>title</a:t>
            </a:r>
            <a:endParaRPr kumimoji="1" lang="x-none" altLang="en-US" dirty="0"/>
          </a:p>
        </p:txBody>
      </p:sp>
      <p:sp>
        <p:nvSpPr>
          <p:cNvPr id="101" name="텍스트 개체 틀 7">
            <a:extLst>
              <a:ext uri="{FF2B5EF4-FFF2-40B4-BE49-F238E27FC236}">
                <a16:creationId xmlns:a16="http://schemas.microsoft.com/office/drawing/2014/main" xmlns="" id="{030C3909-451E-1B4E-BF05-9BF2612201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03792" y="1201997"/>
            <a:ext cx="2002180" cy="826870"/>
          </a:xfr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x-none" altLang="en-US" sz="1100" b="0" i="0" u="none" strike="noStrike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/>
                <a:ea typeface="HY견고딕" panose="02030600000101010101" pitchFamily="18" charset="-127"/>
              </a:defRPr>
            </a:lvl1pPr>
          </a:lstStyle>
          <a:p>
            <a:pPr marL="0" marR="0" lvl="0" indent="0" defTabSz="4572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x-none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Lorem ipsum dolorsit amet, consectetuer adipiscing elit, sed diam nonummy</a:t>
            </a:r>
          </a:p>
        </p:txBody>
      </p:sp>
      <p:sp>
        <p:nvSpPr>
          <p:cNvPr id="102" name="텍스트 개체 틀 7">
            <a:extLst>
              <a:ext uri="{FF2B5EF4-FFF2-40B4-BE49-F238E27FC236}">
                <a16:creationId xmlns:a16="http://schemas.microsoft.com/office/drawing/2014/main" xmlns="" id="{F5BCD316-7E44-474E-B210-2471C9A6D03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95415" y="517240"/>
            <a:ext cx="3609487" cy="1325821"/>
          </a:xfrm>
        </p:spPr>
        <p:txBody>
          <a:bodyPr/>
          <a:lstStyle>
            <a:lvl1pPr algn="l">
              <a:buNone/>
              <a:defRPr lang="x-none" altLang="en-US" sz="4400" b="1" i="0" kern="1200" dirty="0">
                <a:solidFill>
                  <a:srgbClr val="FDADBB"/>
                </a:solidFill>
                <a:latin typeface="NanumGothic" panose="020D0604000000000000" pitchFamily="34" charset="-127"/>
                <a:ea typeface="NanumGothic" panose="020D0604000000000000" pitchFamily="34" charset="-127"/>
                <a:cs typeface="Arial" panose="020B0604020202020204" pitchFamily="34" charset="0"/>
              </a:defRPr>
            </a:lvl1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x-none" sz="4400"/>
              <a:t>Please Enter </a:t>
            </a:r>
          </a:p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x-none" sz="4400"/>
              <a:t>Topics</a:t>
            </a:r>
            <a:endParaRPr kumimoji="1" lang="x-none" altLang="en-US"/>
          </a:p>
        </p:txBody>
      </p:sp>
      <p:sp>
        <p:nvSpPr>
          <p:cNvPr id="103" name="텍스트 개체 틀 7">
            <a:extLst>
              <a:ext uri="{FF2B5EF4-FFF2-40B4-BE49-F238E27FC236}">
                <a16:creationId xmlns:a16="http://schemas.microsoft.com/office/drawing/2014/main" xmlns="" id="{109DD38A-8407-934D-BB61-E5E1B223ED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956505" y="742507"/>
            <a:ext cx="553091" cy="581314"/>
          </a:xfrm>
        </p:spPr>
        <p:txBody>
          <a:bodyPr>
            <a:normAutofit/>
          </a:bodyPr>
          <a:lstStyle>
            <a:lvl1pPr>
              <a:buNone/>
              <a:defRPr lang="x-none" altLang="en-US" sz="2800" b="1" i="0" kern="1200" dirty="0">
                <a:solidFill>
                  <a:schemeClr val="tx1"/>
                </a:solidFill>
                <a:latin typeface="Arial Black" panose="020B0604020202020204" pitchFamily="34" charset="0"/>
                <a:ea typeface="NanumGothic" panose="020D0604000000000000" pitchFamily="34" charset="-127"/>
                <a:cs typeface="Arial Black" panose="020B0604020202020204" pitchFamily="34" charset="0"/>
              </a:defRPr>
            </a:lvl1pPr>
          </a:lstStyle>
          <a:p>
            <a:pPr lvl="0"/>
            <a:r>
              <a:rPr kumimoji="1" lang="en-US" altLang="x-none"/>
              <a:t>S</a:t>
            </a:r>
            <a:endParaRPr kumimoji="1" lang="x-none" altLang="en-US"/>
          </a:p>
        </p:txBody>
      </p:sp>
      <p:sp>
        <p:nvSpPr>
          <p:cNvPr id="104" name="텍스트 개체 틀 7">
            <a:extLst>
              <a:ext uri="{FF2B5EF4-FFF2-40B4-BE49-F238E27FC236}">
                <a16:creationId xmlns:a16="http://schemas.microsoft.com/office/drawing/2014/main" xmlns="" id="{53C7EEE1-2E8E-A843-B74A-C1C9BA7605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606678" y="742507"/>
            <a:ext cx="553091" cy="581314"/>
          </a:xfrm>
        </p:spPr>
        <p:txBody>
          <a:bodyPr>
            <a:normAutofit/>
          </a:bodyPr>
          <a:lstStyle>
            <a:lvl1pPr>
              <a:buNone/>
              <a:defRPr lang="x-none" altLang="en-US" sz="2800" b="1" i="0" kern="1200" dirty="0">
                <a:solidFill>
                  <a:schemeClr val="tx1"/>
                </a:solidFill>
                <a:latin typeface="Arial Black" panose="020B0604020202020204" pitchFamily="34" charset="0"/>
                <a:ea typeface="NanumGothic" panose="020D0604000000000000" pitchFamily="34" charset="-127"/>
                <a:cs typeface="Arial Black" panose="020B0604020202020204" pitchFamily="34" charset="0"/>
              </a:defRPr>
            </a:lvl1pPr>
          </a:lstStyle>
          <a:p>
            <a:pPr lvl="0"/>
            <a:r>
              <a:rPr kumimoji="1" lang="en-US" altLang="x-none"/>
              <a:t>W</a:t>
            </a:r>
            <a:endParaRPr kumimoji="1" lang="x-none" altLang="en-US"/>
          </a:p>
        </p:txBody>
      </p:sp>
      <p:sp>
        <p:nvSpPr>
          <p:cNvPr id="105" name="텍스트 개체 틀 7">
            <a:extLst>
              <a:ext uri="{FF2B5EF4-FFF2-40B4-BE49-F238E27FC236}">
                <a16:creationId xmlns:a16="http://schemas.microsoft.com/office/drawing/2014/main" xmlns="" id="{2206D976-8C9C-0A4D-852B-C90DC34DA1D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956505" y="5969599"/>
            <a:ext cx="553091" cy="581314"/>
          </a:xfrm>
        </p:spPr>
        <p:txBody>
          <a:bodyPr>
            <a:normAutofit/>
          </a:bodyPr>
          <a:lstStyle>
            <a:lvl1pPr>
              <a:buNone/>
              <a:defRPr lang="x-none" altLang="en-US" sz="2800" b="1" i="0" kern="1200" dirty="0">
                <a:solidFill>
                  <a:schemeClr val="tx1"/>
                </a:solidFill>
                <a:latin typeface="Arial Black" panose="020B0604020202020204" pitchFamily="34" charset="0"/>
                <a:ea typeface="NanumGothic" panose="020D0604000000000000" pitchFamily="34" charset="-127"/>
                <a:cs typeface="Arial Black" panose="020B0604020202020204" pitchFamily="34" charset="0"/>
              </a:defRPr>
            </a:lvl1pPr>
          </a:lstStyle>
          <a:p>
            <a:pPr lvl="0"/>
            <a:r>
              <a:rPr kumimoji="1" lang="en-US" altLang="x-none"/>
              <a:t>O</a:t>
            </a:r>
            <a:endParaRPr kumimoji="1" lang="x-none" altLang="en-US"/>
          </a:p>
        </p:txBody>
      </p:sp>
      <p:sp>
        <p:nvSpPr>
          <p:cNvPr id="106" name="텍스트 개체 틀 7">
            <a:extLst>
              <a:ext uri="{FF2B5EF4-FFF2-40B4-BE49-F238E27FC236}">
                <a16:creationId xmlns:a16="http://schemas.microsoft.com/office/drawing/2014/main" xmlns="" id="{664DFB04-9F08-3C47-878E-0443B14A2F7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606678" y="5969599"/>
            <a:ext cx="553091" cy="581314"/>
          </a:xfrm>
        </p:spPr>
        <p:txBody>
          <a:bodyPr>
            <a:normAutofit/>
          </a:bodyPr>
          <a:lstStyle>
            <a:lvl1pPr>
              <a:buNone/>
              <a:defRPr lang="x-none" altLang="en-US" sz="2800" b="1" i="0" kern="1200" dirty="0">
                <a:solidFill>
                  <a:schemeClr val="tx1"/>
                </a:solidFill>
                <a:latin typeface="Arial Black" panose="020B0604020202020204" pitchFamily="34" charset="0"/>
                <a:ea typeface="NanumGothic" panose="020D0604000000000000" pitchFamily="34" charset="-127"/>
                <a:cs typeface="Arial Black" panose="020B0604020202020204" pitchFamily="34" charset="0"/>
              </a:defRPr>
            </a:lvl1pPr>
          </a:lstStyle>
          <a:p>
            <a:pPr lvl="0"/>
            <a:r>
              <a:rPr kumimoji="1" lang="en-US" altLang="x-none"/>
              <a:t>T</a:t>
            </a:r>
            <a:endParaRPr kumimoji="1" lang="x-none" altLang="en-US"/>
          </a:p>
        </p:txBody>
      </p:sp>
      <p:sp>
        <p:nvSpPr>
          <p:cNvPr id="107" name="텍스트 개체 틀 7">
            <a:extLst>
              <a:ext uri="{FF2B5EF4-FFF2-40B4-BE49-F238E27FC236}">
                <a16:creationId xmlns:a16="http://schemas.microsoft.com/office/drawing/2014/main" xmlns="" id="{03394045-93D2-E046-A134-4D00CE5E36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604498" y="813026"/>
            <a:ext cx="1617624" cy="350880"/>
          </a:xfrm>
        </p:spPr>
        <p:txBody>
          <a:bodyPr vert="horz" lIns="91440" tIns="45720" rIns="91440" bIns="45720" rtlCol="0">
            <a:normAutofit/>
          </a:bodyPr>
          <a:lstStyle>
            <a:lvl1pPr>
              <a:buNone/>
              <a:defRPr kumimoji="1" lang="x-none" altLang="en-US" sz="1800" b="0" i="0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  <a:cs typeface="Arial" panose="020B0604020202020204" pitchFamily="34" charset="0"/>
              </a:defRPr>
            </a:lvl1pPr>
          </a:lstStyle>
          <a:p>
            <a:pPr lvl="0">
              <a:buNone/>
            </a:pPr>
            <a:r>
              <a:rPr kumimoji="1" lang="en-US" altLang="ko-KR"/>
              <a:t>Enter</a:t>
            </a:r>
            <a:r>
              <a:rPr kumimoji="1" lang="ko-KR" altLang="en-US"/>
              <a:t> </a:t>
            </a:r>
            <a:r>
              <a:rPr kumimoji="1" lang="en-US" altLang="ko-KR"/>
              <a:t>the</a:t>
            </a:r>
            <a:r>
              <a:rPr kumimoji="1" lang="ko-KR" altLang="en-US"/>
              <a:t> </a:t>
            </a:r>
            <a:r>
              <a:rPr kumimoji="1" lang="en-US" altLang="ko-KR"/>
              <a:t>title</a:t>
            </a:r>
            <a:endParaRPr kumimoji="1" lang="x-none" altLang="en-US"/>
          </a:p>
        </p:txBody>
      </p:sp>
      <p:sp>
        <p:nvSpPr>
          <p:cNvPr id="108" name="텍스트 개체 틀 7">
            <a:extLst>
              <a:ext uri="{FF2B5EF4-FFF2-40B4-BE49-F238E27FC236}">
                <a16:creationId xmlns:a16="http://schemas.microsoft.com/office/drawing/2014/main" xmlns="" id="{009273A0-2B80-934D-9AED-BBC8B8546D5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604498" y="1201997"/>
            <a:ext cx="2002180" cy="826870"/>
          </a:xfr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x-none" altLang="en-US" sz="1100" b="0" u="none" strike="noStrike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/>
                <a:cs typeface="+mn-cs"/>
              </a:defRPr>
            </a:lvl1pPr>
          </a:lstStyle>
          <a:p>
            <a:pPr marR="0" lvl="0" defTabSz="4572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x-none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Lorem ipsum dolorsit amet, consectetuer adipiscing elit, sed diam nonummy</a:t>
            </a:r>
          </a:p>
        </p:txBody>
      </p:sp>
      <p:sp>
        <p:nvSpPr>
          <p:cNvPr id="109" name="텍스트 개체 틀 7">
            <a:extLst>
              <a:ext uri="{FF2B5EF4-FFF2-40B4-BE49-F238E27FC236}">
                <a16:creationId xmlns:a16="http://schemas.microsoft.com/office/drawing/2014/main" xmlns="" id="{6482D148-2C44-B14B-B45F-CEDEF01E8F1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03792" y="5398674"/>
            <a:ext cx="1617624" cy="350880"/>
          </a:xfrm>
        </p:spPr>
        <p:txBody>
          <a:bodyPr vert="horz" lIns="91440" tIns="45720" rIns="91440" bIns="45720" rtlCol="0">
            <a:normAutofit/>
          </a:bodyPr>
          <a:lstStyle>
            <a:lvl1pPr>
              <a:buNone/>
              <a:defRPr kumimoji="1" lang="x-none" altLang="en-US" sz="1800" b="0" i="0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  <a:cs typeface="Arial" panose="020B0604020202020204" pitchFamily="34" charset="0"/>
              </a:defRPr>
            </a:lvl1pPr>
          </a:lstStyle>
          <a:p>
            <a:pPr lvl="0">
              <a:buNone/>
            </a:pPr>
            <a:r>
              <a:rPr kumimoji="1" lang="en-US" altLang="ko-KR"/>
              <a:t>Enter</a:t>
            </a:r>
            <a:r>
              <a:rPr kumimoji="1" lang="ko-KR" altLang="en-US"/>
              <a:t> </a:t>
            </a:r>
            <a:r>
              <a:rPr kumimoji="1" lang="en-US" altLang="ko-KR"/>
              <a:t>the</a:t>
            </a:r>
            <a:r>
              <a:rPr kumimoji="1" lang="ko-KR" altLang="en-US"/>
              <a:t> </a:t>
            </a:r>
            <a:r>
              <a:rPr kumimoji="1" lang="en-US" altLang="ko-KR"/>
              <a:t>title</a:t>
            </a:r>
            <a:endParaRPr kumimoji="1" lang="x-none" altLang="en-US"/>
          </a:p>
        </p:txBody>
      </p:sp>
      <p:sp>
        <p:nvSpPr>
          <p:cNvPr id="110" name="텍스트 개체 틀 7">
            <a:extLst>
              <a:ext uri="{FF2B5EF4-FFF2-40B4-BE49-F238E27FC236}">
                <a16:creationId xmlns:a16="http://schemas.microsoft.com/office/drawing/2014/main" xmlns="" id="{B4E3AF55-AE10-8A40-89F7-54469E201E6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703792" y="5787645"/>
            <a:ext cx="2002180" cy="826870"/>
          </a:xfr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x-none" altLang="en-US" sz="1100" b="0" u="none" strike="noStrike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/>
                <a:cs typeface="+mn-cs"/>
              </a:defRPr>
            </a:lvl1pPr>
          </a:lstStyle>
          <a:p>
            <a:pPr marR="0" lvl="0" defTabSz="4572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x-none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Lorem ipsum dolorsit amet, consectetuer adipiscing elit, sed diam nonummy</a:t>
            </a:r>
          </a:p>
        </p:txBody>
      </p:sp>
      <p:sp>
        <p:nvSpPr>
          <p:cNvPr id="111" name="텍스트 개체 틀 7">
            <a:extLst>
              <a:ext uri="{FF2B5EF4-FFF2-40B4-BE49-F238E27FC236}">
                <a16:creationId xmlns:a16="http://schemas.microsoft.com/office/drawing/2014/main" xmlns="" id="{FDD8E094-890E-1145-B2D5-8A6A0689FD6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604498" y="5398674"/>
            <a:ext cx="1617624" cy="350880"/>
          </a:xfrm>
        </p:spPr>
        <p:txBody>
          <a:bodyPr vert="horz" lIns="91440" tIns="45720" rIns="91440" bIns="45720" rtlCol="0">
            <a:normAutofit/>
          </a:bodyPr>
          <a:lstStyle>
            <a:lvl1pPr>
              <a:buNone/>
              <a:defRPr kumimoji="1" lang="x-none" altLang="en-US" sz="1800" b="0" i="0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  <a:cs typeface="Arial" panose="020B0604020202020204" pitchFamily="34" charset="0"/>
              </a:defRPr>
            </a:lvl1pPr>
          </a:lstStyle>
          <a:p>
            <a:pPr lvl="0">
              <a:buNone/>
            </a:pPr>
            <a:r>
              <a:rPr kumimoji="1" lang="en-US" altLang="ko-KR"/>
              <a:t>Enter</a:t>
            </a:r>
            <a:r>
              <a:rPr kumimoji="1" lang="ko-KR" altLang="en-US"/>
              <a:t> </a:t>
            </a:r>
            <a:r>
              <a:rPr kumimoji="1" lang="en-US" altLang="ko-KR"/>
              <a:t>the</a:t>
            </a:r>
            <a:r>
              <a:rPr kumimoji="1" lang="ko-KR" altLang="en-US"/>
              <a:t> </a:t>
            </a:r>
            <a:r>
              <a:rPr kumimoji="1" lang="en-US" altLang="ko-KR"/>
              <a:t>title</a:t>
            </a:r>
            <a:endParaRPr kumimoji="1" lang="x-none" altLang="en-US"/>
          </a:p>
        </p:txBody>
      </p:sp>
      <p:sp>
        <p:nvSpPr>
          <p:cNvPr id="112" name="텍스트 개체 틀 7">
            <a:extLst>
              <a:ext uri="{FF2B5EF4-FFF2-40B4-BE49-F238E27FC236}">
                <a16:creationId xmlns:a16="http://schemas.microsoft.com/office/drawing/2014/main" xmlns="" id="{4B655609-8155-2C49-93B8-3EE73BDCE6B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604498" y="5787645"/>
            <a:ext cx="2002180" cy="826870"/>
          </a:xfr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x-none" altLang="en-US" sz="1100" b="0" u="none" strike="noStrike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/>
                <a:cs typeface="+mn-cs"/>
              </a:defRPr>
            </a:lvl1pPr>
          </a:lstStyle>
          <a:p>
            <a:pPr marR="0" lvl="0" defTabSz="4572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x-none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Lorem ipsum dolorsit amet, consectetuer adipiscing elit, sed diam nonummy</a:t>
            </a:r>
          </a:p>
        </p:txBody>
      </p:sp>
      <p:sp>
        <p:nvSpPr>
          <p:cNvPr id="113" name="텍스트 개체 틀 7">
            <a:extLst>
              <a:ext uri="{FF2B5EF4-FFF2-40B4-BE49-F238E27FC236}">
                <a16:creationId xmlns:a16="http://schemas.microsoft.com/office/drawing/2014/main" xmlns="" id="{63C5CABE-8627-3246-A912-6B68CB1640C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256369" y="2862453"/>
            <a:ext cx="1617624" cy="522374"/>
          </a:xfrm>
        </p:spPr>
        <p:txBody>
          <a:bodyPr>
            <a:noAutofit/>
          </a:bodyPr>
          <a:lstStyle>
            <a:lvl1pPr algn="ctr">
              <a:buNone/>
              <a:defRPr lang="x-none" altLang="en-US" sz="2800" b="1" i="0" kern="1200" dirty="0">
                <a:solidFill>
                  <a:srgbClr val="FDADBB"/>
                </a:solidFill>
                <a:latin typeface="Arial Black" panose="020B0604020202020204" pitchFamily="34" charset="0"/>
                <a:ea typeface="NanumGothic" panose="020D0604000000000000" pitchFamily="34" charset="-127"/>
                <a:cs typeface="Arial Black" panose="020B0604020202020204" pitchFamily="34" charset="0"/>
              </a:defRPr>
            </a:lvl1pPr>
          </a:lstStyle>
          <a:p>
            <a:pPr lvl="0"/>
            <a:r>
              <a:rPr kumimoji="1" lang="en-US" altLang="x-none" dirty="0"/>
              <a:t>SWOT</a:t>
            </a:r>
            <a:endParaRPr kumimoji="1" lang="x-none" altLang="en-US" dirty="0"/>
          </a:p>
        </p:txBody>
      </p:sp>
      <p:sp>
        <p:nvSpPr>
          <p:cNvPr id="114" name="텍스트 개체 틀 7">
            <a:extLst>
              <a:ext uri="{FF2B5EF4-FFF2-40B4-BE49-F238E27FC236}">
                <a16:creationId xmlns:a16="http://schemas.microsoft.com/office/drawing/2014/main" xmlns="" id="{C056746E-7CD1-7B4F-9C1C-EC053FBC374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126234" y="3481686"/>
            <a:ext cx="2002180" cy="826870"/>
          </a:xfr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x-none" altLang="en-US" sz="1100" b="0" i="0" u="none" strike="noStrike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/>
              </a:defRPr>
            </a:lvl1pPr>
          </a:lstStyle>
          <a:p>
            <a:pPr marL="0" marR="0" lvl="0" indent="0" defTabSz="4572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x-none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Lorem ipsum dolorsit amet, consectetuer adipiscing elit, sed diam nonummy</a:t>
            </a:r>
          </a:p>
        </p:txBody>
      </p:sp>
    </p:spTree>
    <p:extLst>
      <p:ext uri="{BB962C8B-B14F-4D97-AF65-F5344CB8AC3E}">
        <p14:creationId xmlns:p14="http://schemas.microsoft.com/office/powerpoint/2010/main" val="1523794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그림 개체 틀 8">
            <a:extLst>
              <a:ext uri="{FF2B5EF4-FFF2-40B4-BE49-F238E27FC236}">
                <a16:creationId xmlns:a16="http://schemas.microsoft.com/office/drawing/2014/main" xmlns="" id="{4D20E0B4-5818-0845-92DA-BBE45CE7FED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655362" y="290736"/>
            <a:ext cx="2440638" cy="6567263"/>
          </a:xfrm>
        </p:spPr>
        <p:txBody>
          <a:bodyPr/>
          <a:lstStyle/>
          <a:p>
            <a:endParaRPr kumimoji="1" lang="x-none" altLang="en-US"/>
          </a:p>
        </p:txBody>
      </p:sp>
      <p:sp>
        <p:nvSpPr>
          <p:cNvPr id="8" name="텍스트 개체 틀 7">
            <a:extLst>
              <a:ext uri="{FF2B5EF4-FFF2-40B4-BE49-F238E27FC236}">
                <a16:creationId xmlns:a16="http://schemas.microsoft.com/office/drawing/2014/main" xmlns="" id="{E9394343-C132-6848-9C86-7E3F843620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35132" y="976879"/>
            <a:ext cx="3732690" cy="350880"/>
          </a:xfrm>
        </p:spPr>
        <p:txBody>
          <a:bodyPr/>
          <a:lstStyle>
            <a:lvl1pPr>
              <a:buNone/>
              <a:defRPr lang="x-none" altLang="en-US" sz="1800" b="0" i="0" kern="1200" dirty="0">
                <a:solidFill>
                  <a:srgbClr val="FDADBB"/>
                </a:solidFill>
                <a:latin typeface="NanumGothic" panose="020D0604000000000000" pitchFamily="34" charset="-127"/>
                <a:ea typeface="NanumGothic" panose="020D0604000000000000" pitchFamily="34" charset="-127"/>
                <a:cs typeface="Arial" panose="020B0604020202020204" pitchFamily="34" charset="0"/>
              </a:defRPr>
            </a:lvl1pPr>
          </a:lstStyle>
          <a:p>
            <a:pPr lvl="0"/>
            <a:r>
              <a:rPr kumimoji="1" lang="en-US" altLang="ko-KR"/>
              <a:t>1.</a:t>
            </a:r>
            <a:r>
              <a:rPr kumimoji="1" lang="ko-KR" altLang="en-US"/>
              <a:t> </a:t>
            </a:r>
            <a:r>
              <a:rPr kumimoji="1" lang="en-US" altLang="ko-KR"/>
              <a:t>Enter</a:t>
            </a:r>
            <a:r>
              <a:rPr kumimoji="1" lang="ko-KR" altLang="en-US"/>
              <a:t> </a:t>
            </a:r>
            <a:r>
              <a:rPr kumimoji="1" lang="en-US" altLang="ko-KR"/>
              <a:t>the</a:t>
            </a:r>
            <a:r>
              <a:rPr kumimoji="1" lang="ko-KR" altLang="en-US"/>
              <a:t> </a:t>
            </a:r>
            <a:r>
              <a:rPr kumimoji="1" lang="en-US" altLang="ko-KR"/>
              <a:t>title</a:t>
            </a:r>
            <a:endParaRPr kumimoji="1" lang="x-none" altLang="en-US"/>
          </a:p>
        </p:txBody>
      </p:sp>
      <p:sp>
        <p:nvSpPr>
          <p:cNvPr id="13" name="텍스트 개체 틀 7">
            <a:extLst>
              <a:ext uri="{FF2B5EF4-FFF2-40B4-BE49-F238E27FC236}">
                <a16:creationId xmlns:a16="http://schemas.microsoft.com/office/drawing/2014/main" xmlns="" id="{CA142809-75E3-5441-9F09-54E3E05704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35132" y="1465394"/>
            <a:ext cx="3732690" cy="826870"/>
          </a:xfr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x-none" altLang="en-US" sz="1100" b="0" i="0" u="none" strike="noStrike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/>
                <a:ea typeface="HY견고딕" panose="02030600000101010101" pitchFamily="18" charset="-127"/>
              </a:defRPr>
            </a:lvl1pPr>
          </a:lstStyle>
          <a:p>
            <a:pPr marL="0" marR="0" lvl="0" indent="0" defTabSz="4572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x-none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Lorem ipsum dolorsit amet, consectetuer adipiscing elit, sed diam nonummy nibh euismod tincidunt ut laoreet dolore magna aliquam erat volutpat. Ut wisi enim ad minim veniam,</a:t>
            </a:r>
          </a:p>
        </p:txBody>
      </p:sp>
      <p:sp>
        <p:nvSpPr>
          <p:cNvPr id="14" name="텍스트 개체 틀 7">
            <a:extLst>
              <a:ext uri="{FF2B5EF4-FFF2-40B4-BE49-F238E27FC236}">
                <a16:creationId xmlns:a16="http://schemas.microsoft.com/office/drawing/2014/main" xmlns="" id="{5AFF1E28-FE2E-5E43-B79F-C306BA4C51C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35132" y="2727542"/>
            <a:ext cx="3732690" cy="350880"/>
          </a:xfrm>
        </p:spPr>
        <p:txBody>
          <a:bodyPr/>
          <a:lstStyle>
            <a:lvl1pPr>
              <a:buNone/>
              <a:defRPr lang="x-none" altLang="en-US" sz="1800" b="0" i="0" kern="1200" dirty="0">
                <a:solidFill>
                  <a:srgbClr val="FDADBB"/>
                </a:solidFill>
                <a:latin typeface="NanumGothic" panose="020D0604000000000000" pitchFamily="34" charset="-127"/>
                <a:ea typeface="NanumGothic" panose="020D0604000000000000" pitchFamily="34" charset="-127"/>
                <a:cs typeface="Arial" panose="020B0604020202020204" pitchFamily="34" charset="0"/>
              </a:defRPr>
            </a:lvl1pPr>
          </a:lstStyle>
          <a:p>
            <a:pPr lvl="0"/>
            <a:r>
              <a:rPr kumimoji="1" lang="en-US" altLang="ko-KR"/>
              <a:t>2.</a:t>
            </a:r>
            <a:r>
              <a:rPr kumimoji="1" lang="ko-KR" altLang="en-US"/>
              <a:t> </a:t>
            </a:r>
            <a:r>
              <a:rPr kumimoji="1" lang="en-US" altLang="ko-KR"/>
              <a:t>Enter</a:t>
            </a:r>
            <a:r>
              <a:rPr kumimoji="1" lang="ko-KR" altLang="en-US"/>
              <a:t> </a:t>
            </a:r>
            <a:r>
              <a:rPr kumimoji="1" lang="en-US" altLang="ko-KR"/>
              <a:t>the</a:t>
            </a:r>
            <a:r>
              <a:rPr kumimoji="1" lang="ko-KR" altLang="en-US"/>
              <a:t> </a:t>
            </a:r>
            <a:r>
              <a:rPr kumimoji="1" lang="en-US" altLang="ko-KR"/>
              <a:t>title</a:t>
            </a:r>
            <a:endParaRPr kumimoji="1" lang="x-none" altLang="en-US"/>
          </a:p>
        </p:txBody>
      </p:sp>
      <p:sp>
        <p:nvSpPr>
          <p:cNvPr id="15" name="텍스트 개체 틀 7">
            <a:extLst>
              <a:ext uri="{FF2B5EF4-FFF2-40B4-BE49-F238E27FC236}">
                <a16:creationId xmlns:a16="http://schemas.microsoft.com/office/drawing/2014/main" xmlns="" id="{65C36FCF-E3E3-2749-886E-3A1E6287E07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35132" y="3216057"/>
            <a:ext cx="3732690" cy="826870"/>
          </a:xfr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x-none" altLang="en-US" sz="1100" b="0" i="0" u="none" strike="noStrike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/>
                <a:ea typeface="HY견고딕" panose="02030600000101010101" pitchFamily="18" charset="-127"/>
              </a:defRPr>
            </a:lvl1pPr>
          </a:lstStyle>
          <a:p>
            <a:pPr marL="0" marR="0" lvl="0" indent="0" defTabSz="4572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x-none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Lorem ipsum dolorsit amet, consectetuer adipiscing elit, sed diam nonummy nibh euismod tincidunt ut laoreet dolore magna aliquam erat volutpat. Ut wisi enim ad minim veniam,</a:t>
            </a:r>
          </a:p>
        </p:txBody>
      </p:sp>
      <p:sp>
        <p:nvSpPr>
          <p:cNvPr id="16" name="텍스트 개체 틀 7">
            <a:extLst>
              <a:ext uri="{FF2B5EF4-FFF2-40B4-BE49-F238E27FC236}">
                <a16:creationId xmlns:a16="http://schemas.microsoft.com/office/drawing/2014/main" xmlns="" id="{63770588-5A6F-9442-8401-D609BB991AE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35132" y="4478205"/>
            <a:ext cx="3732690" cy="350880"/>
          </a:xfrm>
        </p:spPr>
        <p:txBody>
          <a:bodyPr/>
          <a:lstStyle>
            <a:lvl1pPr>
              <a:buNone/>
              <a:defRPr lang="x-none" altLang="en-US" sz="1800" b="0" i="0" kern="1200" dirty="0">
                <a:solidFill>
                  <a:srgbClr val="FDADBB"/>
                </a:solidFill>
                <a:latin typeface="NanumGothic" panose="020D0604000000000000" pitchFamily="34" charset="-127"/>
                <a:ea typeface="NanumGothic" panose="020D0604000000000000" pitchFamily="34" charset="-127"/>
                <a:cs typeface="Arial" panose="020B0604020202020204" pitchFamily="34" charset="0"/>
              </a:defRPr>
            </a:lvl1pPr>
          </a:lstStyle>
          <a:p>
            <a:pPr lvl="0"/>
            <a:r>
              <a:rPr kumimoji="1" lang="en-US" altLang="ko-KR"/>
              <a:t>3.</a:t>
            </a:r>
            <a:r>
              <a:rPr kumimoji="1" lang="ko-KR" altLang="en-US"/>
              <a:t> </a:t>
            </a:r>
            <a:r>
              <a:rPr kumimoji="1" lang="en-US" altLang="ko-KR"/>
              <a:t>Enter</a:t>
            </a:r>
            <a:r>
              <a:rPr kumimoji="1" lang="ko-KR" altLang="en-US"/>
              <a:t> </a:t>
            </a:r>
            <a:r>
              <a:rPr kumimoji="1" lang="en-US" altLang="ko-KR"/>
              <a:t>the</a:t>
            </a:r>
            <a:r>
              <a:rPr kumimoji="1" lang="ko-KR" altLang="en-US"/>
              <a:t> </a:t>
            </a:r>
            <a:r>
              <a:rPr kumimoji="1" lang="en-US" altLang="ko-KR"/>
              <a:t>title</a:t>
            </a:r>
            <a:endParaRPr kumimoji="1" lang="x-none" altLang="en-US"/>
          </a:p>
        </p:txBody>
      </p:sp>
      <p:sp>
        <p:nvSpPr>
          <p:cNvPr id="17" name="텍스트 개체 틀 7">
            <a:extLst>
              <a:ext uri="{FF2B5EF4-FFF2-40B4-BE49-F238E27FC236}">
                <a16:creationId xmlns:a16="http://schemas.microsoft.com/office/drawing/2014/main" xmlns="" id="{1996CB70-A167-1B40-98C9-90424081C35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35132" y="4966720"/>
            <a:ext cx="3732690" cy="826870"/>
          </a:xfr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x-none" altLang="en-US" sz="1100" b="0" i="0" u="none" strike="noStrike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/>
              </a:defRPr>
            </a:lvl1pPr>
          </a:lstStyle>
          <a:p>
            <a:pPr marL="0" marR="0" lvl="0" indent="0" defTabSz="4572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x-none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Lorem ipsum dolorsit amet, consectetuer adipiscing elit, sed diam nonummy nibh euismod tincidunt ut laoreet dolore magna aliquam erat volutpat. Ut wisi enim ad minim veniam,</a:t>
            </a:r>
          </a:p>
        </p:txBody>
      </p:sp>
      <p:sp>
        <p:nvSpPr>
          <p:cNvPr id="18" name="텍스트 개체 틀 7">
            <a:extLst>
              <a:ext uri="{FF2B5EF4-FFF2-40B4-BE49-F238E27FC236}">
                <a16:creationId xmlns:a16="http://schemas.microsoft.com/office/drawing/2014/main" xmlns="" id="{862591D7-9E6B-4E44-B4F1-723F65D6139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1785" y="492191"/>
            <a:ext cx="3609487" cy="1325821"/>
          </a:xfrm>
        </p:spPr>
        <p:txBody>
          <a:bodyPr/>
          <a:lstStyle>
            <a:lvl1pPr algn="l">
              <a:buNone/>
              <a:defRPr lang="x-none" altLang="en-US" sz="4400" b="1" i="0" kern="1200" dirty="0">
                <a:solidFill>
                  <a:srgbClr val="FDADBB"/>
                </a:solidFill>
                <a:latin typeface="NanumGothic" panose="020D0604000000000000" pitchFamily="34" charset="-127"/>
                <a:ea typeface="NanumGothic" panose="020D0604000000000000" pitchFamily="34" charset="-127"/>
                <a:cs typeface="Arial" panose="020B0604020202020204" pitchFamily="34" charset="0"/>
              </a:defRPr>
            </a:lvl1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x-none" sz="4400" dirty="0"/>
              <a:t>Please Enter </a:t>
            </a:r>
          </a:p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x-none" sz="4400" dirty="0"/>
              <a:t>Topics</a:t>
            </a:r>
            <a:endParaRPr kumimoji="1" lang="x-none" altLang="en-US" dirty="0"/>
          </a:p>
        </p:txBody>
      </p:sp>
    </p:spTree>
    <p:extLst>
      <p:ext uri="{BB962C8B-B14F-4D97-AF65-F5344CB8AC3E}">
        <p14:creationId xmlns:p14="http://schemas.microsoft.com/office/powerpoint/2010/main" val="3272018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그림 개체 틀 8">
            <a:extLst>
              <a:ext uri="{FF2B5EF4-FFF2-40B4-BE49-F238E27FC236}">
                <a16:creationId xmlns:a16="http://schemas.microsoft.com/office/drawing/2014/main" xmlns="" id="{4D20E0B4-5818-0845-92DA-BBE45CE7FED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20461" y="1352282"/>
            <a:ext cx="9311426" cy="2076718"/>
          </a:xfrm>
        </p:spPr>
        <p:txBody>
          <a:bodyPr/>
          <a:lstStyle/>
          <a:p>
            <a:endParaRPr kumimoji="1" lang="x-none" alt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F9A4C1E1-5379-4AE9-B1F2-988B3D82E2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4335" y="291550"/>
            <a:ext cx="8759222" cy="635352"/>
          </a:xfrm>
          <a:prstGeom prst="rect">
            <a:avLst/>
          </a:prstGeom>
        </p:spPr>
        <p:txBody>
          <a:bodyPr anchor="t" anchorCtr="0"/>
          <a:lstStyle>
            <a:lvl1pPr algn="ctr">
              <a:defRPr b="1" baseline="0">
                <a:solidFill>
                  <a:srgbClr val="FDADBB"/>
                </a:solidFill>
                <a:latin typeface="+mj-lt"/>
                <a:ea typeface="HY견고딕" panose="02030600000101010101" pitchFamily="18" charset="-127"/>
              </a:defRPr>
            </a:lvl1pPr>
          </a:lstStyle>
          <a:p>
            <a:r>
              <a:rPr lang="en-US" dirty="0"/>
              <a:t>Please Enter Topics</a:t>
            </a:r>
          </a:p>
        </p:txBody>
      </p:sp>
    </p:spTree>
    <p:extLst>
      <p:ext uri="{BB962C8B-B14F-4D97-AF65-F5344CB8AC3E}">
        <p14:creationId xmlns:p14="http://schemas.microsoft.com/office/powerpoint/2010/main" val="40576167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모서리가 둥근 직사각형 19">
            <a:extLst>
              <a:ext uri="{FF2B5EF4-FFF2-40B4-BE49-F238E27FC236}">
                <a16:creationId xmlns:a16="http://schemas.microsoft.com/office/drawing/2014/main" xmlns="" id="{199D992C-CD7C-904F-8EFC-E15F8CA56DED}"/>
              </a:ext>
            </a:extLst>
          </p:cNvPr>
          <p:cNvSpPr/>
          <p:nvPr userDrawn="1"/>
        </p:nvSpPr>
        <p:spPr>
          <a:xfrm>
            <a:off x="0" y="1671174"/>
            <a:ext cx="12192000" cy="2076718"/>
          </a:xfrm>
          <a:prstGeom prst="roundRect">
            <a:avLst>
              <a:gd name="adj" fmla="val 0"/>
            </a:avLst>
          </a:prstGeom>
          <a:solidFill>
            <a:srgbClr val="FDADBB"/>
          </a:solidFill>
          <a:ln w="31750">
            <a:noFill/>
          </a:ln>
          <a:effectLst>
            <a:outerShdw blurRad="254000" sx="104000" sy="104000" algn="ctr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x-none" altLang="en-US" dirty="0"/>
          </a:p>
        </p:txBody>
      </p:sp>
      <p:sp>
        <p:nvSpPr>
          <p:cNvPr id="9" name="그림 개체 틀 8">
            <a:extLst>
              <a:ext uri="{FF2B5EF4-FFF2-40B4-BE49-F238E27FC236}">
                <a16:creationId xmlns:a16="http://schemas.microsoft.com/office/drawing/2014/main" xmlns="" id="{4D20E0B4-5818-0845-92DA-BBE45CE7FED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504335" y="1393772"/>
            <a:ext cx="3912491" cy="4400741"/>
          </a:xfrm>
        </p:spPr>
        <p:txBody>
          <a:bodyPr/>
          <a:lstStyle/>
          <a:p>
            <a:endParaRPr kumimoji="1" lang="x-none" altLang="en-US" dirty="0"/>
          </a:p>
        </p:txBody>
      </p:sp>
      <p:sp>
        <p:nvSpPr>
          <p:cNvPr id="23" name="텍스트 개체 틀 7">
            <a:extLst>
              <a:ext uri="{FF2B5EF4-FFF2-40B4-BE49-F238E27FC236}">
                <a16:creationId xmlns:a16="http://schemas.microsoft.com/office/drawing/2014/main" xmlns="" id="{3AEEE747-1ECE-6B43-B0B1-5A3537E0718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014236" y="1958009"/>
            <a:ext cx="4521241" cy="1580322"/>
          </a:xfr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x-none" altLang="en-US" sz="1100" b="0" i="0" u="none" strike="noStrike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</a:defRPr>
            </a:lvl1pPr>
          </a:lstStyle>
          <a:p>
            <a:pPr marL="0" marR="0" lvl="0" indent="0" defTabSz="4572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x-none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Lorem ipsum dolorsit amet, consectetuer adipiscing elit, sed diam nonummy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xmlns="" id="{FAA75059-35CA-4CA4-AAE7-F4074D5855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4335" y="291550"/>
            <a:ext cx="8759222" cy="635352"/>
          </a:xfrm>
          <a:prstGeom prst="rect">
            <a:avLst/>
          </a:prstGeom>
        </p:spPr>
        <p:txBody>
          <a:bodyPr anchor="t" anchorCtr="0"/>
          <a:lstStyle>
            <a:lvl1pPr algn="ctr">
              <a:defRPr b="1" baseline="0">
                <a:solidFill>
                  <a:srgbClr val="FDADBB"/>
                </a:solidFill>
                <a:latin typeface="+mj-lt"/>
                <a:ea typeface="HY견고딕" panose="02030600000101010101" pitchFamily="18" charset="-127"/>
              </a:defRPr>
            </a:lvl1pPr>
          </a:lstStyle>
          <a:p>
            <a:r>
              <a:rPr lang="en-US" dirty="0"/>
              <a:t>Please Enter Topics</a:t>
            </a:r>
          </a:p>
        </p:txBody>
      </p:sp>
    </p:spTree>
    <p:extLst>
      <p:ext uri="{BB962C8B-B14F-4D97-AF65-F5344CB8AC3E}">
        <p14:creationId xmlns:p14="http://schemas.microsoft.com/office/powerpoint/2010/main" val="3536336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88446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9962" y="924730"/>
            <a:ext cx="6012976" cy="1518219"/>
          </a:xfrm>
          <a:prstGeom prst="rect">
            <a:avLst/>
          </a:prstGeom>
        </p:spPr>
        <p:txBody>
          <a:bodyPr anchor="t" anchorCtr="0"/>
          <a:lstStyle>
            <a:lvl1pPr algn="l">
              <a:defRPr b="1" baseline="0">
                <a:solidFill>
                  <a:srgbClr val="FDADBB"/>
                </a:solidFill>
                <a:latin typeface="+mj-lt"/>
                <a:ea typeface="HY견고딕" panose="02030600000101010101" pitchFamily="18" charset="-127"/>
              </a:defRPr>
            </a:lvl1pPr>
          </a:lstStyle>
          <a:p>
            <a:r>
              <a:rPr lang="en-US"/>
              <a:t>Please Enter </a:t>
            </a:r>
            <a:br>
              <a:rPr lang="en-US"/>
            </a:br>
            <a:r>
              <a:rPr lang="en-US"/>
              <a:t>Topics</a:t>
            </a: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xmlns="" id="{ED986384-F9F1-C743-9868-DDDB55C4F2D8}"/>
              </a:ext>
            </a:extLst>
          </p:cNvPr>
          <p:cNvGrpSpPr/>
          <p:nvPr userDrawn="1"/>
        </p:nvGrpSpPr>
        <p:grpSpPr>
          <a:xfrm>
            <a:off x="1255151" y="2568877"/>
            <a:ext cx="4671160" cy="1932816"/>
            <a:chOff x="769962" y="2842146"/>
            <a:chExt cx="4671160" cy="1932816"/>
          </a:xfrm>
        </p:grpSpPr>
        <p:sp>
          <p:nvSpPr>
            <p:cNvPr id="4" name="직사각형 3">
              <a:extLst>
                <a:ext uri="{FF2B5EF4-FFF2-40B4-BE49-F238E27FC236}">
                  <a16:creationId xmlns:a16="http://schemas.microsoft.com/office/drawing/2014/main" xmlns="" id="{F6B1F577-5C66-454F-BE30-D7602B3CA14F}"/>
                </a:ext>
              </a:extLst>
            </p:cNvPr>
            <p:cNvSpPr/>
            <p:nvPr userDrawn="1"/>
          </p:nvSpPr>
          <p:spPr>
            <a:xfrm>
              <a:off x="769962" y="2842146"/>
              <a:ext cx="3875965" cy="1173707"/>
            </a:xfrm>
            <a:prstGeom prst="rect">
              <a:avLst/>
            </a:prstGeom>
            <a:ln>
              <a:noFill/>
            </a:ln>
            <a:effectLst>
              <a:outerShdw blurRad="2032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x-none" altLang="en-US"/>
            </a:p>
          </p:txBody>
        </p:sp>
        <p:sp>
          <p:nvSpPr>
            <p:cNvPr id="7" name="원형 6">
              <a:extLst>
                <a:ext uri="{FF2B5EF4-FFF2-40B4-BE49-F238E27FC236}">
                  <a16:creationId xmlns:a16="http://schemas.microsoft.com/office/drawing/2014/main" xmlns="" id="{F9BE8D9A-672D-9D4E-9E66-B09B8332C85C}"/>
                </a:ext>
              </a:extLst>
            </p:cNvPr>
            <p:cNvSpPr/>
            <p:nvPr userDrawn="1"/>
          </p:nvSpPr>
          <p:spPr>
            <a:xfrm>
              <a:off x="3850731" y="3256743"/>
              <a:ext cx="1590391" cy="1518219"/>
            </a:xfrm>
            <a:prstGeom prst="pie">
              <a:avLst>
                <a:gd name="adj1" fmla="val 10810647"/>
                <a:gd name="adj2" fmla="val 16200000"/>
              </a:avLst>
            </a:prstGeom>
            <a:solidFill>
              <a:srgbClr val="FDAD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x-none" altLang="en-US"/>
            </a:p>
          </p:txBody>
        </p:sp>
      </p:grpSp>
      <p:grpSp>
        <p:nvGrpSpPr>
          <p:cNvPr id="36" name="그룹 35">
            <a:extLst>
              <a:ext uri="{FF2B5EF4-FFF2-40B4-BE49-F238E27FC236}">
                <a16:creationId xmlns:a16="http://schemas.microsoft.com/office/drawing/2014/main" xmlns="" id="{163F017E-0E96-334E-B68D-9E58F7DBFA08}"/>
              </a:ext>
            </a:extLst>
          </p:cNvPr>
          <p:cNvGrpSpPr/>
          <p:nvPr userDrawn="1"/>
        </p:nvGrpSpPr>
        <p:grpSpPr>
          <a:xfrm>
            <a:off x="6460793" y="2568877"/>
            <a:ext cx="4671160" cy="1932816"/>
            <a:chOff x="769962" y="2842146"/>
            <a:chExt cx="4671160" cy="1932816"/>
          </a:xfrm>
        </p:grpSpPr>
        <p:sp>
          <p:nvSpPr>
            <p:cNvPr id="37" name="직사각형 36">
              <a:extLst>
                <a:ext uri="{FF2B5EF4-FFF2-40B4-BE49-F238E27FC236}">
                  <a16:creationId xmlns:a16="http://schemas.microsoft.com/office/drawing/2014/main" xmlns="" id="{6E0AB70E-C7E4-BF43-A820-ADA9FEB50126}"/>
                </a:ext>
              </a:extLst>
            </p:cNvPr>
            <p:cNvSpPr/>
            <p:nvPr userDrawn="1"/>
          </p:nvSpPr>
          <p:spPr>
            <a:xfrm>
              <a:off x="769962" y="2842146"/>
              <a:ext cx="3875965" cy="1173707"/>
            </a:xfrm>
            <a:prstGeom prst="rect">
              <a:avLst/>
            </a:prstGeom>
            <a:ln>
              <a:noFill/>
            </a:ln>
            <a:effectLst>
              <a:outerShdw blurRad="2032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x-none" altLang="en-US"/>
            </a:p>
          </p:txBody>
        </p:sp>
        <p:sp>
          <p:nvSpPr>
            <p:cNvPr id="38" name="원형 37">
              <a:extLst>
                <a:ext uri="{FF2B5EF4-FFF2-40B4-BE49-F238E27FC236}">
                  <a16:creationId xmlns:a16="http://schemas.microsoft.com/office/drawing/2014/main" xmlns="" id="{8CC02998-7108-9E45-911B-5B47404BAB3B}"/>
                </a:ext>
              </a:extLst>
            </p:cNvPr>
            <p:cNvSpPr/>
            <p:nvPr userDrawn="1"/>
          </p:nvSpPr>
          <p:spPr>
            <a:xfrm>
              <a:off x="3850731" y="3256743"/>
              <a:ext cx="1590391" cy="1518219"/>
            </a:xfrm>
            <a:prstGeom prst="pie">
              <a:avLst>
                <a:gd name="adj1" fmla="val 10810647"/>
                <a:gd name="adj2" fmla="val 16200000"/>
              </a:avLst>
            </a:prstGeom>
            <a:solidFill>
              <a:srgbClr val="FDAD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x-none" altLang="en-US"/>
            </a:p>
          </p:txBody>
        </p:sp>
      </p:grpSp>
      <p:grpSp>
        <p:nvGrpSpPr>
          <p:cNvPr id="39" name="그룹 38">
            <a:extLst>
              <a:ext uri="{FF2B5EF4-FFF2-40B4-BE49-F238E27FC236}">
                <a16:creationId xmlns:a16="http://schemas.microsoft.com/office/drawing/2014/main" xmlns="" id="{8C4C8B1B-1FFB-F741-8E22-85F1753A1A24}"/>
              </a:ext>
            </a:extLst>
          </p:cNvPr>
          <p:cNvGrpSpPr/>
          <p:nvPr userDrawn="1"/>
        </p:nvGrpSpPr>
        <p:grpSpPr>
          <a:xfrm>
            <a:off x="1255151" y="3998283"/>
            <a:ext cx="4671160" cy="1932816"/>
            <a:chOff x="769962" y="2842146"/>
            <a:chExt cx="4671160" cy="1932816"/>
          </a:xfrm>
        </p:grpSpPr>
        <p:sp>
          <p:nvSpPr>
            <p:cNvPr id="40" name="직사각형 39">
              <a:extLst>
                <a:ext uri="{FF2B5EF4-FFF2-40B4-BE49-F238E27FC236}">
                  <a16:creationId xmlns:a16="http://schemas.microsoft.com/office/drawing/2014/main" xmlns="" id="{D72FED5C-F643-424F-AA9F-6D3C10FB4240}"/>
                </a:ext>
              </a:extLst>
            </p:cNvPr>
            <p:cNvSpPr/>
            <p:nvPr userDrawn="1"/>
          </p:nvSpPr>
          <p:spPr>
            <a:xfrm>
              <a:off x="769962" y="2842146"/>
              <a:ext cx="3875965" cy="1173707"/>
            </a:xfrm>
            <a:prstGeom prst="rect">
              <a:avLst/>
            </a:prstGeom>
            <a:ln>
              <a:noFill/>
            </a:ln>
            <a:effectLst>
              <a:outerShdw blurRad="2032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x-none" altLang="en-US"/>
            </a:p>
          </p:txBody>
        </p:sp>
        <p:sp>
          <p:nvSpPr>
            <p:cNvPr id="41" name="원형 40">
              <a:extLst>
                <a:ext uri="{FF2B5EF4-FFF2-40B4-BE49-F238E27FC236}">
                  <a16:creationId xmlns:a16="http://schemas.microsoft.com/office/drawing/2014/main" xmlns="" id="{029618C4-1838-1740-A080-96E5AEDF2767}"/>
                </a:ext>
              </a:extLst>
            </p:cNvPr>
            <p:cNvSpPr/>
            <p:nvPr userDrawn="1"/>
          </p:nvSpPr>
          <p:spPr>
            <a:xfrm>
              <a:off x="3850731" y="3256743"/>
              <a:ext cx="1590391" cy="1518219"/>
            </a:xfrm>
            <a:prstGeom prst="pie">
              <a:avLst>
                <a:gd name="adj1" fmla="val 10810647"/>
                <a:gd name="adj2" fmla="val 16200000"/>
              </a:avLst>
            </a:prstGeom>
            <a:solidFill>
              <a:srgbClr val="FDAD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x-none" altLang="en-US" dirty="0"/>
            </a:p>
          </p:txBody>
        </p:sp>
      </p:grpSp>
      <p:grpSp>
        <p:nvGrpSpPr>
          <p:cNvPr id="42" name="그룹 41">
            <a:extLst>
              <a:ext uri="{FF2B5EF4-FFF2-40B4-BE49-F238E27FC236}">
                <a16:creationId xmlns:a16="http://schemas.microsoft.com/office/drawing/2014/main" xmlns="" id="{6C910196-7AE7-4D4F-9F33-16313CD84233}"/>
              </a:ext>
            </a:extLst>
          </p:cNvPr>
          <p:cNvGrpSpPr/>
          <p:nvPr userDrawn="1"/>
        </p:nvGrpSpPr>
        <p:grpSpPr>
          <a:xfrm>
            <a:off x="6460793" y="3998283"/>
            <a:ext cx="4671160" cy="1932816"/>
            <a:chOff x="769962" y="2842146"/>
            <a:chExt cx="4671160" cy="1932816"/>
          </a:xfrm>
        </p:grpSpPr>
        <p:sp>
          <p:nvSpPr>
            <p:cNvPr id="43" name="직사각형 42">
              <a:extLst>
                <a:ext uri="{FF2B5EF4-FFF2-40B4-BE49-F238E27FC236}">
                  <a16:creationId xmlns:a16="http://schemas.microsoft.com/office/drawing/2014/main" xmlns="" id="{6BF7CF7F-34A5-5B48-8312-93DDD1B2D12C}"/>
                </a:ext>
              </a:extLst>
            </p:cNvPr>
            <p:cNvSpPr/>
            <p:nvPr userDrawn="1"/>
          </p:nvSpPr>
          <p:spPr>
            <a:xfrm>
              <a:off x="769962" y="2842146"/>
              <a:ext cx="3875965" cy="1173707"/>
            </a:xfrm>
            <a:prstGeom prst="rect">
              <a:avLst/>
            </a:prstGeom>
            <a:ln>
              <a:noFill/>
            </a:ln>
            <a:effectLst>
              <a:outerShdw blurRad="2032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x-none" altLang="en-US"/>
            </a:p>
          </p:txBody>
        </p:sp>
        <p:sp>
          <p:nvSpPr>
            <p:cNvPr id="44" name="원형 43">
              <a:extLst>
                <a:ext uri="{FF2B5EF4-FFF2-40B4-BE49-F238E27FC236}">
                  <a16:creationId xmlns:a16="http://schemas.microsoft.com/office/drawing/2014/main" xmlns="" id="{9B488B1B-2FF3-B74D-B608-4C0D8102D2D7}"/>
                </a:ext>
              </a:extLst>
            </p:cNvPr>
            <p:cNvSpPr/>
            <p:nvPr userDrawn="1"/>
          </p:nvSpPr>
          <p:spPr>
            <a:xfrm>
              <a:off x="3850731" y="3256743"/>
              <a:ext cx="1590391" cy="1518219"/>
            </a:xfrm>
            <a:prstGeom prst="pie">
              <a:avLst>
                <a:gd name="adj1" fmla="val 10810647"/>
                <a:gd name="adj2" fmla="val 16200000"/>
              </a:avLst>
            </a:prstGeom>
            <a:solidFill>
              <a:srgbClr val="FDAD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x-none" altLang="en-US" dirty="0"/>
            </a:p>
          </p:txBody>
        </p:sp>
      </p:grpSp>
      <p:grpSp>
        <p:nvGrpSpPr>
          <p:cNvPr id="45" name="그룹 44">
            <a:extLst>
              <a:ext uri="{FF2B5EF4-FFF2-40B4-BE49-F238E27FC236}">
                <a16:creationId xmlns:a16="http://schemas.microsoft.com/office/drawing/2014/main" xmlns="" id="{5189ACA7-C5AB-854B-AA81-C26609438CF1}"/>
              </a:ext>
            </a:extLst>
          </p:cNvPr>
          <p:cNvGrpSpPr/>
          <p:nvPr userDrawn="1"/>
        </p:nvGrpSpPr>
        <p:grpSpPr>
          <a:xfrm>
            <a:off x="1255151" y="5315487"/>
            <a:ext cx="4671160" cy="1932816"/>
            <a:chOff x="769962" y="2842146"/>
            <a:chExt cx="4671160" cy="1932816"/>
          </a:xfrm>
        </p:grpSpPr>
        <p:sp>
          <p:nvSpPr>
            <p:cNvPr id="46" name="직사각형 45">
              <a:extLst>
                <a:ext uri="{FF2B5EF4-FFF2-40B4-BE49-F238E27FC236}">
                  <a16:creationId xmlns:a16="http://schemas.microsoft.com/office/drawing/2014/main" xmlns="" id="{FF2F0C32-8B51-994A-88F0-767477F03E31}"/>
                </a:ext>
              </a:extLst>
            </p:cNvPr>
            <p:cNvSpPr/>
            <p:nvPr userDrawn="1"/>
          </p:nvSpPr>
          <p:spPr>
            <a:xfrm>
              <a:off x="769962" y="2842146"/>
              <a:ext cx="3875965" cy="1173707"/>
            </a:xfrm>
            <a:prstGeom prst="rect">
              <a:avLst/>
            </a:prstGeom>
            <a:ln>
              <a:noFill/>
            </a:ln>
            <a:effectLst>
              <a:outerShdw blurRad="2032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x-none" altLang="en-US"/>
            </a:p>
          </p:txBody>
        </p:sp>
        <p:sp>
          <p:nvSpPr>
            <p:cNvPr id="47" name="원형 46">
              <a:extLst>
                <a:ext uri="{FF2B5EF4-FFF2-40B4-BE49-F238E27FC236}">
                  <a16:creationId xmlns:a16="http://schemas.microsoft.com/office/drawing/2014/main" xmlns="" id="{E773CDDF-A28B-F74B-B9DC-C04F0630D037}"/>
                </a:ext>
              </a:extLst>
            </p:cNvPr>
            <p:cNvSpPr/>
            <p:nvPr userDrawn="1"/>
          </p:nvSpPr>
          <p:spPr>
            <a:xfrm>
              <a:off x="3850731" y="3256743"/>
              <a:ext cx="1590391" cy="1518219"/>
            </a:xfrm>
            <a:prstGeom prst="pie">
              <a:avLst>
                <a:gd name="adj1" fmla="val 10810647"/>
                <a:gd name="adj2" fmla="val 16200000"/>
              </a:avLst>
            </a:prstGeom>
            <a:solidFill>
              <a:srgbClr val="FDAD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x-none" altLang="en-US" dirty="0"/>
            </a:p>
          </p:txBody>
        </p:sp>
      </p:grpSp>
      <p:grpSp>
        <p:nvGrpSpPr>
          <p:cNvPr id="48" name="그룹 47">
            <a:extLst>
              <a:ext uri="{FF2B5EF4-FFF2-40B4-BE49-F238E27FC236}">
                <a16:creationId xmlns:a16="http://schemas.microsoft.com/office/drawing/2014/main" xmlns="" id="{0259C16F-C278-F347-AAD9-7507EB34453E}"/>
              </a:ext>
            </a:extLst>
          </p:cNvPr>
          <p:cNvGrpSpPr/>
          <p:nvPr userDrawn="1"/>
        </p:nvGrpSpPr>
        <p:grpSpPr>
          <a:xfrm>
            <a:off x="6460793" y="5315487"/>
            <a:ext cx="4671160" cy="1932816"/>
            <a:chOff x="769962" y="2842146"/>
            <a:chExt cx="4671160" cy="1932816"/>
          </a:xfrm>
        </p:grpSpPr>
        <p:sp>
          <p:nvSpPr>
            <p:cNvPr id="49" name="직사각형 48">
              <a:extLst>
                <a:ext uri="{FF2B5EF4-FFF2-40B4-BE49-F238E27FC236}">
                  <a16:creationId xmlns:a16="http://schemas.microsoft.com/office/drawing/2014/main" xmlns="" id="{F973388A-0A59-1E4C-96D7-2E432EEE1618}"/>
                </a:ext>
              </a:extLst>
            </p:cNvPr>
            <p:cNvSpPr/>
            <p:nvPr userDrawn="1"/>
          </p:nvSpPr>
          <p:spPr>
            <a:xfrm>
              <a:off x="769962" y="2842146"/>
              <a:ext cx="3875965" cy="1173707"/>
            </a:xfrm>
            <a:prstGeom prst="rect">
              <a:avLst/>
            </a:prstGeom>
            <a:ln>
              <a:noFill/>
            </a:ln>
            <a:effectLst>
              <a:outerShdw blurRad="2032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x-none" altLang="en-US"/>
            </a:p>
          </p:txBody>
        </p:sp>
        <p:sp>
          <p:nvSpPr>
            <p:cNvPr id="50" name="원형 49">
              <a:extLst>
                <a:ext uri="{FF2B5EF4-FFF2-40B4-BE49-F238E27FC236}">
                  <a16:creationId xmlns:a16="http://schemas.microsoft.com/office/drawing/2014/main" xmlns="" id="{24CD1BA9-DFA2-454C-948C-76D03725670D}"/>
                </a:ext>
              </a:extLst>
            </p:cNvPr>
            <p:cNvSpPr/>
            <p:nvPr userDrawn="1"/>
          </p:nvSpPr>
          <p:spPr>
            <a:xfrm>
              <a:off x="3850731" y="3256743"/>
              <a:ext cx="1590391" cy="1518219"/>
            </a:xfrm>
            <a:prstGeom prst="pie">
              <a:avLst>
                <a:gd name="adj1" fmla="val 10810647"/>
                <a:gd name="adj2" fmla="val 16200000"/>
              </a:avLst>
            </a:prstGeom>
            <a:solidFill>
              <a:srgbClr val="FDAD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x-none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6695768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bg>
      <p:bgPr>
        <a:solidFill>
          <a:srgbClr val="F2EF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5D8144F-F953-674F-BA72-1EF8D22A22FE}"/>
              </a:ext>
            </a:extLst>
          </p:cNvPr>
          <p:cNvSpPr txBox="1"/>
          <p:nvPr userDrawn="1"/>
        </p:nvSpPr>
        <p:spPr>
          <a:xfrm>
            <a:off x="-1801881" y="-3125585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25000" lnSpcReduction="20000"/>
          </a:bodyPr>
          <a:lstStyle/>
          <a:p>
            <a:pPr algn="l"/>
            <a:endParaRPr kumimoji="1" lang="x-none" altLang="en-US"/>
          </a:p>
        </p:txBody>
      </p:sp>
      <p:sp>
        <p:nvSpPr>
          <p:cNvPr id="21" name="타원 20">
            <a:extLst>
              <a:ext uri="{FF2B5EF4-FFF2-40B4-BE49-F238E27FC236}">
                <a16:creationId xmlns:a16="http://schemas.microsoft.com/office/drawing/2014/main" xmlns="" id="{7E97A7DE-04AE-C447-97C8-6FBC53C78DD7}"/>
              </a:ext>
            </a:extLst>
          </p:cNvPr>
          <p:cNvSpPr/>
          <p:nvPr userDrawn="1"/>
        </p:nvSpPr>
        <p:spPr>
          <a:xfrm>
            <a:off x="2230655" y="4530068"/>
            <a:ext cx="728992" cy="728992"/>
          </a:xfrm>
          <a:prstGeom prst="ellipse">
            <a:avLst/>
          </a:prstGeom>
          <a:solidFill>
            <a:srgbClr val="FDA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x-none" altLang="en-US" dirty="0"/>
          </a:p>
        </p:txBody>
      </p:sp>
      <p:sp>
        <p:nvSpPr>
          <p:cNvPr id="22" name="타원 21">
            <a:extLst>
              <a:ext uri="{FF2B5EF4-FFF2-40B4-BE49-F238E27FC236}">
                <a16:creationId xmlns:a16="http://schemas.microsoft.com/office/drawing/2014/main" xmlns="" id="{6C78D337-9545-9C45-8ADC-3E45423D1932}"/>
              </a:ext>
            </a:extLst>
          </p:cNvPr>
          <p:cNvSpPr/>
          <p:nvPr userDrawn="1"/>
        </p:nvSpPr>
        <p:spPr>
          <a:xfrm>
            <a:off x="3917654" y="4927221"/>
            <a:ext cx="995034" cy="995034"/>
          </a:xfrm>
          <a:prstGeom prst="ellipse">
            <a:avLst/>
          </a:prstGeom>
          <a:solidFill>
            <a:srgbClr val="FDA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x-none" altLang="en-US"/>
          </a:p>
        </p:txBody>
      </p:sp>
      <p:sp>
        <p:nvSpPr>
          <p:cNvPr id="23" name="타원 22">
            <a:extLst>
              <a:ext uri="{FF2B5EF4-FFF2-40B4-BE49-F238E27FC236}">
                <a16:creationId xmlns:a16="http://schemas.microsoft.com/office/drawing/2014/main" xmlns="" id="{0E5F1564-1B86-9542-81A4-4DD1369D716A}"/>
              </a:ext>
            </a:extLst>
          </p:cNvPr>
          <p:cNvSpPr/>
          <p:nvPr userDrawn="1"/>
        </p:nvSpPr>
        <p:spPr>
          <a:xfrm>
            <a:off x="5768474" y="4530068"/>
            <a:ext cx="325582" cy="325582"/>
          </a:xfrm>
          <a:prstGeom prst="ellipse">
            <a:avLst/>
          </a:prstGeom>
          <a:solidFill>
            <a:srgbClr val="FDA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x-none" altLang="en-US"/>
          </a:p>
        </p:txBody>
      </p:sp>
      <p:sp>
        <p:nvSpPr>
          <p:cNvPr id="24" name="타원 23">
            <a:extLst>
              <a:ext uri="{FF2B5EF4-FFF2-40B4-BE49-F238E27FC236}">
                <a16:creationId xmlns:a16="http://schemas.microsoft.com/office/drawing/2014/main" xmlns="" id="{38928AF8-A860-CE40-B7D4-2178EB4E64A7}"/>
              </a:ext>
            </a:extLst>
          </p:cNvPr>
          <p:cNvSpPr/>
          <p:nvPr userDrawn="1"/>
        </p:nvSpPr>
        <p:spPr>
          <a:xfrm>
            <a:off x="1724412" y="464840"/>
            <a:ext cx="669452" cy="669452"/>
          </a:xfrm>
          <a:prstGeom prst="ellipse">
            <a:avLst/>
          </a:prstGeom>
          <a:solidFill>
            <a:srgbClr val="FDA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x-none" altLang="en-US"/>
          </a:p>
        </p:txBody>
      </p:sp>
      <p:sp>
        <p:nvSpPr>
          <p:cNvPr id="26" name="타원 25">
            <a:extLst>
              <a:ext uri="{FF2B5EF4-FFF2-40B4-BE49-F238E27FC236}">
                <a16:creationId xmlns:a16="http://schemas.microsoft.com/office/drawing/2014/main" xmlns="" id="{87A3C83D-B33E-C740-84B7-A480059670D6}"/>
              </a:ext>
            </a:extLst>
          </p:cNvPr>
          <p:cNvSpPr/>
          <p:nvPr userDrawn="1"/>
        </p:nvSpPr>
        <p:spPr>
          <a:xfrm>
            <a:off x="10301996" y="4612492"/>
            <a:ext cx="887205" cy="887205"/>
          </a:xfrm>
          <a:prstGeom prst="ellipse">
            <a:avLst/>
          </a:prstGeom>
          <a:solidFill>
            <a:srgbClr val="FDA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x-none" altLang="en-US"/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xmlns="" id="{49A10B24-FF9B-0D4F-9F9F-3594BDA046B9}"/>
              </a:ext>
            </a:extLst>
          </p:cNvPr>
          <p:cNvSpPr/>
          <p:nvPr userDrawn="1"/>
        </p:nvSpPr>
        <p:spPr>
          <a:xfrm>
            <a:off x="8664035" y="485084"/>
            <a:ext cx="325582" cy="325582"/>
          </a:xfrm>
          <a:prstGeom prst="ellipse">
            <a:avLst/>
          </a:prstGeom>
          <a:solidFill>
            <a:srgbClr val="FDA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x-none" altLang="en-US"/>
          </a:p>
        </p:txBody>
      </p:sp>
      <p:sp>
        <p:nvSpPr>
          <p:cNvPr id="6" name="도넛[D] 5">
            <a:extLst>
              <a:ext uri="{FF2B5EF4-FFF2-40B4-BE49-F238E27FC236}">
                <a16:creationId xmlns:a16="http://schemas.microsoft.com/office/drawing/2014/main" xmlns="" id="{C2DD1B2E-A295-744B-94E7-C5012FF812F4}"/>
              </a:ext>
            </a:extLst>
          </p:cNvPr>
          <p:cNvSpPr/>
          <p:nvPr userDrawn="1"/>
        </p:nvSpPr>
        <p:spPr>
          <a:xfrm>
            <a:off x="368890" y="4949419"/>
            <a:ext cx="728992" cy="728992"/>
          </a:xfrm>
          <a:prstGeom prst="donut">
            <a:avLst>
              <a:gd name="adj" fmla="val 15909"/>
            </a:avLst>
          </a:prstGeom>
          <a:solidFill>
            <a:srgbClr val="FDA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x-none" altLang="en-US"/>
          </a:p>
        </p:txBody>
      </p:sp>
      <p:sp>
        <p:nvSpPr>
          <p:cNvPr id="27" name="도넛[D] 26">
            <a:extLst>
              <a:ext uri="{FF2B5EF4-FFF2-40B4-BE49-F238E27FC236}">
                <a16:creationId xmlns:a16="http://schemas.microsoft.com/office/drawing/2014/main" xmlns="" id="{69050D8C-9F64-D943-AF19-51D3731DFAD8}"/>
              </a:ext>
            </a:extLst>
          </p:cNvPr>
          <p:cNvSpPr/>
          <p:nvPr userDrawn="1"/>
        </p:nvSpPr>
        <p:spPr>
          <a:xfrm>
            <a:off x="10479787" y="405300"/>
            <a:ext cx="904498" cy="904498"/>
          </a:xfrm>
          <a:prstGeom prst="donut">
            <a:avLst>
              <a:gd name="adj" fmla="val 13034"/>
            </a:avLst>
          </a:prstGeom>
          <a:solidFill>
            <a:srgbClr val="FDA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x-none" altLang="en-US"/>
          </a:p>
        </p:txBody>
      </p:sp>
      <p:sp>
        <p:nvSpPr>
          <p:cNvPr id="28" name="도넛[D] 27">
            <a:extLst>
              <a:ext uri="{FF2B5EF4-FFF2-40B4-BE49-F238E27FC236}">
                <a16:creationId xmlns:a16="http://schemas.microsoft.com/office/drawing/2014/main" xmlns="" id="{6CACF72D-ABCD-7241-857D-D9CA544C875A}"/>
              </a:ext>
            </a:extLst>
          </p:cNvPr>
          <p:cNvSpPr/>
          <p:nvPr userDrawn="1"/>
        </p:nvSpPr>
        <p:spPr>
          <a:xfrm>
            <a:off x="7573301" y="5260329"/>
            <a:ext cx="904498" cy="904498"/>
          </a:xfrm>
          <a:prstGeom prst="donut">
            <a:avLst>
              <a:gd name="adj" fmla="val 13034"/>
            </a:avLst>
          </a:prstGeom>
          <a:solidFill>
            <a:srgbClr val="FDA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x-none" altLang="en-US"/>
          </a:p>
        </p:txBody>
      </p:sp>
      <p:sp>
        <p:nvSpPr>
          <p:cNvPr id="29" name="타원 28">
            <a:extLst>
              <a:ext uri="{FF2B5EF4-FFF2-40B4-BE49-F238E27FC236}">
                <a16:creationId xmlns:a16="http://schemas.microsoft.com/office/drawing/2014/main" xmlns="" id="{E071C808-F64E-7A4C-A6B9-4B6A3C497B61}"/>
              </a:ext>
            </a:extLst>
          </p:cNvPr>
          <p:cNvSpPr/>
          <p:nvPr userDrawn="1"/>
        </p:nvSpPr>
        <p:spPr>
          <a:xfrm>
            <a:off x="1896347" y="5759464"/>
            <a:ext cx="325582" cy="325582"/>
          </a:xfrm>
          <a:prstGeom prst="ellipse">
            <a:avLst/>
          </a:prstGeom>
          <a:solidFill>
            <a:srgbClr val="FDA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x-none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4F19E2B-C8E7-AE4F-9A8A-E4C19E16EC94}"/>
              </a:ext>
            </a:extLst>
          </p:cNvPr>
          <p:cNvSpPr txBox="1"/>
          <p:nvPr userDrawn="1"/>
        </p:nvSpPr>
        <p:spPr>
          <a:xfrm>
            <a:off x="2393864" y="1544320"/>
            <a:ext cx="1374942" cy="2985748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algn="l"/>
            <a:r>
              <a:rPr kumimoji="1" lang="en-US" altLang="x-none" sz="14200" dirty="0">
                <a:solidFill>
                  <a:srgbClr val="697276"/>
                </a:solidFill>
              </a:rPr>
              <a:t>“</a:t>
            </a:r>
            <a:endParaRPr kumimoji="1" lang="x-none" altLang="en-US" sz="14200" dirty="0">
              <a:solidFill>
                <a:srgbClr val="697276"/>
              </a:solidFill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xmlns="" id="{0CC3833C-1863-8C40-A079-28F3CDCCBB2B}"/>
              </a:ext>
            </a:extLst>
          </p:cNvPr>
          <p:cNvSpPr/>
          <p:nvPr userDrawn="1"/>
        </p:nvSpPr>
        <p:spPr>
          <a:xfrm>
            <a:off x="9263529" y="3644708"/>
            <a:ext cx="1069213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ko-KR" sz="14200" dirty="0">
                <a:solidFill>
                  <a:srgbClr val="697276"/>
                </a:solidFill>
              </a:rPr>
              <a:t>”</a:t>
            </a:r>
            <a:endParaRPr lang="x-none" altLang="en-US" sz="14200" dirty="0"/>
          </a:p>
        </p:txBody>
      </p:sp>
      <p:sp>
        <p:nvSpPr>
          <p:cNvPr id="13" name="텍스트 개체 틀 12">
            <a:extLst>
              <a:ext uri="{FF2B5EF4-FFF2-40B4-BE49-F238E27FC236}">
                <a16:creationId xmlns:a16="http://schemas.microsoft.com/office/drawing/2014/main" xmlns="" id="{349707FE-3426-F848-9DC0-4A7AD61BBE3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85978" y="2194044"/>
            <a:ext cx="5362258" cy="2336024"/>
          </a:xfrm>
        </p:spPr>
        <p:txBody>
          <a:bodyPr vert="horz" wrap="square" lIns="91440" tIns="45720" rIns="91440" bIns="45720" rtlCol="0">
            <a:spAutoFit/>
          </a:bodyPr>
          <a:lstStyle>
            <a:lvl1pPr marL="0" marR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ko-KR" altLang="en-US" sz="1800" b="0" u="none" strike="noStrike" cap="none" spc="0" normalizeH="0" baseline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+mn-lt"/>
                <a:cs typeface="+mn-cs"/>
              </a:defRPr>
            </a:lvl1pPr>
            <a:lvl2pPr>
              <a:defRPr lang="ko-KR" altLang="en-US" sz="1800" smtClean="0"/>
            </a:lvl2pPr>
            <a:lvl3pPr>
              <a:defRPr lang="ko-KR" altLang="en-US" sz="1800" smtClean="0"/>
            </a:lvl3pPr>
            <a:lvl4pPr>
              <a:defRPr lang="ko-KR" altLang="en-US" smtClean="0"/>
            </a:lvl4pPr>
            <a:lvl5pPr>
              <a:defRPr lang="x-none" altLang="en-US"/>
            </a:lvl5pPr>
          </a:lstStyle>
          <a:p>
            <a:pPr marR="0" lvl="0" defTabSz="4572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1" lang="en" altLang="x-none" dirty="0"/>
              <a:t>Lorem ipsum </a:t>
            </a:r>
            <a:r>
              <a:rPr kumimoji="1" lang="en" altLang="x-none" dirty="0" err="1"/>
              <a:t>dolorsit</a:t>
            </a:r>
            <a:r>
              <a:rPr kumimoji="1" lang="en" altLang="x-none" dirty="0"/>
              <a:t> </a:t>
            </a:r>
            <a:r>
              <a:rPr kumimoji="1" lang="en" altLang="x-none" dirty="0" err="1"/>
              <a:t>amet</a:t>
            </a:r>
            <a:r>
              <a:rPr kumimoji="1" lang="en" altLang="x-none" dirty="0"/>
              <a:t>, </a:t>
            </a:r>
            <a:r>
              <a:rPr kumimoji="1" lang="en" altLang="x-none" dirty="0" err="1"/>
              <a:t>consectetuer</a:t>
            </a:r>
            <a:endParaRPr kumimoji="1" lang="en" altLang="x-none" dirty="0"/>
          </a:p>
          <a:p>
            <a:pPr marR="0" lvl="0" defTabSz="4572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1" lang="en" altLang="x-none" dirty="0" err="1"/>
              <a:t>adipiscing</a:t>
            </a:r>
            <a:r>
              <a:rPr kumimoji="1" lang="en" altLang="x-none" dirty="0"/>
              <a:t> </a:t>
            </a:r>
            <a:r>
              <a:rPr kumimoji="1" lang="en" altLang="x-none" dirty="0" err="1"/>
              <a:t>elit</a:t>
            </a:r>
            <a:r>
              <a:rPr kumimoji="1" lang="en" altLang="x-none" dirty="0"/>
              <a:t>, sed diam </a:t>
            </a:r>
            <a:r>
              <a:rPr kumimoji="1" lang="en" altLang="x-none" dirty="0" err="1"/>
              <a:t>nonummy</a:t>
            </a:r>
            <a:r>
              <a:rPr kumimoji="1" lang="en" altLang="x-none" dirty="0"/>
              <a:t>, Lorem ipsum </a:t>
            </a:r>
            <a:r>
              <a:rPr kumimoji="1" lang="en" altLang="x-none" dirty="0" err="1"/>
              <a:t>dolorsit</a:t>
            </a:r>
            <a:r>
              <a:rPr kumimoji="1" lang="en" altLang="x-none" dirty="0"/>
              <a:t> </a:t>
            </a:r>
            <a:r>
              <a:rPr kumimoji="1" lang="en" altLang="x-none" dirty="0" err="1"/>
              <a:t>amet</a:t>
            </a:r>
            <a:r>
              <a:rPr kumimoji="1" lang="en" altLang="x-none" dirty="0"/>
              <a:t>, </a:t>
            </a:r>
            <a:r>
              <a:rPr kumimoji="1" lang="en" altLang="x-none" dirty="0" err="1"/>
              <a:t>consectetuer</a:t>
            </a:r>
            <a:r>
              <a:rPr kumimoji="1" lang="en" altLang="x-none" dirty="0"/>
              <a:t> </a:t>
            </a:r>
            <a:r>
              <a:rPr kumimoji="1" lang="en" altLang="x-none" dirty="0" err="1"/>
              <a:t>adipiscing</a:t>
            </a:r>
            <a:r>
              <a:rPr kumimoji="1" lang="en" altLang="x-none" dirty="0"/>
              <a:t> </a:t>
            </a:r>
            <a:r>
              <a:rPr kumimoji="1" lang="en" altLang="x-none" dirty="0" err="1"/>
              <a:t>elit</a:t>
            </a:r>
            <a:r>
              <a:rPr kumimoji="1" lang="en" altLang="x-none" dirty="0"/>
              <a:t>, sed diam </a:t>
            </a:r>
            <a:r>
              <a:rPr kumimoji="1" lang="en" altLang="x-none" dirty="0" err="1"/>
              <a:t>nonummy</a:t>
            </a:r>
            <a:r>
              <a:rPr kumimoji="1" lang="ko-KR" altLang="en-US" dirty="0"/>
              <a:t> </a:t>
            </a:r>
            <a:r>
              <a:rPr kumimoji="1" lang="en" altLang="x-none" dirty="0"/>
              <a:t>Lorem ipsum </a:t>
            </a:r>
            <a:r>
              <a:rPr kumimoji="1" lang="en" altLang="x-none" dirty="0" err="1"/>
              <a:t>dolorsit</a:t>
            </a:r>
            <a:endParaRPr kumimoji="1" lang="en-US" altLang="x-none" dirty="0"/>
          </a:p>
          <a:p>
            <a:pPr marR="0" lvl="0" defTabSz="4572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1" lang="en" altLang="x-none" dirty="0"/>
              <a:t> </a:t>
            </a:r>
            <a:r>
              <a:rPr kumimoji="1" lang="en" altLang="x-none" dirty="0" err="1"/>
              <a:t>amet</a:t>
            </a:r>
            <a:r>
              <a:rPr kumimoji="1" lang="en" altLang="x-none" dirty="0"/>
              <a:t>, </a:t>
            </a:r>
            <a:r>
              <a:rPr kumimoji="1" lang="en" altLang="x-none" dirty="0" err="1"/>
              <a:t>consectetuer</a:t>
            </a:r>
            <a:r>
              <a:rPr kumimoji="1" lang="en" altLang="x-none" dirty="0"/>
              <a:t> </a:t>
            </a:r>
            <a:r>
              <a:rPr kumimoji="1" lang="en" altLang="x-none" dirty="0" err="1"/>
              <a:t>adipiscing</a:t>
            </a:r>
            <a:r>
              <a:rPr kumimoji="1" lang="en" altLang="x-none" dirty="0"/>
              <a:t> </a:t>
            </a:r>
            <a:r>
              <a:rPr kumimoji="1" lang="en" altLang="x-none" dirty="0" err="1"/>
              <a:t>elit</a:t>
            </a:r>
            <a:r>
              <a:rPr kumimoji="1" lang="en" altLang="x-none" dirty="0"/>
              <a:t>, sed diam </a:t>
            </a:r>
            <a:r>
              <a:rPr kumimoji="1" lang="en" altLang="x-none" dirty="0" err="1"/>
              <a:t>nonummy</a:t>
            </a:r>
            <a:r>
              <a:rPr kumimoji="1" lang="en" altLang="x-none" dirty="0"/>
              <a:t> Lorem ipsum </a:t>
            </a:r>
            <a:r>
              <a:rPr kumimoji="1" lang="en" altLang="x-none" dirty="0" err="1"/>
              <a:t>dolorsit</a:t>
            </a:r>
            <a:r>
              <a:rPr kumimoji="1" lang="en" altLang="x-none" dirty="0"/>
              <a:t> </a:t>
            </a:r>
            <a:r>
              <a:rPr kumimoji="1" lang="en" altLang="x-none" dirty="0" err="1"/>
              <a:t>amet</a:t>
            </a:r>
            <a:r>
              <a:rPr kumimoji="1" lang="en" altLang="x-none" dirty="0"/>
              <a:t>,</a:t>
            </a:r>
            <a:r>
              <a:rPr kumimoji="1" lang="ko-KR" altLang="en-US" dirty="0"/>
              <a:t> </a:t>
            </a:r>
            <a:endParaRPr kumimoji="1" lang="en-US" altLang="ko-KR" dirty="0"/>
          </a:p>
          <a:p>
            <a:pPr marR="0" lvl="0" defTabSz="4572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1" lang="en" altLang="x-none" dirty="0" err="1"/>
              <a:t>consectetuer</a:t>
            </a:r>
            <a:r>
              <a:rPr kumimoji="1" lang="en" altLang="x-none" dirty="0"/>
              <a:t> </a:t>
            </a:r>
            <a:r>
              <a:rPr kumimoji="1" lang="en" altLang="x-none" dirty="0" err="1"/>
              <a:t>adipiscing</a:t>
            </a:r>
            <a:r>
              <a:rPr kumimoji="1" lang="en" altLang="x-none" dirty="0"/>
              <a:t> </a:t>
            </a:r>
            <a:r>
              <a:rPr kumimoji="1" lang="en" altLang="x-none" dirty="0" err="1"/>
              <a:t>elit</a:t>
            </a:r>
            <a:r>
              <a:rPr kumimoji="1" lang="en" altLang="x-none" dirty="0"/>
              <a:t>, sed diam </a:t>
            </a:r>
            <a:r>
              <a:rPr kumimoji="1" lang="en" altLang="x-none" dirty="0" err="1"/>
              <a:t>nonummy</a:t>
            </a:r>
            <a:endParaRPr kumimoji="1" lang="en" altLang="x-none" dirty="0"/>
          </a:p>
          <a:p>
            <a:pPr marR="0" lvl="0" defTabSz="4572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1" lang="en" altLang="x-none" dirty="0"/>
          </a:p>
          <a:p>
            <a:pPr marR="0" lvl="0" defTabSz="4572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1" lang="x-none" altLang="en-US" dirty="0"/>
          </a:p>
        </p:txBody>
      </p:sp>
    </p:spTree>
    <p:extLst>
      <p:ext uri="{BB962C8B-B14F-4D97-AF65-F5344CB8AC3E}">
        <p14:creationId xmlns:p14="http://schemas.microsoft.com/office/powerpoint/2010/main" val="400464913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슬라이드">
    <p:bg>
      <p:bgPr>
        <a:solidFill>
          <a:srgbClr val="F2EF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xmlns="" id="{8160C087-2DAD-B544-97BC-E7296FF5574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DAD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x-none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5D8144F-F953-674F-BA72-1EF8D22A22FE}"/>
              </a:ext>
            </a:extLst>
          </p:cNvPr>
          <p:cNvSpPr txBox="1"/>
          <p:nvPr userDrawn="1"/>
        </p:nvSpPr>
        <p:spPr>
          <a:xfrm>
            <a:off x="-1801881" y="-3125585"/>
            <a:ext cx="0" cy="0"/>
          </a:xfrm>
          <a:prstGeom prst="rect">
            <a:avLst/>
          </a:prstGeom>
          <a:solidFill>
            <a:schemeClr val="tx1"/>
          </a:solidFill>
        </p:spPr>
        <p:txBody>
          <a:bodyPr vert="horz" wrap="none" lIns="91440" tIns="45720" rIns="91440" bIns="45720" rtlCol="0">
            <a:normAutofit fontScale="25000" lnSpcReduction="20000"/>
          </a:bodyPr>
          <a:lstStyle/>
          <a:p>
            <a:pPr algn="l"/>
            <a:endParaRPr kumimoji="1" lang="x-none" altLang="en-US"/>
          </a:p>
        </p:txBody>
      </p:sp>
      <p:sp>
        <p:nvSpPr>
          <p:cNvPr id="21" name="타원 20">
            <a:extLst>
              <a:ext uri="{FF2B5EF4-FFF2-40B4-BE49-F238E27FC236}">
                <a16:creationId xmlns:a16="http://schemas.microsoft.com/office/drawing/2014/main" xmlns="" id="{7E97A7DE-04AE-C447-97C8-6FBC53C78DD7}"/>
              </a:ext>
            </a:extLst>
          </p:cNvPr>
          <p:cNvSpPr/>
          <p:nvPr userDrawn="1"/>
        </p:nvSpPr>
        <p:spPr>
          <a:xfrm>
            <a:off x="2230655" y="4530068"/>
            <a:ext cx="728992" cy="72899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x-none" altLang="en-US" dirty="0"/>
          </a:p>
        </p:txBody>
      </p:sp>
      <p:sp>
        <p:nvSpPr>
          <p:cNvPr id="22" name="타원 21">
            <a:extLst>
              <a:ext uri="{FF2B5EF4-FFF2-40B4-BE49-F238E27FC236}">
                <a16:creationId xmlns:a16="http://schemas.microsoft.com/office/drawing/2014/main" xmlns="" id="{6C78D337-9545-9C45-8ADC-3E45423D1932}"/>
              </a:ext>
            </a:extLst>
          </p:cNvPr>
          <p:cNvSpPr/>
          <p:nvPr userDrawn="1"/>
        </p:nvSpPr>
        <p:spPr>
          <a:xfrm>
            <a:off x="3917654" y="4927221"/>
            <a:ext cx="995034" cy="9950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x-none" altLang="en-US"/>
          </a:p>
        </p:txBody>
      </p:sp>
      <p:sp>
        <p:nvSpPr>
          <p:cNvPr id="23" name="타원 22">
            <a:extLst>
              <a:ext uri="{FF2B5EF4-FFF2-40B4-BE49-F238E27FC236}">
                <a16:creationId xmlns:a16="http://schemas.microsoft.com/office/drawing/2014/main" xmlns="" id="{0E5F1564-1B86-9542-81A4-4DD1369D716A}"/>
              </a:ext>
            </a:extLst>
          </p:cNvPr>
          <p:cNvSpPr/>
          <p:nvPr userDrawn="1"/>
        </p:nvSpPr>
        <p:spPr>
          <a:xfrm>
            <a:off x="5768474" y="4530068"/>
            <a:ext cx="325582" cy="32558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x-none" altLang="en-US"/>
          </a:p>
        </p:txBody>
      </p:sp>
      <p:sp>
        <p:nvSpPr>
          <p:cNvPr id="24" name="타원 23">
            <a:extLst>
              <a:ext uri="{FF2B5EF4-FFF2-40B4-BE49-F238E27FC236}">
                <a16:creationId xmlns:a16="http://schemas.microsoft.com/office/drawing/2014/main" xmlns="" id="{38928AF8-A860-CE40-B7D4-2178EB4E64A7}"/>
              </a:ext>
            </a:extLst>
          </p:cNvPr>
          <p:cNvSpPr/>
          <p:nvPr userDrawn="1"/>
        </p:nvSpPr>
        <p:spPr>
          <a:xfrm>
            <a:off x="1724412" y="464840"/>
            <a:ext cx="669452" cy="66945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x-none" altLang="en-US"/>
          </a:p>
        </p:txBody>
      </p:sp>
      <p:sp>
        <p:nvSpPr>
          <p:cNvPr id="26" name="타원 25">
            <a:extLst>
              <a:ext uri="{FF2B5EF4-FFF2-40B4-BE49-F238E27FC236}">
                <a16:creationId xmlns:a16="http://schemas.microsoft.com/office/drawing/2014/main" xmlns="" id="{87A3C83D-B33E-C740-84B7-A480059670D6}"/>
              </a:ext>
            </a:extLst>
          </p:cNvPr>
          <p:cNvSpPr/>
          <p:nvPr userDrawn="1"/>
        </p:nvSpPr>
        <p:spPr>
          <a:xfrm>
            <a:off x="10301996" y="4612492"/>
            <a:ext cx="887205" cy="88720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x-none" altLang="en-US"/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xmlns="" id="{49A10B24-FF9B-0D4F-9F9F-3594BDA046B9}"/>
              </a:ext>
            </a:extLst>
          </p:cNvPr>
          <p:cNvSpPr/>
          <p:nvPr userDrawn="1"/>
        </p:nvSpPr>
        <p:spPr>
          <a:xfrm>
            <a:off x="8664035" y="485084"/>
            <a:ext cx="325582" cy="32558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x-none" altLang="en-US"/>
          </a:p>
        </p:txBody>
      </p:sp>
      <p:sp>
        <p:nvSpPr>
          <p:cNvPr id="6" name="도넛[D] 5">
            <a:extLst>
              <a:ext uri="{FF2B5EF4-FFF2-40B4-BE49-F238E27FC236}">
                <a16:creationId xmlns:a16="http://schemas.microsoft.com/office/drawing/2014/main" xmlns="" id="{C2DD1B2E-A295-744B-94E7-C5012FF812F4}"/>
              </a:ext>
            </a:extLst>
          </p:cNvPr>
          <p:cNvSpPr/>
          <p:nvPr userDrawn="1"/>
        </p:nvSpPr>
        <p:spPr>
          <a:xfrm>
            <a:off x="368890" y="4949419"/>
            <a:ext cx="728992" cy="728992"/>
          </a:xfrm>
          <a:prstGeom prst="donut">
            <a:avLst>
              <a:gd name="adj" fmla="val 15909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x-none" altLang="en-US"/>
          </a:p>
        </p:txBody>
      </p:sp>
      <p:sp>
        <p:nvSpPr>
          <p:cNvPr id="27" name="도넛[D] 26">
            <a:extLst>
              <a:ext uri="{FF2B5EF4-FFF2-40B4-BE49-F238E27FC236}">
                <a16:creationId xmlns:a16="http://schemas.microsoft.com/office/drawing/2014/main" xmlns="" id="{69050D8C-9F64-D943-AF19-51D3731DFAD8}"/>
              </a:ext>
            </a:extLst>
          </p:cNvPr>
          <p:cNvSpPr/>
          <p:nvPr userDrawn="1"/>
        </p:nvSpPr>
        <p:spPr>
          <a:xfrm>
            <a:off x="10479787" y="405300"/>
            <a:ext cx="904498" cy="904498"/>
          </a:xfrm>
          <a:prstGeom prst="donut">
            <a:avLst>
              <a:gd name="adj" fmla="val 1303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x-none" altLang="en-US"/>
          </a:p>
        </p:txBody>
      </p:sp>
      <p:sp>
        <p:nvSpPr>
          <p:cNvPr id="28" name="도넛[D] 27">
            <a:extLst>
              <a:ext uri="{FF2B5EF4-FFF2-40B4-BE49-F238E27FC236}">
                <a16:creationId xmlns:a16="http://schemas.microsoft.com/office/drawing/2014/main" xmlns="" id="{6CACF72D-ABCD-7241-857D-D9CA544C875A}"/>
              </a:ext>
            </a:extLst>
          </p:cNvPr>
          <p:cNvSpPr/>
          <p:nvPr userDrawn="1"/>
        </p:nvSpPr>
        <p:spPr>
          <a:xfrm>
            <a:off x="7573301" y="5260329"/>
            <a:ext cx="904498" cy="904498"/>
          </a:xfrm>
          <a:prstGeom prst="donut">
            <a:avLst>
              <a:gd name="adj" fmla="val 1303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x-none" altLang="en-US"/>
          </a:p>
        </p:txBody>
      </p:sp>
      <p:sp>
        <p:nvSpPr>
          <p:cNvPr id="29" name="타원 28">
            <a:extLst>
              <a:ext uri="{FF2B5EF4-FFF2-40B4-BE49-F238E27FC236}">
                <a16:creationId xmlns:a16="http://schemas.microsoft.com/office/drawing/2014/main" xmlns="" id="{E071C808-F64E-7A4C-A6B9-4B6A3C497B61}"/>
              </a:ext>
            </a:extLst>
          </p:cNvPr>
          <p:cNvSpPr/>
          <p:nvPr userDrawn="1"/>
        </p:nvSpPr>
        <p:spPr>
          <a:xfrm>
            <a:off x="1896347" y="5759464"/>
            <a:ext cx="325582" cy="32558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x-none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4F19E2B-C8E7-AE4F-9A8A-E4C19E16EC94}"/>
              </a:ext>
            </a:extLst>
          </p:cNvPr>
          <p:cNvSpPr txBox="1"/>
          <p:nvPr userDrawn="1"/>
        </p:nvSpPr>
        <p:spPr>
          <a:xfrm>
            <a:off x="2393864" y="1544320"/>
            <a:ext cx="1374942" cy="2985748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algn="l"/>
            <a:r>
              <a:rPr kumimoji="1" lang="en-US" altLang="x-none" sz="14200" dirty="0">
                <a:solidFill>
                  <a:schemeClr val="tx1"/>
                </a:solidFill>
              </a:rPr>
              <a:t>“</a:t>
            </a:r>
            <a:endParaRPr kumimoji="1" lang="x-none" altLang="en-US" sz="14200" dirty="0">
              <a:solidFill>
                <a:schemeClr val="tx1"/>
              </a:solidFill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xmlns="" id="{0CC3833C-1863-8C40-A079-28F3CDCCBB2B}"/>
              </a:ext>
            </a:extLst>
          </p:cNvPr>
          <p:cNvSpPr/>
          <p:nvPr userDrawn="1"/>
        </p:nvSpPr>
        <p:spPr>
          <a:xfrm>
            <a:off x="9263529" y="3644708"/>
            <a:ext cx="1069213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ko-KR" sz="14200" dirty="0">
                <a:solidFill>
                  <a:schemeClr val="tx1"/>
                </a:solidFill>
              </a:rPr>
              <a:t>”</a:t>
            </a:r>
            <a:endParaRPr lang="x-none" altLang="en-US" sz="14200" dirty="0">
              <a:solidFill>
                <a:schemeClr val="tx1"/>
              </a:solidFill>
            </a:endParaRPr>
          </a:p>
        </p:txBody>
      </p:sp>
      <p:sp>
        <p:nvSpPr>
          <p:cNvPr id="13" name="텍스트 개체 틀 12">
            <a:extLst>
              <a:ext uri="{FF2B5EF4-FFF2-40B4-BE49-F238E27FC236}">
                <a16:creationId xmlns:a16="http://schemas.microsoft.com/office/drawing/2014/main" xmlns="" id="{349707FE-3426-F848-9DC0-4A7AD61BBE3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85978" y="2194044"/>
            <a:ext cx="5362258" cy="2336024"/>
          </a:xfrm>
        </p:spPr>
        <p:txBody>
          <a:bodyPr vert="horz" wrap="square" lIns="91440" tIns="45720" rIns="91440" bIns="45720" rtlCol="0">
            <a:spAutoFit/>
          </a:bodyPr>
          <a:lstStyle>
            <a:lvl1pPr marL="0" marR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ko-KR" altLang="en-US" sz="1800" b="0" u="none" strike="noStrike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defRPr>
            </a:lvl1pPr>
            <a:lvl2pPr>
              <a:defRPr lang="ko-KR" altLang="en-US" sz="1800" smtClean="0"/>
            </a:lvl2pPr>
            <a:lvl3pPr>
              <a:defRPr lang="ko-KR" altLang="en-US" sz="1800" smtClean="0"/>
            </a:lvl3pPr>
            <a:lvl4pPr>
              <a:defRPr lang="ko-KR" altLang="en-US" smtClean="0"/>
            </a:lvl4pPr>
            <a:lvl5pPr>
              <a:defRPr lang="x-none" altLang="en-US"/>
            </a:lvl5pPr>
          </a:lstStyle>
          <a:p>
            <a:pPr marR="0" lvl="0" defTabSz="4572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1" lang="en" altLang="x-none" dirty="0"/>
              <a:t>Lorem ipsum </a:t>
            </a:r>
            <a:r>
              <a:rPr kumimoji="1" lang="en" altLang="x-none" dirty="0" err="1"/>
              <a:t>dolorsit</a:t>
            </a:r>
            <a:r>
              <a:rPr kumimoji="1" lang="en" altLang="x-none" dirty="0"/>
              <a:t> </a:t>
            </a:r>
            <a:r>
              <a:rPr kumimoji="1" lang="en" altLang="x-none" dirty="0" err="1"/>
              <a:t>amet</a:t>
            </a:r>
            <a:r>
              <a:rPr kumimoji="1" lang="en" altLang="x-none" dirty="0"/>
              <a:t>, </a:t>
            </a:r>
            <a:r>
              <a:rPr kumimoji="1" lang="en" altLang="x-none" dirty="0" err="1"/>
              <a:t>consectetuer</a:t>
            </a:r>
            <a:endParaRPr kumimoji="1" lang="en" altLang="x-none" dirty="0"/>
          </a:p>
          <a:p>
            <a:pPr marR="0" lvl="0" defTabSz="4572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1" lang="en" altLang="x-none" dirty="0" err="1"/>
              <a:t>adipiscing</a:t>
            </a:r>
            <a:r>
              <a:rPr kumimoji="1" lang="en" altLang="x-none" dirty="0"/>
              <a:t> </a:t>
            </a:r>
            <a:r>
              <a:rPr kumimoji="1" lang="en" altLang="x-none" dirty="0" err="1"/>
              <a:t>elit</a:t>
            </a:r>
            <a:r>
              <a:rPr kumimoji="1" lang="en" altLang="x-none" dirty="0"/>
              <a:t>, sed diam </a:t>
            </a:r>
            <a:r>
              <a:rPr kumimoji="1" lang="en" altLang="x-none" dirty="0" err="1"/>
              <a:t>nonummy</a:t>
            </a:r>
            <a:r>
              <a:rPr kumimoji="1" lang="en" altLang="x-none" dirty="0"/>
              <a:t>, Lorem ipsum </a:t>
            </a:r>
            <a:r>
              <a:rPr kumimoji="1" lang="en" altLang="x-none" dirty="0" err="1"/>
              <a:t>dolorsit</a:t>
            </a:r>
            <a:r>
              <a:rPr kumimoji="1" lang="en" altLang="x-none" dirty="0"/>
              <a:t> </a:t>
            </a:r>
            <a:r>
              <a:rPr kumimoji="1" lang="en" altLang="x-none" dirty="0" err="1"/>
              <a:t>amet</a:t>
            </a:r>
            <a:r>
              <a:rPr kumimoji="1" lang="en" altLang="x-none" dirty="0"/>
              <a:t>, </a:t>
            </a:r>
            <a:r>
              <a:rPr kumimoji="1" lang="en" altLang="x-none" dirty="0" err="1"/>
              <a:t>consectetuer</a:t>
            </a:r>
            <a:r>
              <a:rPr kumimoji="1" lang="en" altLang="x-none" dirty="0"/>
              <a:t> </a:t>
            </a:r>
            <a:r>
              <a:rPr kumimoji="1" lang="en" altLang="x-none" dirty="0" err="1"/>
              <a:t>adipiscing</a:t>
            </a:r>
            <a:r>
              <a:rPr kumimoji="1" lang="en" altLang="x-none" dirty="0"/>
              <a:t> </a:t>
            </a:r>
            <a:r>
              <a:rPr kumimoji="1" lang="en" altLang="x-none" dirty="0" err="1"/>
              <a:t>elit</a:t>
            </a:r>
            <a:r>
              <a:rPr kumimoji="1" lang="en" altLang="x-none" dirty="0"/>
              <a:t>, sed diam </a:t>
            </a:r>
            <a:r>
              <a:rPr kumimoji="1" lang="en" altLang="x-none" dirty="0" err="1"/>
              <a:t>nonummy</a:t>
            </a:r>
            <a:r>
              <a:rPr kumimoji="1" lang="ko-KR" altLang="en-US" dirty="0"/>
              <a:t> </a:t>
            </a:r>
            <a:r>
              <a:rPr kumimoji="1" lang="en" altLang="x-none" dirty="0"/>
              <a:t>Lorem ipsum </a:t>
            </a:r>
            <a:r>
              <a:rPr kumimoji="1" lang="en" altLang="x-none" dirty="0" err="1"/>
              <a:t>dolorsit</a:t>
            </a:r>
            <a:endParaRPr kumimoji="1" lang="en-US" altLang="x-none" dirty="0"/>
          </a:p>
          <a:p>
            <a:pPr marR="0" lvl="0" defTabSz="4572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1" lang="en" altLang="x-none" dirty="0"/>
              <a:t> </a:t>
            </a:r>
            <a:r>
              <a:rPr kumimoji="1" lang="en" altLang="x-none" dirty="0" err="1"/>
              <a:t>amet</a:t>
            </a:r>
            <a:r>
              <a:rPr kumimoji="1" lang="en" altLang="x-none" dirty="0"/>
              <a:t>, </a:t>
            </a:r>
            <a:r>
              <a:rPr kumimoji="1" lang="en" altLang="x-none" dirty="0" err="1"/>
              <a:t>consectetuer</a:t>
            </a:r>
            <a:r>
              <a:rPr kumimoji="1" lang="en" altLang="x-none" dirty="0"/>
              <a:t> </a:t>
            </a:r>
            <a:r>
              <a:rPr kumimoji="1" lang="en" altLang="x-none" dirty="0" err="1"/>
              <a:t>adipiscing</a:t>
            </a:r>
            <a:r>
              <a:rPr kumimoji="1" lang="en" altLang="x-none" dirty="0"/>
              <a:t> </a:t>
            </a:r>
            <a:r>
              <a:rPr kumimoji="1" lang="en" altLang="x-none" dirty="0" err="1"/>
              <a:t>elit</a:t>
            </a:r>
            <a:r>
              <a:rPr kumimoji="1" lang="en" altLang="x-none" dirty="0"/>
              <a:t>, sed diam </a:t>
            </a:r>
            <a:r>
              <a:rPr kumimoji="1" lang="en" altLang="x-none" dirty="0" err="1"/>
              <a:t>nonummy</a:t>
            </a:r>
            <a:r>
              <a:rPr kumimoji="1" lang="en" altLang="x-none" dirty="0"/>
              <a:t> Lorem ipsum </a:t>
            </a:r>
            <a:r>
              <a:rPr kumimoji="1" lang="en" altLang="x-none" dirty="0" err="1"/>
              <a:t>dolorsit</a:t>
            </a:r>
            <a:r>
              <a:rPr kumimoji="1" lang="en" altLang="x-none" dirty="0"/>
              <a:t> </a:t>
            </a:r>
            <a:r>
              <a:rPr kumimoji="1" lang="en" altLang="x-none" dirty="0" err="1"/>
              <a:t>amet</a:t>
            </a:r>
            <a:r>
              <a:rPr kumimoji="1" lang="en" altLang="x-none" dirty="0"/>
              <a:t>,</a:t>
            </a:r>
            <a:r>
              <a:rPr kumimoji="1" lang="ko-KR" altLang="en-US" dirty="0"/>
              <a:t> </a:t>
            </a:r>
            <a:endParaRPr kumimoji="1" lang="en-US" altLang="ko-KR" dirty="0"/>
          </a:p>
          <a:p>
            <a:pPr marR="0" lvl="0" defTabSz="4572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1" lang="en" altLang="x-none" dirty="0" err="1"/>
              <a:t>consectetuer</a:t>
            </a:r>
            <a:r>
              <a:rPr kumimoji="1" lang="en" altLang="x-none" dirty="0"/>
              <a:t> </a:t>
            </a:r>
            <a:r>
              <a:rPr kumimoji="1" lang="en" altLang="x-none" dirty="0" err="1"/>
              <a:t>adipiscing</a:t>
            </a:r>
            <a:r>
              <a:rPr kumimoji="1" lang="en" altLang="x-none" dirty="0"/>
              <a:t> </a:t>
            </a:r>
            <a:r>
              <a:rPr kumimoji="1" lang="en" altLang="x-none" dirty="0" err="1"/>
              <a:t>elit</a:t>
            </a:r>
            <a:r>
              <a:rPr kumimoji="1" lang="en" altLang="x-none" dirty="0"/>
              <a:t>, sed diam </a:t>
            </a:r>
            <a:r>
              <a:rPr kumimoji="1" lang="en" altLang="x-none" dirty="0" err="1"/>
              <a:t>nonummy</a:t>
            </a:r>
            <a:endParaRPr kumimoji="1" lang="en" altLang="x-none" dirty="0"/>
          </a:p>
          <a:p>
            <a:pPr marR="0" lvl="0" defTabSz="4572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1" lang="en" altLang="x-none" dirty="0"/>
          </a:p>
          <a:p>
            <a:pPr marR="0" lvl="0" defTabSz="4572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1" lang="x-none" altLang="en-US" dirty="0"/>
          </a:p>
        </p:txBody>
      </p:sp>
    </p:spTree>
    <p:extLst>
      <p:ext uri="{BB962C8B-B14F-4D97-AF65-F5344CB8AC3E}">
        <p14:creationId xmlns:p14="http://schemas.microsoft.com/office/powerpoint/2010/main" val="1938718710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7207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DADBB"/>
                </a:solidFill>
              </a:defRPr>
            </a:lvl1pPr>
          </a:lstStyle>
          <a:p>
            <a:r>
              <a:rPr lang="en-US"/>
              <a:t>Main Tile</a:t>
            </a:r>
          </a:p>
        </p:txBody>
      </p:sp>
      <p:sp>
        <p:nvSpPr>
          <p:cNvPr id="13" name="텍스트 개체 틀 12">
            <a:extLst>
              <a:ext uri="{FF2B5EF4-FFF2-40B4-BE49-F238E27FC236}">
                <a16:creationId xmlns:a16="http://schemas.microsoft.com/office/drawing/2014/main" xmlns="" id="{740BEEA7-D2B4-C84F-8649-E3F94784D94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1085850"/>
            <a:ext cx="4166062" cy="427066"/>
          </a:xfrm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697276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x-none" dirty="0"/>
              <a:t>Please enter the Sub Title</a:t>
            </a:r>
            <a:r>
              <a:rPr kumimoji="1" lang="ko-KR" altLang="en-US" dirty="0"/>
              <a:t> </a:t>
            </a:r>
            <a:endParaRPr kumimoji="1" lang="x-none" altLang="en-US" dirty="0"/>
          </a:p>
          <a:p>
            <a:pPr lvl="0"/>
            <a:endParaRPr kumimoji="1" lang="x-none" altLang="en-US" dirty="0"/>
          </a:p>
        </p:txBody>
      </p:sp>
      <p:cxnSp>
        <p:nvCxnSpPr>
          <p:cNvPr id="16" name="직선 연결선[R] 15">
            <a:extLst>
              <a:ext uri="{FF2B5EF4-FFF2-40B4-BE49-F238E27FC236}">
                <a16:creationId xmlns:a16="http://schemas.microsoft.com/office/drawing/2014/main" xmlns="" id="{B046B503-54C1-6142-82CE-F68F53BAF44C}"/>
              </a:ext>
            </a:extLst>
          </p:cNvPr>
          <p:cNvCxnSpPr>
            <a:cxnSpLocks/>
          </p:cNvCxnSpPr>
          <p:nvPr userDrawn="1"/>
        </p:nvCxnSpPr>
        <p:spPr>
          <a:xfrm>
            <a:off x="1181099" y="4470400"/>
            <a:ext cx="4432299" cy="0"/>
          </a:xfrm>
          <a:prstGeom prst="line">
            <a:avLst/>
          </a:prstGeom>
          <a:ln w="28575">
            <a:solidFill>
              <a:schemeClr val="bg1">
                <a:lumMod val="75000"/>
                <a:lumOff val="25000"/>
                <a:alpha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[R] 17">
            <a:extLst>
              <a:ext uri="{FF2B5EF4-FFF2-40B4-BE49-F238E27FC236}">
                <a16:creationId xmlns:a16="http://schemas.microsoft.com/office/drawing/2014/main" xmlns="" id="{DBE00566-97BD-A24D-B3C9-33D661A31409}"/>
              </a:ext>
            </a:extLst>
          </p:cNvPr>
          <p:cNvCxnSpPr>
            <a:cxnSpLocks/>
          </p:cNvCxnSpPr>
          <p:nvPr userDrawn="1"/>
        </p:nvCxnSpPr>
        <p:spPr>
          <a:xfrm>
            <a:off x="6504272" y="4452942"/>
            <a:ext cx="4464858" cy="0"/>
          </a:xfrm>
          <a:prstGeom prst="line">
            <a:avLst/>
          </a:prstGeom>
          <a:ln w="28575">
            <a:solidFill>
              <a:schemeClr val="bg1">
                <a:lumMod val="75000"/>
                <a:lumOff val="25000"/>
                <a:alpha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그림 개체 틀 4">
            <a:extLst>
              <a:ext uri="{FF2B5EF4-FFF2-40B4-BE49-F238E27FC236}">
                <a16:creationId xmlns:a16="http://schemas.microsoft.com/office/drawing/2014/main" xmlns="" id="{D99E5564-25FC-A340-BD9E-8F136BD188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0" t="4999" r="21438" b="33402"/>
          <a:stretch/>
        </p:blipFill>
        <p:spPr>
          <a:xfrm>
            <a:off x="1181099" y="1806574"/>
            <a:ext cx="4432299" cy="2050521"/>
          </a:xfrm>
          <a:prstGeom prst="rect">
            <a:avLst/>
          </a:prstGeom>
        </p:spPr>
      </p:pic>
      <p:pic>
        <p:nvPicPr>
          <p:cNvPr id="24" name="그림 개체 틀 4">
            <a:extLst>
              <a:ext uri="{FF2B5EF4-FFF2-40B4-BE49-F238E27FC236}">
                <a16:creationId xmlns:a16="http://schemas.microsoft.com/office/drawing/2014/main" xmlns="" id="{F6A6D295-CC46-A640-83BE-1CB12902AA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0" t="4999" r="21438" b="33402"/>
          <a:stretch/>
        </p:blipFill>
        <p:spPr>
          <a:xfrm>
            <a:off x="6504272" y="1806574"/>
            <a:ext cx="4432299" cy="2050521"/>
          </a:xfrm>
          <a:prstGeom prst="rect">
            <a:avLst/>
          </a:prstGeom>
        </p:spPr>
      </p:pic>
      <p:sp>
        <p:nvSpPr>
          <p:cNvPr id="27" name="텍스트 개체 틀 26">
            <a:extLst>
              <a:ext uri="{FF2B5EF4-FFF2-40B4-BE49-F238E27FC236}">
                <a16:creationId xmlns:a16="http://schemas.microsoft.com/office/drawing/2014/main" xmlns="" id="{38C9577D-0DC1-8046-B561-415BFFB078A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81100" y="4510156"/>
            <a:ext cx="4432300" cy="1862138"/>
          </a:xfr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1" lang="x-none" altLang="en-US" sz="1200" strike="noStrike" kern="0" spc="80" baseline="0" dirty="0" smtClean="0">
                <a:solidFill>
                  <a:srgbClr val="697276"/>
                </a:solidFill>
                <a:latin typeface="Dotum" panose="020B0600000101010101" pitchFamily="34" charset="-127"/>
                <a:ea typeface="Dotum" panose="020B0600000101010101" pitchFamily="34" charset="-127"/>
              </a:defRPr>
            </a:lvl1pPr>
            <a:lvl2pPr>
              <a:defRPr>
                <a:latin typeface="Tw Cen MT" panose="020B0602020104020603" pitchFamily="34" charset="0"/>
              </a:defRPr>
            </a:lvl2pPr>
            <a:lvl3pPr>
              <a:defRPr>
                <a:latin typeface="Tw Cen MT" panose="020B0602020104020603" pitchFamily="34" charset="0"/>
              </a:defRPr>
            </a:lvl3pPr>
            <a:lvl4pPr>
              <a:defRPr>
                <a:latin typeface="Tw Cen MT" panose="020B0602020104020603" pitchFamily="34" charset="0"/>
              </a:defRPr>
            </a:lvl4pPr>
            <a:lvl5pPr>
              <a:defRPr>
                <a:latin typeface="Tw Cen MT" panose="020B0602020104020603" pitchFamily="34" charset="0"/>
              </a:defRPr>
            </a:lvl5pPr>
          </a:lstStyle>
          <a:p>
            <a:pPr marR="0" lvl="0" fontAlgn="auto">
              <a:spcAft>
                <a:spcPts val="0"/>
              </a:spcAft>
              <a:buClrTx/>
              <a:buSzTx/>
              <a:buNone/>
              <a:tabLst/>
            </a:pPr>
            <a:r>
              <a:rPr kumimoji="1" lang="en-US" altLang="ko-KR"/>
              <a:t>Here you need to add same brief about the service that your company is providing currently</a:t>
            </a:r>
            <a:endParaRPr kumimoji="1" lang="x-none" altLang="en-US"/>
          </a:p>
        </p:txBody>
      </p:sp>
      <p:sp>
        <p:nvSpPr>
          <p:cNvPr id="34" name="텍스트 개체 틀 26">
            <a:extLst>
              <a:ext uri="{FF2B5EF4-FFF2-40B4-BE49-F238E27FC236}">
                <a16:creationId xmlns:a16="http://schemas.microsoft.com/office/drawing/2014/main" xmlns="" id="{3D1B50BD-113E-0144-B145-419022D5306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04272" y="4510156"/>
            <a:ext cx="4432300" cy="1862138"/>
          </a:xfr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1" lang="x-none" altLang="en-US" sz="1200" strike="noStrike" kern="0" spc="80" baseline="0" dirty="0" smtClean="0">
                <a:solidFill>
                  <a:srgbClr val="697276"/>
                </a:solidFill>
                <a:latin typeface="Dotum" panose="020B0600000101010101" pitchFamily="34" charset="-127"/>
                <a:ea typeface="Dotum" panose="020B0600000101010101" pitchFamily="34" charset="-127"/>
              </a:defRPr>
            </a:lvl1pPr>
            <a:lvl2pPr>
              <a:defRPr>
                <a:latin typeface="Tw Cen MT" panose="020B0602020104020603" pitchFamily="34" charset="0"/>
              </a:defRPr>
            </a:lvl2pPr>
            <a:lvl3pPr>
              <a:defRPr>
                <a:latin typeface="Tw Cen MT" panose="020B0602020104020603" pitchFamily="34" charset="0"/>
              </a:defRPr>
            </a:lvl3pPr>
            <a:lvl4pPr>
              <a:defRPr>
                <a:latin typeface="Tw Cen MT" panose="020B0602020104020603" pitchFamily="34" charset="0"/>
              </a:defRPr>
            </a:lvl4pPr>
            <a:lvl5pPr>
              <a:defRPr>
                <a:latin typeface="Tw Cen MT" panose="020B0602020104020603" pitchFamily="34" charset="0"/>
              </a:defRPr>
            </a:lvl5pPr>
          </a:lstStyle>
          <a:p>
            <a:pPr marR="0" lvl="0" fontAlgn="auto">
              <a:spcAft>
                <a:spcPts val="0"/>
              </a:spcAft>
              <a:buClrTx/>
              <a:buSzTx/>
              <a:buNone/>
              <a:tabLst/>
            </a:pPr>
            <a:r>
              <a:rPr kumimoji="1" lang="en-US" altLang="ko-KR"/>
              <a:t>Here you need to add same brief about the service that your company is providing currently</a:t>
            </a:r>
            <a:endParaRPr kumimoji="1" lang="x-none" altLang="en-US"/>
          </a:p>
        </p:txBody>
      </p:sp>
    </p:spTree>
    <p:extLst>
      <p:ext uri="{BB962C8B-B14F-4D97-AF65-F5344CB8AC3E}">
        <p14:creationId xmlns:p14="http://schemas.microsoft.com/office/powerpoint/2010/main" val="15750775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5">
            <a:extLst>
              <a:ext uri="{FF2B5EF4-FFF2-40B4-BE49-F238E27FC236}">
                <a16:creationId xmlns:a16="http://schemas.microsoft.com/office/drawing/2014/main" xmlns="" id="{6C101558-00B9-A242-8398-F8F36FDF1A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53688" y="2170561"/>
            <a:ext cx="6884623" cy="1585999"/>
          </a:xfrm>
        </p:spPr>
        <p:txBody>
          <a:bodyPr>
            <a:noAutofit/>
          </a:bodyPr>
          <a:lstStyle>
            <a:lvl1pPr algn="ctr">
              <a:defRPr lang="ja-JP" altLang="en-US" sz="4800" b="1" kern="1200" dirty="0">
                <a:solidFill>
                  <a:srgbClr val="FDADBB"/>
                </a:solidFill>
                <a:latin typeface="Tw Cen MT" panose="020B0602020104020603" pitchFamily="34" charset="0"/>
                <a:ea typeface="+mj-ea"/>
                <a:cs typeface="+mj-cs"/>
              </a:defRPr>
            </a:lvl1pPr>
          </a:lstStyle>
          <a:p>
            <a:r>
              <a:rPr kumimoji="1" lang="en-US" altLang="ja-JP" dirty="0"/>
              <a:t>Thank You for Watching!</a:t>
            </a:r>
            <a:endParaRPr kumimoji="1" lang="ja-JP" altLang="en-US" dirty="0"/>
          </a:p>
        </p:txBody>
      </p:sp>
      <p:sp>
        <p:nvSpPr>
          <p:cNvPr id="5" name="テキスト プレースホルダー 17">
            <a:extLst>
              <a:ext uri="{FF2B5EF4-FFF2-40B4-BE49-F238E27FC236}">
                <a16:creationId xmlns:a16="http://schemas.microsoft.com/office/drawing/2014/main" xmlns="" id="{F86EFB10-29CE-4047-8B48-C36BC8B5EC0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48549" y="2979342"/>
            <a:ext cx="6889175" cy="585494"/>
          </a:xfrm>
        </p:spPr>
        <p:txBody>
          <a:bodyPr/>
          <a:lstStyle>
            <a:lvl1pPr algn="ctr">
              <a:buNone/>
              <a:defRPr/>
            </a:lvl1pPr>
          </a:lstStyle>
          <a:p>
            <a:r>
              <a:rPr kumimoji="1" lang="en-US" altLang="ja-JP" dirty="0"/>
              <a:t>Any Questions?</a:t>
            </a:r>
            <a:endParaRPr kumimoji="1" lang="ja-JP" alt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E51BB153-A09A-A44C-8612-ED49F15241A4}"/>
              </a:ext>
            </a:extLst>
          </p:cNvPr>
          <p:cNvSpPr txBox="1"/>
          <p:nvPr userDrawn="1"/>
        </p:nvSpPr>
        <p:spPr>
          <a:xfrm>
            <a:off x="-1801881" y="-3125585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25000" lnSpcReduction="20000"/>
          </a:bodyPr>
          <a:lstStyle/>
          <a:p>
            <a:pPr algn="l"/>
            <a:endParaRPr kumimoji="1" lang="x-none" altLang="en-US"/>
          </a:p>
        </p:txBody>
      </p:sp>
      <p:sp>
        <p:nvSpPr>
          <p:cNvPr id="24" name="타원 23">
            <a:extLst>
              <a:ext uri="{FF2B5EF4-FFF2-40B4-BE49-F238E27FC236}">
                <a16:creationId xmlns:a16="http://schemas.microsoft.com/office/drawing/2014/main" xmlns="" id="{65D599DB-2F31-F145-97A7-564ABB15DF77}"/>
              </a:ext>
            </a:extLst>
          </p:cNvPr>
          <p:cNvSpPr/>
          <p:nvPr userDrawn="1"/>
        </p:nvSpPr>
        <p:spPr>
          <a:xfrm>
            <a:off x="2230655" y="4530068"/>
            <a:ext cx="728992" cy="728992"/>
          </a:xfrm>
          <a:prstGeom prst="ellipse">
            <a:avLst/>
          </a:prstGeom>
          <a:solidFill>
            <a:srgbClr val="FDA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x-none" altLang="en-US" dirty="0"/>
          </a:p>
        </p:txBody>
      </p:sp>
      <p:sp>
        <p:nvSpPr>
          <p:cNvPr id="25" name="타원 24">
            <a:extLst>
              <a:ext uri="{FF2B5EF4-FFF2-40B4-BE49-F238E27FC236}">
                <a16:creationId xmlns:a16="http://schemas.microsoft.com/office/drawing/2014/main" xmlns="" id="{DC50AF38-6FC8-844A-8AD6-F4B1E665C906}"/>
              </a:ext>
            </a:extLst>
          </p:cNvPr>
          <p:cNvSpPr/>
          <p:nvPr userDrawn="1"/>
        </p:nvSpPr>
        <p:spPr>
          <a:xfrm>
            <a:off x="3917654" y="4927221"/>
            <a:ext cx="995034" cy="995034"/>
          </a:xfrm>
          <a:prstGeom prst="ellipse">
            <a:avLst/>
          </a:prstGeom>
          <a:solidFill>
            <a:srgbClr val="FDA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x-none" altLang="en-US"/>
          </a:p>
        </p:txBody>
      </p:sp>
      <p:sp>
        <p:nvSpPr>
          <p:cNvPr id="26" name="타원 25">
            <a:extLst>
              <a:ext uri="{FF2B5EF4-FFF2-40B4-BE49-F238E27FC236}">
                <a16:creationId xmlns:a16="http://schemas.microsoft.com/office/drawing/2014/main" xmlns="" id="{BE805527-61A9-F64D-97B4-53583D732CEC}"/>
              </a:ext>
            </a:extLst>
          </p:cNvPr>
          <p:cNvSpPr/>
          <p:nvPr userDrawn="1"/>
        </p:nvSpPr>
        <p:spPr>
          <a:xfrm>
            <a:off x="5768474" y="4530068"/>
            <a:ext cx="325582" cy="325582"/>
          </a:xfrm>
          <a:prstGeom prst="ellipse">
            <a:avLst/>
          </a:prstGeom>
          <a:solidFill>
            <a:srgbClr val="FDA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x-none" altLang="en-US"/>
          </a:p>
        </p:txBody>
      </p:sp>
      <p:sp>
        <p:nvSpPr>
          <p:cNvPr id="27" name="타원 26">
            <a:extLst>
              <a:ext uri="{FF2B5EF4-FFF2-40B4-BE49-F238E27FC236}">
                <a16:creationId xmlns:a16="http://schemas.microsoft.com/office/drawing/2014/main" xmlns="" id="{40162738-AEA5-C949-A435-C80284A27B41}"/>
              </a:ext>
            </a:extLst>
          </p:cNvPr>
          <p:cNvSpPr/>
          <p:nvPr userDrawn="1"/>
        </p:nvSpPr>
        <p:spPr>
          <a:xfrm>
            <a:off x="1724412" y="464840"/>
            <a:ext cx="669452" cy="669452"/>
          </a:xfrm>
          <a:prstGeom prst="ellipse">
            <a:avLst/>
          </a:prstGeom>
          <a:solidFill>
            <a:srgbClr val="FDA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x-none" altLang="en-US"/>
          </a:p>
        </p:txBody>
      </p:sp>
      <p:sp>
        <p:nvSpPr>
          <p:cNvPr id="28" name="타원 27">
            <a:extLst>
              <a:ext uri="{FF2B5EF4-FFF2-40B4-BE49-F238E27FC236}">
                <a16:creationId xmlns:a16="http://schemas.microsoft.com/office/drawing/2014/main" xmlns="" id="{D55C02C7-1079-FB42-910B-FB68F0F79A3E}"/>
              </a:ext>
            </a:extLst>
          </p:cNvPr>
          <p:cNvSpPr/>
          <p:nvPr userDrawn="1"/>
        </p:nvSpPr>
        <p:spPr>
          <a:xfrm>
            <a:off x="10301996" y="4612492"/>
            <a:ext cx="887205" cy="887205"/>
          </a:xfrm>
          <a:prstGeom prst="ellipse">
            <a:avLst/>
          </a:prstGeom>
          <a:solidFill>
            <a:srgbClr val="FDA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x-none" altLang="en-US"/>
          </a:p>
        </p:txBody>
      </p:sp>
      <p:sp>
        <p:nvSpPr>
          <p:cNvPr id="29" name="타원 28">
            <a:extLst>
              <a:ext uri="{FF2B5EF4-FFF2-40B4-BE49-F238E27FC236}">
                <a16:creationId xmlns:a16="http://schemas.microsoft.com/office/drawing/2014/main" xmlns="" id="{16910585-59A7-F345-93F7-1C119C62EB33}"/>
              </a:ext>
            </a:extLst>
          </p:cNvPr>
          <p:cNvSpPr/>
          <p:nvPr userDrawn="1"/>
        </p:nvSpPr>
        <p:spPr>
          <a:xfrm>
            <a:off x="8664035" y="485084"/>
            <a:ext cx="325582" cy="325582"/>
          </a:xfrm>
          <a:prstGeom prst="ellipse">
            <a:avLst/>
          </a:prstGeom>
          <a:solidFill>
            <a:srgbClr val="FDA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x-none" altLang="en-US"/>
          </a:p>
        </p:txBody>
      </p:sp>
      <p:sp>
        <p:nvSpPr>
          <p:cNvPr id="30" name="도넛[D] 29">
            <a:extLst>
              <a:ext uri="{FF2B5EF4-FFF2-40B4-BE49-F238E27FC236}">
                <a16:creationId xmlns:a16="http://schemas.microsoft.com/office/drawing/2014/main" xmlns="" id="{14C0A457-6A58-F945-BD37-DE869069855C}"/>
              </a:ext>
            </a:extLst>
          </p:cNvPr>
          <p:cNvSpPr/>
          <p:nvPr userDrawn="1"/>
        </p:nvSpPr>
        <p:spPr>
          <a:xfrm>
            <a:off x="368890" y="4949419"/>
            <a:ext cx="728992" cy="728992"/>
          </a:xfrm>
          <a:prstGeom prst="donut">
            <a:avLst>
              <a:gd name="adj" fmla="val 15909"/>
            </a:avLst>
          </a:prstGeom>
          <a:solidFill>
            <a:srgbClr val="FDA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x-none" altLang="en-US"/>
          </a:p>
        </p:txBody>
      </p:sp>
      <p:sp>
        <p:nvSpPr>
          <p:cNvPr id="31" name="도넛[D] 30">
            <a:extLst>
              <a:ext uri="{FF2B5EF4-FFF2-40B4-BE49-F238E27FC236}">
                <a16:creationId xmlns:a16="http://schemas.microsoft.com/office/drawing/2014/main" xmlns="" id="{AD3CCBDB-4F62-1446-BE21-BE6EDB6F9F08}"/>
              </a:ext>
            </a:extLst>
          </p:cNvPr>
          <p:cNvSpPr/>
          <p:nvPr userDrawn="1"/>
        </p:nvSpPr>
        <p:spPr>
          <a:xfrm>
            <a:off x="10479787" y="405300"/>
            <a:ext cx="904498" cy="904498"/>
          </a:xfrm>
          <a:prstGeom prst="donut">
            <a:avLst>
              <a:gd name="adj" fmla="val 13034"/>
            </a:avLst>
          </a:prstGeom>
          <a:solidFill>
            <a:srgbClr val="FDA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x-none" altLang="en-US"/>
          </a:p>
        </p:txBody>
      </p:sp>
      <p:sp>
        <p:nvSpPr>
          <p:cNvPr id="32" name="도넛[D] 31">
            <a:extLst>
              <a:ext uri="{FF2B5EF4-FFF2-40B4-BE49-F238E27FC236}">
                <a16:creationId xmlns:a16="http://schemas.microsoft.com/office/drawing/2014/main" xmlns="" id="{31FD60EA-0D8F-C241-B90D-17ED981D0880}"/>
              </a:ext>
            </a:extLst>
          </p:cNvPr>
          <p:cNvSpPr/>
          <p:nvPr userDrawn="1"/>
        </p:nvSpPr>
        <p:spPr>
          <a:xfrm>
            <a:off x="7573301" y="5260329"/>
            <a:ext cx="904498" cy="904498"/>
          </a:xfrm>
          <a:prstGeom prst="donut">
            <a:avLst>
              <a:gd name="adj" fmla="val 13034"/>
            </a:avLst>
          </a:prstGeom>
          <a:solidFill>
            <a:srgbClr val="FDA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x-none" altLang="en-US"/>
          </a:p>
        </p:txBody>
      </p:sp>
      <p:sp>
        <p:nvSpPr>
          <p:cNvPr id="33" name="타원 32">
            <a:extLst>
              <a:ext uri="{FF2B5EF4-FFF2-40B4-BE49-F238E27FC236}">
                <a16:creationId xmlns:a16="http://schemas.microsoft.com/office/drawing/2014/main" xmlns="" id="{87AB118F-E182-7941-B1BB-06040948700C}"/>
              </a:ext>
            </a:extLst>
          </p:cNvPr>
          <p:cNvSpPr/>
          <p:nvPr userDrawn="1"/>
        </p:nvSpPr>
        <p:spPr>
          <a:xfrm>
            <a:off x="1896347" y="5759464"/>
            <a:ext cx="325582" cy="325582"/>
          </a:xfrm>
          <a:prstGeom prst="ellipse">
            <a:avLst/>
          </a:prstGeom>
          <a:solidFill>
            <a:srgbClr val="FDA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x-none" altLang="en-US"/>
          </a:p>
        </p:txBody>
      </p:sp>
      <p:sp>
        <p:nvSpPr>
          <p:cNvPr id="34" name="타원 33">
            <a:extLst>
              <a:ext uri="{FF2B5EF4-FFF2-40B4-BE49-F238E27FC236}">
                <a16:creationId xmlns:a16="http://schemas.microsoft.com/office/drawing/2014/main" xmlns="" id="{5548CE9A-9635-6A43-A027-057BE6152103}"/>
              </a:ext>
            </a:extLst>
          </p:cNvPr>
          <p:cNvSpPr/>
          <p:nvPr userDrawn="1"/>
        </p:nvSpPr>
        <p:spPr>
          <a:xfrm>
            <a:off x="4641744" y="690689"/>
            <a:ext cx="887205" cy="887205"/>
          </a:xfrm>
          <a:prstGeom prst="ellipse">
            <a:avLst/>
          </a:prstGeom>
          <a:solidFill>
            <a:srgbClr val="FDA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x-none" altLang="en-US"/>
          </a:p>
        </p:txBody>
      </p:sp>
      <p:sp>
        <p:nvSpPr>
          <p:cNvPr id="35" name="도넛[D] 34">
            <a:extLst>
              <a:ext uri="{FF2B5EF4-FFF2-40B4-BE49-F238E27FC236}">
                <a16:creationId xmlns:a16="http://schemas.microsoft.com/office/drawing/2014/main" xmlns="" id="{8217500C-6BA2-564D-B95B-CFFDA6D94704}"/>
              </a:ext>
            </a:extLst>
          </p:cNvPr>
          <p:cNvSpPr/>
          <p:nvPr userDrawn="1"/>
        </p:nvSpPr>
        <p:spPr>
          <a:xfrm>
            <a:off x="6566870" y="1309797"/>
            <a:ext cx="587829" cy="587829"/>
          </a:xfrm>
          <a:prstGeom prst="donut">
            <a:avLst>
              <a:gd name="adj" fmla="val 13034"/>
            </a:avLst>
          </a:prstGeom>
          <a:solidFill>
            <a:srgbClr val="FDA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x-none" altLang="en-US"/>
          </a:p>
        </p:txBody>
      </p:sp>
    </p:spTree>
    <p:extLst>
      <p:ext uri="{BB962C8B-B14F-4D97-AF65-F5344CB8AC3E}">
        <p14:creationId xmlns:p14="http://schemas.microsoft.com/office/powerpoint/2010/main" val="89144429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AD9217C0-2A69-C343-866E-55989C5F096A}"/>
              </a:ext>
            </a:extLst>
          </p:cNvPr>
          <p:cNvSpPr txBox="1"/>
          <p:nvPr userDrawn="1"/>
        </p:nvSpPr>
        <p:spPr>
          <a:xfrm>
            <a:off x="3944680" y="2514249"/>
            <a:ext cx="4302640" cy="120032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2500" lnSpcReduction="10000"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lang="x-none" altLang="en-US" sz="9600" b="1">
                <a:solidFill>
                  <a:srgbClr val="FF5677"/>
                </a:solidFill>
                <a:latin typeface="Tw Cen MT" panose="020B0602020104020603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en-US" altLang="ko-KR" dirty="0">
                <a:solidFill>
                  <a:srgbClr val="FDADBB"/>
                </a:solidFill>
              </a:rPr>
              <a:t>END</a:t>
            </a:r>
            <a:endParaRPr lang="ko-KR" altLang="en-US" dirty="0">
              <a:solidFill>
                <a:srgbClr val="FDADBB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E6764167-4ECD-FB4E-8734-35C549D474E1}"/>
              </a:ext>
            </a:extLst>
          </p:cNvPr>
          <p:cNvSpPr txBox="1"/>
          <p:nvPr userDrawn="1"/>
        </p:nvSpPr>
        <p:spPr>
          <a:xfrm>
            <a:off x="-1801881" y="-3125585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25000" lnSpcReduction="20000"/>
          </a:bodyPr>
          <a:lstStyle/>
          <a:p>
            <a:pPr algn="l"/>
            <a:endParaRPr kumimoji="1" lang="x-none" altLang="en-US"/>
          </a:p>
        </p:txBody>
      </p:sp>
      <p:sp>
        <p:nvSpPr>
          <p:cNvPr id="22" name="타원 21">
            <a:extLst>
              <a:ext uri="{FF2B5EF4-FFF2-40B4-BE49-F238E27FC236}">
                <a16:creationId xmlns:a16="http://schemas.microsoft.com/office/drawing/2014/main" xmlns="" id="{32F85B59-92AD-E241-9F8F-5B9125343273}"/>
              </a:ext>
            </a:extLst>
          </p:cNvPr>
          <p:cNvSpPr/>
          <p:nvPr userDrawn="1"/>
        </p:nvSpPr>
        <p:spPr>
          <a:xfrm>
            <a:off x="2230655" y="4530068"/>
            <a:ext cx="728992" cy="728992"/>
          </a:xfrm>
          <a:prstGeom prst="ellipse">
            <a:avLst/>
          </a:prstGeom>
          <a:solidFill>
            <a:srgbClr val="FDA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x-none" altLang="en-US" dirty="0"/>
          </a:p>
        </p:txBody>
      </p:sp>
      <p:sp>
        <p:nvSpPr>
          <p:cNvPr id="23" name="타원 22">
            <a:extLst>
              <a:ext uri="{FF2B5EF4-FFF2-40B4-BE49-F238E27FC236}">
                <a16:creationId xmlns:a16="http://schemas.microsoft.com/office/drawing/2014/main" xmlns="" id="{A88A34C7-27F0-2C45-BE65-897A64778D7E}"/>
              </a:ext>
            </a:extLst>
          </p:cNvPr>
          <p:cNvSpPr/>
          <p:nvPr userDrawn="1"/>
        </p:nvSpPr>
        <p:spPr>
          <a:xfrm>
            <a:off x="3917654" y="4927221"/>
            <a:ext cx="995034" cy="995034"/>
          </a:xfrm>
          <a:prstGeom prst="ellipse">
            <a:avLst/>
          </a:prstGeom>
          <a:solidFill>
            <a:srgbClr val="FDA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x-none" altLang="en-US"/>
          </a:p>
        </p:txBody>
      </p:sp>
      <p:sp>
        <p:nvSpPr>
          <p:cNvPr id="24" name="타원 23">
            <a:extLst>
              <a:ext uri="{FF2B5EF4-FFF2-40B4-BE49-F238E27FC236}">
                <a16:creationId xmlns:a16="http://schemas.microsoft.com/office/drawing/2014/main" xmlns="" id="{40B20309-9D5E-624D-A197-02A2882ED807}"/>
              </a:ext>
            </a:extLst>
          </p:cNvPr>
          <p:cNvSpPr/>
          <p:nvPr userDrawn="1"/>
        </p:nvSpPr>
        <p:spPr>
          <a:xfrm>
            <a:off x="5768474" y="4530068"/>
            <a:ext cx="325582" cy="325582"/>
          </a:xfrm>
          <a:prstGeom prst="ellipse">
            <a:avLst/>
          </a:prstGeom>
          <a:solidFill>
            <a:srgbClr val="FDA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x-none" altLang="en-US"/>
          </a:p>
        </p:txBody>
      </p:sp>
      <p:sp>
        <p:nvSpPr>
          <p:cNvPr id="25" name="타원 24">
            <a:extLst>
              <a:ext uri="{FF2B5EF4-FFF2-40B4-BE49-F238E27FC236}">
                <a16:creationId xmlns:a16="http://schemas.microsoft.com/office/drawing/2014/main" xmlns="" id="{5818675D-5E63-FC4A-ACE0-46FF17F40CC0}"/>
              </a:ext>
            </a:extLst>
          </p:cNvPr>
          <p:cNvSpPr/>
          <p:nvPr userDrawn="1"/>
        </p:nvSpPr>
        <p:spPr>
          <a:xfrm>
            <a:off x="1724412" y="464840"/>
            <a:ext cx="669452" cy="669452"/>
          </a:xfrm>
          <a:prstGeom prst="ellipse">
            <a:avLst/>
          </a:prstGeom>
          <a:solidFill>
            <a:srgbClr val="FDA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x-none" altLang="en-US"/>
          </a:p>
        </p:txBody>
      </p:sp>
      <p:sp>
        <p:nvSpPr>
          <p:cNvPr id="26" name="타원 25">
            <a:extLst>
              <a:ext uri="{FF2B5EF4-FFF2-40B4-BE49-F238E27FC236}">
                <a16:creationId xmlns:a16="http://schemas.microsoft.com/office/drawing/2014/main" xmlns="" id="{941DF438-7BF4-3440-B638-2C65462BB6AB}"/>
              </a:ext>
            </a:extLst>
          </p:cNvPr>
          <p:cNvSpPr/>
          <p:nvPr userDrawn="1"/>
        </p:nvSpPr>
        <p:spPr>
          <a:xfrm>
            <a:off x="10301996" y="4612492"/>
            <a:ext cx="887205" cy="887205"/>
          </a:xfrm>
          <a:prstGeom prst="ellipse">
            <a:avLst/>
          </a:prstGeom>
          <a:solidFill>
            <a:srgbClr val="FDA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x-none" altLang="en-US"/>
          </a:p>
        </p:txBody>
      </p:sp>
      <p:sp>
        <p:nvSpPr>
          <p:cNvPr id="27" name="타원 26">
            <a:extLst>
              <a:ext uri="{FF2B5EF4-FFF2-40B4-BE49-F238E27FC236}">
                <a16:creationId xmlns:a16="http://schemas.microsoft.com/office/drawing/2014/main" xmlns="" id="{5FCDDB5E-A5EB-0F42-BF4A-361A058A7635}"/>
              </a:ext>
            </a:extLst>
          </p:cNvPr>
          <p:cNvSpPr/>
          <p:nvPr userDrawn="1"/>
        </p:nvSpPr>
        <p:spPr>
          <a:xfrm>
            <a:off x="8664035" y="485084"/>
            <a:ext cx="325582" cy="325582"/>
          </a:xfrm>
          <a:prstGeom prst="ellipse">
            <a:avLst/>
          </a:prstGeom>
          <a:solidFill>
            <a:srgbClr val="FDA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x-none" altLang="en-US"/>
          </a:p>
        </p:txBody>
      </p:sp>
      <p:sp>
        <p:nvSpPr>
          <p:cNvPr id="28" name="도넛[D] 27">
            <a:extLst>
              <a:ext uri="{FF2B5EF4-FFF2-40B4-BE49-F238E27FC236}">
                <a16:creationId xmlns:a16="http://schemas.microsoft.com/office/drawing/2014/main" xmlns="" id="{4853E546-AB9A-0D46-B976-35BE4E8B9BCB}"/>
              </a:ext>
            </a:extLst>
          </p:cNvPr>
          <p:cNvSpPr/>
          <p:nvPr userDrawn="1"/>
        </p:nvSpPr>
        <p:spPr>
          <a:xfrm>
            <a:off x="368890" y="4949419"/>
            <a:ext cx="728992" cy="728992"/>
          </a:xfrm>
          <a:prstGeom prst="donut">
            <a:avLst>
              <a:gd name="adj" fmla="val 15909"/>
            </a:avLst>
          </a:prstGeom>
          <a:solidFill>
            <a:srgbClr val="FDA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x-none" altLang="en-US"/>
          </a:p>
        </p:txBody>
      </p:sp>
      <p:sp>
        <p:nvSpPr>
          <p:cNvPr id="30" name="도넛[D] 29">
            <a:extLst>
              <a:ext uri="{FF2B5EF4-FFF2-40B4-BE49-F238E27FC236}">
                <a16:creationId xmlns:a16="http://schemas.microsoft.com/office/drawing/2014/main" xmlns="" id="{D50B221D-DBF9-7A46-BAB9-9AC30DA86662}"/>
              </a:ext>
            </a:extLst>
          </p:cNvPr>
          <p:cNvSpPr/>
          <p:nvPr userDrawn="1"/>
        </p:nvSpPr>
        <p:spPr>
          <a:xfrm>
            <a:off x="10479787" y="405300"/>
            <a:ext cx="904498" cy="904498"/>
          </a:xfrm>
          <a:prstGeom prst="donut">
            <a:avLst>
              <a:gd name="adj" fmla="val 13034"/>
            </a:avLst>
          </a:prstGeom>
          <a:solidFill>
            <a:srgbClr val="FDA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x-none" altLang="en-US"/>
          </a:p>
        </p:txBody>
      </p:sp>
      <p:sp>
        <p:nvSpPr>
          <p:cNvPr id="31" name="도넛[D] 30">
            <a:extLst>
              <a:ext uri="{FF2B5EF4-FFF2-40B4-BE49-F238E27FC236}">
                <a16:creationId xmlns:a16="http://schemas.microsoft.com/office/drawing/2014/main" xmlns="" id="{E480AA66-6567-9249-BDB3-0F15E547A28B}"/>
              </a:ext>
            </a:extLst>
          </p:cNvPr>
          <p:cNvSpPr/>
          <p:nvPr userDrawn="1"/>
        </p:nvSpPr>
        <p:spPr>
          <a:xfrm>
            <a:off x="7573301" y="5260329"/>
            <a:ext cx="904498" cy="904498"/>
          </a:xfrm>
          <a:prstGeom prst="donut">
            <a:avLst>
              <a:gd name="adj" fmla="val 13034"/>
            </a:avLst>
          </a:prstGeom>
          <a:solidFill>
            <a:srgbClr val="FDA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x-none" altLang="en-US"/>
          </a:p>
        </p:txBody>
      </p:sp>
      <p:sp>
        <p:nvSpPr>
          <p:cNvPr id="32" name="타원 31">
            <a:extLst>
              <a:ext uri="{FF2B5EF4-FFF2-40B4-BE49-F238E27FC236}">
                <a16:creationId xmlns:a16="http://schemas.microsoft.com/office/drawing/2014/main" xmlns="" id="{5EF3B552-7853-894F-B55E-E91E17270456}"/>
              </a:ext>
            </a:extLst>
          </p:cNvPr>
          <p:cNvSpPr/>
          <p:nvPr userDrawn="1"/>
        </p:nvSpPr>
        <p:spPr>
          <a:xfrm>
            <a:off x="1896347" y="5759464"/>
            <a:ext cx="325582" cy="325582"/>
          </a:xfrm>
          <a:prstGeom prst="ellipse">
            <a:avLst/>
          </a:prstGeom>
          <a:solidFill>
            <a:srgbClr val="FDA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x-none" altLang="en-US"/>
          </a:p>
        </p:txBody>
      </p:sp>
      <p:sp>
        <p:nvSpPr>
          <p:cNvPr id="33" name="타원 32">
            <a:extLst>
              <a:ext uri="{FF2B5EF4-FFF2-40B4-BE49-F238E27FC236}">
                <a16:creationId xmlns:a16="http://schemas.microsoft.com/office/drawing/2014/main" xmlns="" id="{361618DB-64E7-AC46-A361-708EC88E9C19}"/>
              </a:ext>
            </a:extLst>
          </p:cNvPr>
          <p:cNvSpPr/>
          <p:nvPr userDrawn="1"/>
        </p:nvSpPr>
        <p:spPr>
          <a:xfrm>
            <a:off x="4641744" y="690689"/>
            <a:ext cx="887205" cy="887205"/>
          </a:xfrm>
          <a:prstGeom prst="ellipse">
            <a:avLst/>
          </a:prstGeom>
          <a:solidFill>
            <a:srgbClr val="FDA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x-none" altLang="en-US"/>
          </a:p>
        </p:txBody>
      </p:sp>
      <p:sp>
        <p:nvSpPr>
          <p:cNvPr id="34" name="도넛[D] 33">
            <a:extLst>
              <a:ext uri="{FF2B5EF4-FFF2-40B4-BE49-F238E27FC236}">
                <a16:creationId xmlns:a16="http://schemas.microsoft.com/office/drawing/2014/main" xmlns="" id="{A02A2465-0F1C-284E-99DC-48DC38B4CB55}"/>
              </a:ext>
            </a:extLst>
          </p:cNvPr>
          <p:cNvSpPr/>
          <p:nvPr userDrawn="1"/>
        </p:nvSpPr>
        <p:spPr>
          <a:xfrm>
            <a:off x="6566870" y="1309797"/>
            <a:ext cx="587829" cy="587829"/>
          </a:xfrm>
          <a:prstGeom prst="donut">
            <a:avLst>
              <a:gd name="adj" fmla="val 13034"/>
            </a:avLst>
          </a:prstGeom>
          <a:solidFill>
            <a:srgbClr val="FDA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x-none" altLang="en-US"/>
          </a:p>
        </p:txBody>
      </p:sp>
    </p:spTree>
    <p:extLst>
      <p:ext uri="{BB962C8B-B14F-4D97-AF65-F5344CB8AC3E}">
        <p14:creationId xmlns:p14="http://schemas.microsoft.com/office/powerpoint/2010/main" val="987553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F948932A-FE12-4383-95C7-A89A0A0301F3}" type="datetime1">
              <a:rPr lang="ko-KR" altLang="en-US"/>
              <a:pPr lvl="0">
                <a:defRPr/>
              </a:pPr>
              <a:t>2021-04-12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73FBFE36-B9D2-4AC5-858A-BE6272F0FAD6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xmlns="" id="{7F6721F1-C455-DA42-A5C3-3E34FEA9865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DAD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x-none" altLang="en-US"/>
          </a:p>
        </p:txBody>
      </p:sp>
    </p:spTree>
    <p:extLst>
      <p:ext uri="{BB962C8B-B14F-4D97-AF65-F5344CB8AC3E}">
        <p14:creationId xmlns:p14="http://schemas.microsoft.com/office/powerpoint/2010/main" val="3772540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xmlns="" id="{7F6721F1-C455-DA42-A5C3-3E34FEA9865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DAD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x-none" altLang="en-US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xmlns="" id="{8FCDCBF3-348D-F041-B6E0-9E17F758829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DAD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x-none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878F73A-D18F-9648-A390-74285FF1ABD6}"/>
              </a:ext>
            </a:extLst>
          </p:cNvPr>
          <p:cNvSpPr txBox="1"/>
          <p:nvPr userDrawn="1"/>
        </p:nvSpPr>
        <p:spPr>
          <a:xfrm>
            <a:off x="-1801881" y="-3125585"/>
            <a:ext cx="0" cy="0"/>
          </a:xfrm>
          <a:prstGeom prst="rect">
            <a:avLst/>
          </a:prstGeom>
          <a:solidFill>
            <a:schemeClr val="tx1"/>
          </a:solidFill>
        </p:spPr>
        <p:txBody>
          <a:bodyPr vert="horz" wrap="none" lIns="91440" tIns="45720" rIns="91440" bIns="45720" rtlCol="0">
            <a:normAutofit fontScale="25000" lnSpcReduction="20000"/>
          </a:bodyPr>
          <a:lstStyle/>
          <a:p>
            <a:pPr algn="l"/>
            <a:endParaRPr kumimoji="1" lang="x-none" altLang="en-US"/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xmlns="" id="{5D4E8200-3FDF-D243-B424-78F5D120701C}"/>
              </a:ext>
            </a:extLst>
          </p:cNvPr>
          <p:cNvSpPr/>
          <p:nvPr userDrawn="1"/>
        </p:nvSpPr>
        <p:spPr>
          <a:xfrm>
            <a:off x="10301996" y="4612492"/>
            <a:ext cx="887205" cy="88720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x-none" altLang="en-US"/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xmlns="" id="{A6547C58-EEF9-DE41-AA79-AFF0AECC858A}"/>
              </a:ext>
            </a:extLst>
          </p:cNvPr>
          <p:cNvSpPr/>
          <p:nvPr userDrawn="1"/>
        </p:nvSpPr>
        <p:spPr>
          <a:xfrm>
            <a:off x="8664035" y="485084"/>
            <a:ext cx="325582" cy="32558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x-none" altLang="en-US"/>
          </a:p>
        </p:txBody>
      </p:sp>
      <p:sp>
        <p:nvSpPr>
          <p:cNvPr id="11" name="도넛[D] 10">
            <a:extLst>
              <a:ext uri="{FF2B5EF4-FFF2-40B4-BE49-F238E27FC236}">
                <a16:creationId xmlns:a16="http://schemas.microsoft.com/office/drawing/2014/main" xmlns="" id="{263EA4A1-7A2A-A14B-BECF-85EE863BAF0C}"/>
              </a:ext>
            </a:extLst>
          </p:cNvPr>
          <p:cNvSpPr/>
          <p:nvPr userDrawn="1"/>
        </p:nvSpPr>
        <p:spPr>
          <a:xfrm>
            <a:off x="368890" y="4949419"/>
            <a:ext cx="728992" cy="728992"/>
          </a:xfrm>
          <a:prstGeom prst="donut">
            <a:avLst>
              <a:gd name="adj" fmla="val 15909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x-none" altLang="en-US"/>
          </a:p>
        </p:txBody>
      </p:sp>
      <p:sp>
        <p:nvSpPr>
          <p:cNvPr id="12" name="도넛[D] 11">
            <a:extLst>
              <a:ext uri="{FF2B5EF4-FFF2-40B4-BE49-F238E27FC236}">
                <a16:creationId xmlns:a16="http://schemas.microsoft.com/office/drawing/2014/main" xmlns="" id="{43AB0F37-75CD-ED42-B1FE-7E6419503A28}"/>
              </a:ext>
            </a:extLst>
          </p:cNvPr>
          <p:cNvSpPr/>
          <p:nvPr userDrawn="1"/>
        </p:nvSpPr>
        <p:spPr>
          <a:xfrm>
            <a:off x="10479787" y="405300"/>
            <a:ext cx="904498" cy="904498"/>
          </a:xfrm>
          <a:prstGeom prst="donut">
            <a:avLst>
              <a:gd name="adj" fmla="val 1303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x-none" altLang="en-US"/>
          </a:p>
        </p:txBody>
      </p:sp>
      <p:sp>
        <p:nvSpPr>
          <p:cNvPr id="13" name="도넛[D] 12">
            <a:extLst>
              <a:ext uri="{FF2B5EF4-FFF2-40B4-BE49-F238E27FC236}">
                <a16:creationId xmlns:a16="http://schemas.microsoft.com/office/drawing/2014/main" xmlns="" id="{524AA0C0-3CE0-C942-8636-24108C6FB255}"/>
              </a:ext>
            </a:extLst>
          </p:cNvPr>
          <p:cNvSpPr/>
          <p:nvPr userDrawn="1"/>
        </p:nvSpPr>
        <p:spPr>
          <a:xfrm>
            <a:off x="193384" y="275091"/>
            <a:ext cx="904498" cy="904498"/>
          </a:xfrm>
          <a:prstGeom prst="donut">
            <a:avLst>
              <a:gd name="adj" fmla="val 1303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x-none" altLang="en-US"/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xmlns="" id="{201D2D9B-9F5A-3248-9BF9-285856CC7B40}"/>
              </a:ext>
            </a:extLst>
          </p:cNvPr>
          <p:cNvSpPr/>
          <p:nvPr userDrawn="1"/>
        </p:nvSpPr>
        <p:spPr>
          <a:xfrm>
            <a:off x="2135833" y="6115776"/>
            <a:ext cx="325582" cy="32558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x-none" altLang="en-US"/>
          </a:p>
        </p:txBody>
      </p:sp>
    </p:spTree>
    <p:extLst>
      <p:ext uri="{BB962C8B-B14F-4D97-AF65-F5344CB8AC3E}">
        <p14:creationId xmlns:p14="http://schemas.microsoft.com/office/powerpoint/2010/main" val="3657669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>
            <a:extLst>
              <a:ext uri="{FF2B5EF4-FFF2-40B4-BE49-F238E27FC236}">
                <a16:creationId xmlns:a16="http://schemas.microsoft.com/office/drawing/2014/main" xmlns="" id="{5E6F6A4D-E1FF-6949-BB79-C712CB25D9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4335" y="291550"/>
            <a:ext cx="8759222" cy="635352"/>
          </a:xfrm>
          <a:prstGeom prst="rect">
            <a:avLst/>
          </a:prstGeom>
        </p:spPr>
        <p:txBody>
          <a:bodyPr anchor="t" anchorCtr="0"/>
          <a:lstStyle>
            <a:lvl1pPr algn="ctr">
              <a:defRPr b="1" baseline="0">
                <a:solidFill>
                  <a:srgbClr val="FDADBB"/>
                </a:solidFill>
                <a:latin typeface="+mj-lt"/>
                <a:ea typeface="HY견고딕" panose="02030600000101010101" pitchFamily="18" charset="-127"/>
              </a:defRPr>
            </a:lvl1pPr>
          </a:lstStyle>
          <a:p>
            <a:r>
              <a:rPr lang="en-US" dirty="0"/>
              <a:t>Please Enter Topics</a:t>
            </a:r>
          </a:p>
        </p:txBody>
      </p:sp>
    </p:spTree>
    <p:extLst>
      <p:ext uri="{BB962C8B-B14F-4D97-AF65-F5344CB8AC3E}">
        <p14:creationId xmlns:p14="http://schemas.microsoft.com/office/powerpoint/2010/main" val="4218162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텍스트 개체 틀 4">
            <a:extLst>
              <a:ext uri="{FF2B5EF4-FFF2-40B4-BE49-F238E27FC236}">
                <a16:creationId xmlns:a16="http://schemas.microsoft.com/office/drawing/2014/main" xmlns="" id="{D240A219-2087-D74B-818B-0D6A1B5BEA1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8850" y="927101"/>
            <a:ext cx="10176182" cy="635352"/>
          </a:xfrm>
        </p:spPr>
        <p:txBody>
          <a:bodyPr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baseline="0">
                <a:solidFill>
                  <a:srgbClr val="FDADBB"/>
                </a:solidFill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defRPr>
            </a:lvl1pPr>
          </a:lstStyle>
          <a:p>
            <a:r>
              <a:rPr lang="en-US" altLang="x-none" sz="1600" dirty="0">
                <a:solidFill>
                  <a:srgbClr val="697276"/>
                </a:solidFill>
              </a:rPr>
              <a:t>Here you can add something in brief as the explanation, this is a demo text which you can</a:t>
            </a:r>
          </a:p>
          <a:p>
            <a:r>
              <a:rPr lang="en-US" altLang="x-none" sz="1600" dirty="0">
                <a:solidFill>
                  <a:srgbClr val="697276"/>
                </a:solidFill>
              </a:rPr>
              <a:t>replace by your own content</a:t>
            </a:r>
          </a:p>
          <a:p>
            <a:endParaRPr lang="en-US" altLang="x-none" sz="800" dirty="0">
              <a:solidFill>
                <a:srgbClr val="697276"/>
              </a:solidFill>
            </a:endParaRP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xmlns="" id="{87E277D5-5458-4C0E-9AFA-7D93DACA11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4335" y="291550"/>
            <a:ext cx="8759222" cy="635352"/>
          </a:xfrm>
          <a:prstGeom prst="rect">
            <a:avLst/>
          </a:prstGeom>
        </p:spPr>
        <p:txBody>
          <a:bodyPr anchor="t" anchorCtr="0"/>
          <a:lstStyle>
            <a:lvl1pPr algn="ctr">
              <a:defRPr b="1" baseline="0">
                <a:solidFill>
                  <a:srgbClr val="FDADBB"/>
                </a:solidFill>
                <a:latin typeface="+mj-lt"/>
                <a:ea typeface="HY견고딕" panose="02030600000101010101" pitchFamily="18" charset="-127"/>
              </a:defRPr>
            </a:lvl1pPr>
          </a:lstStyle>
          <a:p>
            <a:r>
              <a:rPr lang="en-US" dirty="0"/>
              <a:t>Please Enter Topics</a:t>
            </a:r>
          </a:p>
        </p:txBody>
      </p:sp>
    </p:spTree>
    <p:extLst>
      <p:ext uri="{BB962C8B-B14F-4D97-AF65-F5344CB8AC3E}">
        <p14:creationId xmlns:p14="http://schemas.microsoft.com/office/powerpoint/2010/main" val="2947426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텍스트 개체 틀 4">
            <a:extLst>
              <a:ext uri="{FF2B5EF4-FFF2-40B4-BE49-F238E27FC236}">
                <a16:creationId xmlns:a16="http://schemas.microsoft.com/office/drawing/2014/main" xmlns="" id="{D240A219-2087-D74B-818B-0D6A1B5BEA1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8850" y="927101"/>
            <a:ext cx="10176182" cy="635352"/>
          </a:xfrm>
        </p:spPr>
        <p:txBody>
          <a:bodyPr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baseline="0">
                <a:solidFill>
                  <a:srgbClr val="FDADBB"/>
                </a:solidFill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defRPr>
            </a:lvl1pPr>
          </a:lstStyle>
          <a:p>
            <a:r>
              <a:rPr lang="en-US" altLang="x-none" sz="1600" dirty="0">
                <a:solidFill>
                  <a:srgbClr val="697276"/>
                </a:solidFill>
              </a:rPr>
              <a:t>Here you can add something in brief as the explanation, this is a demo text which you can</a:t>
            </a:r>
          </a:p>
          <a:p>
            <a:r>
              <a:rPr lang="en-US" altLang="x-none" sz="1600" dirty="0">
                <a:solidFill>
                  <a:srgbClr val="697276"/>
                </a:solidFill>
              </a:rPr>
              <a:t>replace by your own content</a:t>
            </a:r>
          </a:p>
          <a:p>
            <a:endParaRPr lang="en-US" altLang="x-none" sz="800" dirty="0">
              <a:solidFill>
                <a:srgbClr val="697276"/>
              </a:solidFill>
            </a:endParaRP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xmlns="" id="{87E277D5-5458-4C0E-9AFA-7D93DACA11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4335" y="291550"/>
            <a:ext cx="8759222" cy="635352"/>
          </a:xfrm>
          <a:prstGeom prst="rect">
            <a:avLst/>
          </a:prstGeom>
        </p:spPr>
        <p:txBody>
          <a:bodyPr anchor="t" anchorCtr="0"/>
          <a:lstStyle>
            <a:lvl1pPr algn="ctr">
              <a:defRPr b="1" baseline="0">
                <a:solidFill>
                  <a:srgbClr val="FDADBB"/>
                </a:solidFill>
                <a:latin typeface="+mj-lt"/>
                <a:ea typeface="HY견고딕" panose="02030600000101010101" pitchFamily="18" charset="-127"/>
              </a:defRPr>
            </a:lvl1pPr>
          </a:lstStyle>
          <a:p>
            <a:r>
              <a:rPr lang="en-US" dirty="0"/>
              <a:t>Please Enter Topics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xmlns="" id="{AB012A56-53F0-3140-82A6-A316A2AC1254}"/>
              </a:ext>
            </a:extLst>
          </p:cNvPr>
          <p:cNvSpPr/>
          <p:nvPr userDrawn="1"/>
        </p:nvSpPr>
        <p:spPr>
          <a:xfrm>
            <a:off x="1373662" y="1662302"/>
            <a:ext cx="2999555" cy="76157"/>
          </a:xfrm>
          <a:prstGeom prst="rect">
            <a:avLst/>
          </a:prstGeom>
          <a:solidFill>
            <a:srgbClr val="FDADBB"/>
          </a:solidFill>
          <a:ln w="31750">
            <a:noFill/>
          </a:ln>
          <a:effectLst>
            <a:outerShdw blurRad="254000" sx="104000" sy="104000" algn="ctr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x-none" altLang="en-US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0EFBBA50-C313-A948-8B20-A3DE161C0D9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04950" y="1909763"/>
            <a:ext cx="9264650" cy="34036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97276"/>
                </a:solidFill>
                <a:effectLst/>
                <a:uLnTx/>
                <a:uFillTx/>
                <a:latin typeface="Century Gothic" panose="020B0502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Lorem ipsum dolorsit amet, consectetuer adipiscing elit, sed diam nonummy </a:t>
            </a:r>
            <a:r>
              <a:rPr kumimoji="0" lang="x-none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DADBB"/>
                </a:solidFill>
                <a:effectLst/>
                <a:uLnTx/>
                <a:uFillTx/>
                <a:latin typeface="Century Gothic" panose="020B0502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nibh euismod tincidunt ut laoreet</a:t>
            </a:r>
            <a:r>
              <a:rPr kumimoji="0" lang="x-none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5677"/>
                </a:solidFill>
                <a:effectLst/>
                <a:uLnTx/>
                <a:uFillTx/>
                <a:latin typeface="Century Gothic" panose="020B0502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 </a:t>
            </a:r>
            <a:r>
              <a:rPr kumimoji="0" lang="x-none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97276"/>
                </a:solidFill>
                <a:effectLst/>
                <a:uLnTx/>
                <a:uFillTx/>
                <a:latin typeface="Century Gothic" panose="020B0502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dolore magna aliquam erat volutpat. Ut wisi enim ad minim veniam,</a:t>
            </a:r>
            <a:r>
              <a:rPr kumimoji="0" lang="x-none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Lorem ipsum dolorsit amet, consectetuer adipiscing elit, sed diam nonummy nibh euismod tincidunt ut laoreet dolore magna aliquam erat volutpat. Ut wisi enim ad minim veniam,</a:t>
            </a: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Lorem ipsum dolorsit amet, </a:t>
            </a:r>
            <a:r>
              <a:rPr kumimoji="0" lang="x-none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DADB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consectetuer adipiscing </a:t>
            </a:r>
            <a:r>
              <a:rPr kumimoji="0" lang="x-none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elit, sed diam nonummy nibh euismod tincidunt ut laoreet dolore magna aliquam erat volutpat. Ut wisi enim ad minim veniam,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697276"/>
              </a:solidFill>
              <a:effectLst/>
              <a:uLnTx/>
              <a:uFillTx/>
              <a:latin typeface="Century Gothic" panose="020B0502020202020204" pitchFamily="34" charset="0"/>
              <a:ea typeface="Gulim" panose="020B0600000101010101" pitchFamily="34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820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xmlns="" id="{964AD220-5836-3048-82A3-9F7B6DE3D9F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DAD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x-none" alt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1F4559E-8D37-F748-82C6-6D71E23A542C}"/>
              </a:ext>
            </a:extLst>
          </p:cNvPr>
          <p:cNvSpPr txBox="1"/>
          <p:nvPr userDrawn="1"/>
        </p:nvSpPr>
        <p:spPr>
          <a:xfrm>
            <a:off x="-1801881" y="-3125585"/>
            <a:ext cx="0" cy="0"/>
          </a:xfrm>
          <a:prstGeom prst="rect">
            <a:avLst/>
          </a:prstGeom>
          <a:solidFill>
            <a:schemeClr val="tx1"/>
          </a:solidFill>
        </p:spPr>
        <p:txBody>
          <a:bodyPr vert="horz" wrap="none" lIns="91440" tIns="45720" rIns="91440" bIns="45720" rtlCol="0">
            <a:normAutofit fontScale="25000" lnSpcReduction="20000"/>
          </a:bodyPr>
          <a:lstStyle/>
          <a:p>
            <a:pPr algn="l"/>
            <a:endParaRPr kumimoji="1" lang="x-none" altLang="en-US"/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xmlns="" id="{E7A6B23A-1A60-664B-AE0A-4B85AFA5537F}"/>
              </a:ext>
            </a:extLst>
          </p:cNvPr>
          <p:cNvSpPr/>
          <p:nvPr userDrawn="1"/>
        </p:nvSpPr>
        <p:spPr>
          <a:xfrm>
            <a:off x="10301996" y="4612492"/>
            <a:ext cx="887205" cy="88720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x-none" altLang="en-US"/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xmlns="" id="{8092EF43-6E3F-784F-A118-F7ED0496F340}"/>
              </a:ext>
            </a:extLst>
          </p:cNvPr>
          <p:cNvSpPr/>
          <p:nvPr userDrawn="1"/>
        </p:nvSpPr>
        <p:spPr>
          <a:xfrm>
            <a:off x="8664035" y="485084"/>
            <a:ext cx="325582" cy="32558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x-none" altLang="en-US"/>
          </a:p>
        </p:txBody>
      </p:sp>
      <p:sp>
        <p:nvSpPr>
          <p:cNvPr id="11" name="도넛[D] 10">
            <a:extLst>
              <a:ext uri="{FF2B5EF4-FFF2-40B4-BE49-F238E27FC236}">
                <a16:creationId xmlns:a16="http://schemas.microsoft.com/office/drawing/2014/main" xmlns="" id="{E0771F47-378A-AE46-833C-C55647286C20}"/>
              </a:ext>
            </a:extLst>
          </p:cNvPr>
          <p:cNvSpPr/>
          <p:nvPr userDrawn="1"/>
        </p:nvSpPr>
        <p:spPr>
          <a:xfrm>
            <a:off x="368890" y="4949419"/>
            <a:ext cx="728992" cy="728992"/>
          </a:xfrm>
          <a:prstGeom prst="donut">
            <a:avLst>
              <a:gd name="adj" fmla="val 15909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x-none" altLang="en-US"/>
          </a:p>
        </p:txBody>
      </p:sp>
      <p:sp>
        <p:nvSpPr>
          <p:cNvPr id="12" name="도넛[D] 11">
            <a:extLst>
              <a:ext uri="{FF2B5EF4-FFF2-40B4-BE49-F238E27FC236}">
                <a16:creationId xmlns:a16="http://schemas.microsoft.com/office/drawing/2014/main" xmlns="" id="{D255B1FC-94B9-5E4B-BD36-1A920F0188FD}"/>
              </a:ext>
            </a:extLst>
          </p:cNvPr>
          <p:cNvSpPr/>
          <p:nvPr userDrawn="1"/>
        </p:nvSpPr>
        <p:spPr>
          <a:xfrm>
            <a:off x="10479787" y="405300"/>
            <a:ext cx="904498" cy="904498"/>
          </a:xfrm>
          <a:prstGeom prst="donut">
            <a:avLst>
              <a:gd name="adj" fmla="val 1303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x-none" altLang="en-US"/>
          </a:p>
        </p:txBody>
      </p:sp>
      <p:sp>
        <p:nvSpPr>
          <p:cNvPr id="13" name="도넛[D] 12">
            <a:extLst>
              <a:ext uri="{FF2B5EF4-FFF2-40B4-BE49-F238E27FC236}">
                <a16:creationId xmlns:a16="http://schemas.microsoft.com/office/drawing/2014/main" xmlns="" id="{D5F31419-F010-E440-AF77-252F5865EFC6}"/>
              </a:ext>
            </a:extLst>
          </p:cNvPr>
          <p:cNvSpPr/>
          <p:nvPr userDrawn="1"/>
        </p:nvSpPr>
        <p:spPr>
          <a:xfrm>
            <a:off x="193384" y="275091"/>
            <a:ext cx="904498" cy="904498"/>
          </a:xfrm>
          <a:prstGeom prst="donut">
            <a:avLst>
              <a:gd name="adj" fmla="val 1303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x-none" altLang="en-US"/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xmlns="" id="{3821137C-2396-E449-8410-EB1CD2D18820}"/>
              </a:ext>
            </a:extLst>
          </p:cNvPr>
          <p:cNvSpPr/>
          <p:nvPr userDrawn="1"/>
        </p:nvSpPr>
        <p:spPr>
          <a:xfrm>
            <a:off x="2135833" y="6115776"/>
            <a:ext cx="325582" cy="32558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x-none" altLang="en-US"/>
          </a:p>
        </p:txBody>
      </p:sp>
      <p:sp>
        <p:nvSpPr>
          <p:cNvPr id="29" name="텍스트 개체 틀 4">
            <a:extLst>
              <a:ext uri="{FF2B5EF4-FFF2-40B4-BE49-F238E27FC236}">
                <a16:creationId xmlns:a16="http://schemas.microsoft.com/office/drawing/2014/main" xmlns="" id="{D240A219-2087-D74B-818B-0D6A1B5BEA1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8850" y="927101"/>
            <a:ext cx="10176182" cy="635352"/>
          </a:xfrm>
        </p:spPr>
        <p:txBody>
          <a:bodyPr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baseline="0">
                <a:solidFill>
                  <a:schemeClr val="tx1"/>
                </a:solidFill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defRPr>
            </a:lvl1pPr>
          </a:lstStyle>
          <a:p>
            <a:r>
              <a:rPr lang="en-US" altLang="x-none" sz="1600" dirty="0">
                <a:solidFill>
                  <a:srgbClr val="697276"/>
                </a:solidFill>
              </a:rPr>
              <a:t>Here you can add something in brief as the explanation, this is a demo text which you can</a:t>
            </a:r>
          </a:p>
          <a:p>
            <a:r>
              <a:rPr lang="en-US" altLang="x-none" sz="1600" dirty="0">
                <a:solidFill>
                  <a:srgbClr val="697276"/>
                </a:solidFill>
              </a:rPr>
              <a:t>replace by your own content</a:t>
            </a:r>
          </a:p>
          <a:p>
            <a:endParaRPr lang="en-US" altLang="x-none" sz="800" dirty="0">
              <a:solidFill>
                <a:srgbClr val="697276"/>
              </a:solidFill>
            </a:endParaRP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xmlns="" id="{87E277D5-5458-4C0E-9AFA-7D93DACA11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4335" y="291550"/>
            <a:ext cx="8759222" cy="635352"/>
          </a:xfrm>
          <a:prstGeom prst="rect">
            <a:avLst/>
          </a:prstGeom>
        </p:spPr>
        <p:txBody>
          <a:bodyPr anchor="t" anchorCtr="0"/>
          <a:lstStyle>
            <a:lvl1pPr algn="ctr">
              <a:defRPr b="1" baseline="0">
                <a:solidFill>
                  <a:schemeClr val="tx1"/>
                </a:solidFill>
                <a:latin typeface="+mj-lt"/>
                <a:ea typeface="HY견고딕" panose="02030600000101010101" pitchFamily="18" charset="-127"/>
              </a:defRPr>
            </a:lvl1pPr>
          </a:lstStyle>
          <a:p>
            <a:r>
              <a:rPr lang="en-US" dirty="0"/>
              <a:t>Please Enter Topics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xmlns="" id="{AB012A56-53F0-3140-82A6-A316A2AC1254}"/>
              </a:ext>
            </a:extLst>
          </p:cNvPr>
          <p:cNvSpPr/>
          <p:nvPr userDrawn="1"/>
        </p:nvSpPr>
        <p:spPr>
          <a:xfrm>
            <a:off x="1373662" y="1662302"/>
            <a:ext cx="2999555" cy="76157"/>
          </a:xfrm>
          <a:prstGeom prst="rect">
            <a:avLst/>
          </a:prstGeom>
          <a:solidFill>
            <a:schemeClr val="tx1"/>
          </a:solidFill>
          <a:ln w="31750">
            <a:noFill/>
          </a:ln>
          <a:effectLst>
            <a:outerShdw blurRad="254000" sx="104000" sy="104000" algn="ctr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x-none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C49EE486-89EB-B44A-AAB4-7D41ECA7D5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04335" y="1961808"/>
            <a:ext cx="9313863" cy="34036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x-none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kumimoji="1" lang="en" altLang="x-none" dirty="0"/>
              <a:t>Lorem ipsum </a:t>
            </a:r>
            <a:r>
              <a:rPr kumimoji="1" lang="en" altLang="x-none" dirty="0" err="1"/>
              <a:t>dolorsit</a:t>
            </a:r>
            <a:r>
              <a:rPr kumimoji="1" lang="en" altLang="x-none" dirty="0"/>
              <a:t> </a:t>
            </a:r>
            <a:r>
              <a:rPr kumimoji="1" lang="en" altLang="x-none" dirty="0" err="1"/>
              <a:t>amet</a:t>
            </a:r>
            <a:r>
              <a:rPr kumimoji="1" lang="en" altLang="x-none" dirty="0"/>
              <a:t>, </a:t>
            </a:r>
            <a:r>
              <a:rPr kumimoji="1" lang="en" altLang="x-none" dirty="0" err="1"/>
              <a:t>consectetuer</a:t>
            </a:r>
            <a:r>
              <a:rPr kumimoji="1" lang="en" altLang="x-none" dirty="0"/>
              <a:t> </a:t>
            </a:r>
            <a:r>
              <a:rPr kumimoji="1" lang="en" altLang="x-none" dirty="0" err="1"/>
              <a:t>adipiscing</a:t>
            </a:r>
            <a:r>
              <a:rPr kumimoji="1" lang="en" altLang="x-none" dirty="0"/>
              <a:t> </a:t>
            </a:r>
            <a:r>
              <a:rPr kumimoji="1" lang="en" altLang="x-none" dirty="0" err="1"/>
              <a:t>elit</a:t>
            </a:r>
            <a:r>
              <a:rPr kumimoji="1" lang="en" altLang="x-none" dirty="0"/>
              <a:t>, sed diam </a:t>
            </a:r>
            <a:r>
              <a:rPr kumimoji="1" lang="en" altLang="x-none" dirty="0" err="1"/>
              <a:t>nonummy</a:t>
            </a:r>
            <a:r>
              <a:rPr kumimoji="1" lang="en" altLang="x-none" dirty="0"/>
              <a:t> </a:t>
            </a:r>
            <a:r>
              <a:rPr kumimoji="1" lang="en" altLang="x-none" dirty="0" err="1"/>
              <a:t>nibh</a:t>
            </a:r>
            <a:r>
              <a:rPr kumimoji="1" lang="en" altLang="x-none" dirty="0"/>
              <a:t> </a:t>
            </a:r>
            <a:r>
              <a:rPr kumimoji="1" lang="en" altLang="x-none" dirty="0" err="1"/>
              <a:t>euismod</a:t>
            </a:r>
            <a:r>
              <a:rPr kumimoji="1" lang="en" altLang="x-none" dirty="0"/>
              <a:t> </a:t>
            </a:r>
            <a:r>
              <a:rPr kumimoji="1" lang="en" altLang="x-none" dirty="0" err="1"/>
              <a:t>tincidunt</a:t>
            </a:r>
            <a:r>
              <a:rPr kumimoji="1" lang="en" altLang="x-none" dirty="0"/>
              <a:t> </a:t>
            </a:r>
            <a:r>
              <a:rPr kumimoji="1" lang="en" altLang="x-none" dirty="0" err="1"/>
              <a:t>ut</a:t>
            </a:r>
            <a:r>
              <a:rPr kumimoji="1" lang="en" altLang="x-none" dirty="0"/>
              <a:t> </a:t>
            </a:r>
            <a:r>
              <a:rPr kumimoji="1" lang="en" altLang="x-none" dirty="0" err="1"/>
              <a:t>laoreet</a:t>
            </a:r>
            <a:r>
              <a:rPr kumimoji="1" lang="en" altLang="x-none" dirty="0"/>
              <a:t> dolore magna </a:t>
            </a:r>
            <a:r>
              <a:rPr kumimoji="1" lang="en" altLang="x-none" dirty="0" err="1"/>
              <a:t>aliquam</a:t>
            </a:r>
            <a:r>
              <a:rPr kumimoji="1" lang="en" altLang="x-none" dirty="0"/>
              <a:t> </a:t>
            </a:r>
            <a:r>
              <a:rPr kumimoji="1" lang="en" altLang="x-none" dirty="0" err="1"/>
              <a:t>erat</a:t>
            </a:r>
            <a:r>
              <a:rPr kumimoji="1" lang="en" altLang="x-none" dirty="0"/>
              <a:t> </a:t>
            </a:r>
            <a:r>
              <a:rPr kumimoji="1" lang="en" altLang="x-none" dirty="0" err="1"/>
              <a:t>volutpat</a:t>
            </a:r>
            <a:r>
              <a:rPr kumimoji="1" lang="en" altLang="x-none" dirty="0"/>
              <a:t>. Ut </a:t>
            </a:r>
            <a:r>
              <a:rPr kumimoji="1" lang="en" altLang="x-none" dirty="0" err="1"/>
              <a:t>wisi</a:t>
            </a:r>
            <a:r>
              <a:rPr kumimoji="1" lang="en" altLang="x-none" dirty="0"/>
              <a:t> </a:t>
            </a:r>
            <a:r>
              <a:rPr kumimoji="1" lang="en" altLang="x-none" dirty="0" err="1"/>
              <a:t>enim</a:t>
            </a:r>
            <a:r>
              <a:rPr kumimoji="1" lang="en" altLang="x-none" dirty="0"/>
              <a:t> ad minim </a:t>
            </a:r>
            <a:r>
              <a:rPr kumimoji="1" lang="en" altLang="x-none" dirty="0" err="1"/>
              <a:t>veniam</a:t>
            </a:r>
            <a:r>
              <a:rPr kumimoji="1" lang="en" altLang="x-none" dirty="0"/>
              <a:t>, Lorem ipsum </a:t>
            </a:r>
            <a:r>
              <a:rPr kumimoji="1" lang="en" altLang="x-none" dirty="0" err="1"/>
              <a:t>dolorsit</a:t>
            </a:r>
            <a:r>
              <a:rPr kumimoji="1" lang="en" altLang="x-none" dirty="0"/>
              <a:t> </a:t>
            </a:r>
            <a:r>
              <a:rPr kumimoji="1" lang="en" altLang="x-none" dirty="0" err="1"/>
              <a:t>amet</a:t>
            </a:r>
            <a:r>
              <a:rPr kumimoji="1" lang="en" altLang="x-none" dirty="0"/>
              <a:t>, </a:t>
            </a:r>
            <a:r>
              <a:rPr kumimoji="1" lang="en" altLang="x-none" dirty="0" err="1"/>
              <a:t>consectetuer</a:t>
            </a:r>
            <a:r>
              <a:rPr kumimoji="1" lang="en" altLang="x-none" dirty="0"/>
              <a:t> </a:t>
            </a:r>
            <a:r>
              <a:rPr kumimoji="1" lang="en" altLang="x-none" dirty="0" err="1"/>
              <a:t>adipiscing</a:t>
            </a:r>
            <a:r>
              <a:rPr kumimoji="1" lang="en" altLang="x-none" dirty="0"/>
              <a:t> </a:t>
            </a:r>
            <a:r>
              <a:rPr kumimoji="1" lang="en" altLang="x-none" dirty="0" err="1"/>
              <a:t>elit</a:t>
            </a:r>
            <a:r>
              <a:rPr kumimoji="1" lang="en" altLang="x-none" dirty="0"/>
              <a:t>, sed diam </a:t>
            </a:r>
            <a:r>
              <a:rPr kumimoji="1" lang="en" altLang="x-none" dirty="0" err="1"/>
              <a:t>nonummy</a:t>
            </a:r>
            <a:r>
              <a:rPr kumimoji="1" lang="en" altLang="x-none" dirty="0"/>
              <a:t> </a:t>
            </a:r>
            <a:r>
              <a:rPr kumimoji="1" lang="en" altLang="x-none" dirty="0" err="1"/>
              <a:t>nibh</a:t>
            </a:r>
            <a:r>
              <a:rPr kumimoji="1" lang="en" altLang="x-none" dirty="0"/>
              <a:t> </a:t>
            </a:r>
            <a:r>
              <a:rPr kumimoji="1" lang="en" altLang="x-none" dirty="0" err="1"/>
              <a:t>euismod</a:t>
            </a:r>
            <a:r>
              <a:rPr kumimoji="1" lang="en" altLang="x-none" dirty="0"/>
              <a:t> </a:t>
            </a:r>
            <a:r>
              <a:rPr kumimoji="1" lang="en" altLang="x-none" dirty="0" err="1"/>
              <a:t>tincidunt</a:t>
            </a:r>
            <a:r>
              <a:rPr kumimoji="1" lang="en" altLang="x-none" dirty="0"/>
              <a:t> </a:t>
            </a:r>
            <a:r>
              <a:rPr kumimoji="1" lang="en" altLang="x-none" dirty="0" err="1"/>
              <a:t>ut</a:t>
            </a:r>
            <a:r>
              <a:rPr kumimoji="1" lang="en" altLang="x-none" dirty="0"/>
              <a:t> </a:t>
            </a:r>
            <a:r>
              <a:rPr kumimoji="1" lang="en" altLang="x-none" dirty="0" err="1"/>
              <a:t>laoreet</a:t>
            </a:r>
            <a:r>
              <a:rPr kumimoji="1" lang="en" altLang="x-none" dirty="0"/>
              <a:t> dolore magna </a:t>
            </a:r>
            <a:r>
              <a:rPr kumimoji="1" lang="en" altLang="x-none" dirty="0" err="1"/>
              <a:t>aliquam</a:t>
            </a:r>
            <a:r>
              <a:rPr kumimoji="1" lang="en" altLang="x-none" dirty="0"/>
              <a:t> </a:t>
            </a:r>
            <a:r>
              <a:rPr kumimoji="1" lang="en" altLang="x-none" dirty="0" err="1"/>
              <a:t>erat</a:t>
            </a:r>
            <a:r>
              <a:rPr kumimoji="1" lang="en" altLang="x-none" dirty="0"/>
              <a:t> </a:t>
            </a:r>
            <a:r>
              <a:rPr kumimoji="1" lang="en" altLang="x-none" dirty="0" err="1"/>
              <a:t>volutpat</a:t>
            </a:r>
            <a:r>
              <a:rPr kumimoji="1" lang="en" altLang="x-none" dirty="0"/>
              <a:t>. Ut </a:t>
            </a:r>
            <a:r>
              <a:rPr kumimoji="1" lang="en" altLang="x-none" dirty="0" err="1"/>
              <a:t>wisi</a:t>
            </a:r>
            <a:r>
              <a:rPr kumimoji="1" lang="en" altLang="x-none" dirty="0"/>
              <a:t> </a:t>
            </a:r>
            <a:r>
              <a:rPr kumimoji="1" lang="en" altLang="x-none" dirty="0" err="1"/>
              <a:t>enim</a:t>
            </a:r>
            <a:r>
              <a:rPr kumimoji="1" lang="en" altLang="x-none" dirty="0"/>
              <a:t> ad minim </a:t>
            </a:r>
            <a:r>
              <a:rPr kumimoji="1" lang="en" altLang="x-none" dirty="0" err="1"/>
              <a:t>veniam</a:t>
            </a:r>
            <a:r>
              <a:rPr kumimoji="1" lang="en" altLang="x-none" dirty="0"/>
              <a:t>,</a:t>
            </a:r>
          </a:p>
          <a:p>
            <a:pPr lvl="0"/>
            <a:endParaRPr kumimoji="1" lang="en" altLang="x-none" dirty="0"/>
          </a:p>
          <a:p>
            <a:pPr lvl="0"/>
            <a:r>
              <a:rPr kumimoji="1" lang="en" altLang="x-none" dirty="0"/>
              <a:t>Lorem ipsum </a:t>
            </a:r>
            <a:r>
              <a:rPr kumimoji="1" lang="en" altLang="x-none" dirty="0" err="1"/>
              <a:t>dolorsit</a:t>
            </a:r>
            <a:r>
              <a:rPr kumimoji="1" lang="en" altLang="x-none" dirty="0"/>
              <a:t> </a:t>
            </a:r>
            <a:r>
              <a:rPr kumimoji="1" lang="en" altLang="x-none" dirty="0" err="1"/>
              <a:t>amet</a:t>
            </a:r>
            <a:r>
              <a:rPr kumimoji="1" lang="en" altLang="x-none" dirty="0"/>
              <a:t>, </a:t>
            </a:r>
            <a:r>
              <a:rPr kumimoji="1" lang="en" altLang="x-none" dirty="0" err="1"/>
              <a:t>consectetuer</a:t>
            </a:r>
            <a:r>
              <a:rPr kumimoji="1" lang="en" altLang="x-none" dirty="0"/>
              <a:t> </a:t>
            </a:r>
            <a:r>
              <a:rPr kumimoji="1" lang="en" altLang="x-none" dirty="0" err="1"/>
              <a:t>adipiscing</a:t>
            </a:r>
            <a:r>
              <a:rPr kumimoji="1" lang="en" altLang="x-none" dirty="0"/>
              <a:t> </a:t>
            </a:r>
            <a:r>
              <a:rPr kumimoji="1" lang="en" altLang="x-none" dirty="0" err="1"/>
              <a:t>elit</a:t>
            </a:r>
            <a:r>
              <a:rPr kumimoji="1" lang="en" altLang="x-none" dirty="0"/>
              <a:t>, sed diam </a:t>
            </a:r>
            <a:r>
              <a:rPr kumimoji="1" lang="en" altLang="x-none" dirty="0" err="1"/>
              <a:t>nonummy</a:t>
            </a:r>
            <a:r>
              <a:rPr kumimoji="1" lang="en" altLang="x-none" dirty="0"/>
              <a:t> </a:t>
            </a:r>
            <a:r>
              <a:rPr kumimoji="1" lang="en" altLang="x-none" dirty="0" err="1"/>
              <a:t>nibh</a:t>
            </a:r>
            <a:r>
              <a:rPr kumimoji="1" lang="en" altLang="x-none" dirty="0"/>
              <a:t> </a:t>
            </a:r>
            <a:r>
              <a:rPr kumimoji="1" lang="en" altLang="x-none" dirty="0" err="1"/>
              <a:t>euismod</a:t>
            </a:r>
            <a:r>
              <a:rPr kumimoji="1" lang="en" altLang="x-none" dirty="0"/>
              <a:t> </a:t>
            </a:r>
            <a:r>
              <a:rPr kumimoji="1" lang="en" altLang="x-none" dirty="0" err="1"/>
              <a:t>tincidunt</a:t>
            </a:r>
            <a:r>
              <a:rPr kumimoji="1" lang="en" altLang="x-none" dirty="0"/>
              <a:t> </a:t>
            </a:r>
            <a:r>
              <a:rPr kumimoji="1" lang="en" altLang="x-none" dirty="0" err="1"/>
              <a:t>ut</a:t>
            </a:r>
            <a:r>
              <a:rPr kumimoji="1" lang="en" altLang="x-none" dirty="0"/>
              <a:t> </a:t>
            </a:r>
            <a:r>
              <a:rPr kumimoji="1" lang="en" altLang="x-none" dirty="0" err="1"/>
              <a:t>laoreet</a:t>
            </a:r>
            <a:r>
              <a:rPr kumimoji="1" lang="en" altLang="x-none" dirty="0"/>
              <a:t> dolore magna </a:t>
            </a:r>
            <a:r>
              <a:rPr kumimoji="1" lang="en" altLang="x-none" dirty="0" err="1"/>
              <a:t>aliquam</a:t>
            </a:r>
            <a:r>
              <a:rPr kumimoji="1" lang="en" altLang="x-none" dirty="0"/>
              <a:t> </a:t>
            </a:r>
            <a:r>
              <a:rPr kumimoji="1" lang="en" altLang="x-none" dirty="0" err="1"/>
              <a:t>erat</a:t>
            </a:r>
            <a:r>
              <a:rPr kumimoji="1" lang="en" altLang="x-none" dirty="0"/>
              <a:t> </a:t>
            </a:r>
            <a:r>
              <a:rPr kumimoji="1" lang="en" altLang="x-none" dirty="0" err="1"/>
              <a:t>volutpat</a:t>
            </a:r>
            <a:r>
              <a:rPr kumimoji="1" lang="en" altLang="x-none" dirty="0"/>
              <a:t>. Ut </a:t>
            </a:r>
            <a:r>
              <a:rPr kumimoji="1" lang="en" altLang="x-none" dirty="0" err="1"/>
              <a:t>wisi</a:t>
            </a:r>
            <a:r>
              <a:rPr kumimoji="1" lang="en" altLang="x-none" dirty="0"/>
              <a:t> </a:t>
            </a:r>
            <a:r>
              <a:rPr kumimoji="1" lang="en" altLang="x-none" dirty="0" err="1"/>
              <a:t>enim</a:t>
            </a:r>
            <a:r>
              <a:rPr kumimoji="1" lang="en" altLang="x-none" dirty="0"/>
              <a:t> ad minim </a:t>
            </a:r>
            <a:r>
              <a:rPr kumimoji="1" lang="en" altLang="x-none" dirty="0" err="1"/>
              <a:t>veniam</a:t>
            </a:r>
            <a:r>
              <a:rPr kumimoji="1" lang="en" altLang="x-none" dirty="0"/>
              <a:t>,</a:t>
            </a:r>
          </a:p>
          <a:p>
            <a:pPr lvl="0"/>
            <a:endParaRPr kumimoji="1" lang="en" altLang="x-none" dirty="0"/>
          </a:p>
          <a:p>
            <a:pPr lvl="0"/>
            <a:endParaRPr kumimoji="1" lang="x-none" altLang="en-US" dirty="0"/>
          </a:p>
        </p:txBody>
      </p:sp>
    </p:spTree>
    <p:extLst>
      <p:ext uri="{BB962C8B-B14F-4D97-AF65-F5344CB8AC3E}">
        <p14:creationId xmlns:p14="http://schemas.microsoft.com/office/powerpoint/2010/main" val="1900984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텍스트 개체 틀 26">
            <a:extLst>
              <a:ext uri="{FF2B5EF4-FFF2-40B4-BE49-F238E27FC236}">
                <a16:creationId xmlns:a16="http://schemas.microsoft.com/office/drawing/2014/main" xmlns="" id="{38C9577D-0DC1-8046-B561-415BFFB078A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58113" y="2143928"/>
            <a:ext cx="4432300" cy="565427"/>
          </a:xfr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1" lang="x-none" altLang="en-US" sz="1200" strike="noStrike" kern="0" spc="80" baseline="0" dirty="0" smtClean="0">
                <a:solidFill>
                  <a:srgbClr val="697276"/>
                </a:solidFill>
                <a:latin typeface="Dotum" panose="020B0600000101010101" pitchFamily="34" charset="-127"/>
                <a:ea typeface="Dotum" panose="020B0600000101010101" pitchFamily="34" charset="-127"/>
              </a:defRPr>
            </a:lvl1pPr>
            <a:lvl2pPr>
              <a:defRPr>
                <a:latin typeface="Tw Cen MT" panose="020B0602020104020603" pitchFamily="34" charset="0"/>
              </a:defRPr>
            </a:lvl2pPr>
            <a:lvl3pPr>
              <a:defRPr>
                <a:latin typeface="Tw Cen MT" panose="020B0602020104020603" pitchFamily="34" charset="0"/>
              </a:defRPr>
            </a:lvl3pPr>
            <a:lvl4pPr>
              <a:defRPr>
                <a:latin typeface="Tw Cen MT" panose="020B0602020104020603" pitchFamily="34" charset="0"/>
              </a:defRPr>
            </a:lvl4pPr>
            <a:lvl5pPr>
              <a:defRPr>
                <a:latin typeface="Tw Cen MT" panose="020B0602020104020603" pitchFamily="34" charset="0"/>
              </a:defRPr>
            </a:lvl5pPr>
          </a:lstStyle>
          <a:p>
            <a:pPr marR="0" lvl="0" fontAlgn="auto">
              <a:spcAft>
                <a:spcPts val="0"/>
              </a:spcAft>
              <a:buClrTx/>
              <a:buSzTx/>
              <a:buNone/>
              <a:tabLst/>
            </a:pPr>
            <a:r>
              <a:rPr kumimoji="1" lang="en-US" altLang="ko-KR"/>
              <a:t>Here you need to add same brief about the service that your company is providing currently</a:t>
            </a:r>
            <a:endParaRPr kumimoji="1" lang="x-none" altLang="en-US"/>
          </a:p>
        </p:txBody>
      </p:sp>
      <p:sp>
        <p:nvSpPr>
          <p:cNvPr id="10" name="텍스트 개체 틀 12">
            <a:extLst>
              <a:ext uri="{FF2B5EF4-FFF2-40B4-BE49-F238E27FC236}">
                <a16:creationId xmlns:a16="http://schemas.microsoft.com/office/drawing/2014/main" xmlns="" id="{DBDCCB8F-D22C-A345-87D3-DB62E8C9D8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6514" y="1817631"/>
            <a:ext cx="4166062" cy="326297"/>
          </a:xfrm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FDADBB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x-none"/>
              <a:t>Sub Title</a:t>
            </a:r>
            <a:endParaRPr kumimoji="1" lang="x-none" altLang="en-US"/>
          </a:p>
          <a:p>
            <a:pPr lvl="0"/>
            <a:endParaRPr kumimoji="1" lang="x-none" altLang="en-US"/>
          </a:p>
        </p:txBody>
      </p:sp>
      <p:sp>
        <p:nvSpPr>
          <p:cNvPr id="3" name="타원 2">
            <a:extLst>
              <a:ext uri="{FF2B5EF4-FFF2-40B4-BE49-F238E27FC236}">
                <a16:creationId xmlns:a16="http://schemas.microsoft.com/office/drawing/2014/main" xmlns="" id="{EE5DE431-B648-C44D-8B74-3EAC15E44B38}"/>
              </a:ext>
            </a:extLst>
          </p:cNvPr>
          <p:cNvSpPr/>
          <p:nvPr userDrawn="1"/>
        </p:nvSpPr>
        <p:spPr>
          <a:xfrm>
            <a:off x="165336" y="1757700"/>
            <a:ext cx="917713" cy="917713"/>
          </a:xfrm>
          <a:prstGeom prst="ellipse">
            <a:avLst/>
          </a:prstGeom>
          <a:solidFill>
            <a:srgbClr val="FDA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x-none" altLang="en-US"/>
          </a:p>
        </p:txBody>
      </p:sp>
      <p:sp>
        <p:nvSpPr>
          <p:cNvPr id="12" name="텍스트 개체 틀 26">
            <a:extLst>
              <a:ext uri="{FF2B5EF4-FFF2-40B4-BE49-F238E27FC236}">
                <a16:creationId xmlns:a16="http://schemas.microsoft.com/office/drawing/2014/main" xmlns="" id="{37C7C4FC-A47F-324F-8BDC-9ABF08027B8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58113" y="3659114"/>
            <a:ext cx="4432300" cy="565427"/>
          </a:xfr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1" lang="x-none" altLang="en-US" sz="1200" strike="noStrike" kern="0" spc="80" baseline="0" dirty="0" smtClean="0">
                <a:solidFill>
                  <a:srgbClr val="697276"/>
                </a:solidFill>
                <a:latin typeface="Dotum" panose="020B0600000101010101" pitchFamily="34" charset="-127"/>
                <a:ea typeface="Dotum" panose="020B0600000101010101" pitchFamily="34" charset="-127"/>
              </a:defRPr>
            </a:lvl1pPr>
            <a:lvl2pPr>
              <a:defRPr>
                <a:latin typeface="Tw Cen MT" panose="020B0602020104020603" pitchFamily="34" charset="0"/>
              </a:defRPr>
            </a:lvl2pPr>
            <a:lvl3pPr>
              <a:defRPr>
                <a:latin typeface="Tw Cen MT" panose="020B0602020104020603" pitchFamily="34" charset="0"/>
              </a:defRPr>
            </a:lvl3pPr>
            <a:lvl4pPr>
              <a:defRPr>
                <a:latin typeface="Tw Cen MT" panose="020B0602020104020603" pitchFamily="34" charset="0"/>
              </a:defRPr>
            </a:lvl4pPr>
            <a:lvl5pPr>
              <a:defRPr>
                <a:latin typeface="Tw Cen MT" panose="020B0602020104020603" pitchFamily="34" charset="0"/>
              </a:defRPr>
            </a:lvl5pPr>
          </a:lstStyle>
          <a:p>
            <a:pPr marR="0" lvl="0" fontAlgn="auto">
              <a:spcAft>
                <a:spcPts val="0"/>
              </a:spcAft>
              <a:buClrTx/>
              <a:buSzTx/>
              <a:buNone/>
              <a:tabLst/>
            </a:pPr>
            <a:r>
              <a:rPr kumimoji="1" lang="en-US" altLang="ko-KR"/>
              <a:t>Here you need to add same brief about the service that your company is providing currently</a:t>
            </a:r>
            <a:endParaRPr kumimoji="1" lang="x-none" altLang="en-US"/>
          </a:p>
        </p:txBody>
      </p:sp>
      <p:sp>
        <p:nvSpPr>
          <p:cNvPr id="14" name="텍스트 개체 틀 12">
            <a:extLst>
              <a:ext uri="{FF2B5EF4-FFF2-40B4-BE49-F238E27FC236}">
                <a16:creationId xmlns:a16="http://schemas.microsoft.com/office/drawing/2014/main" xmlns="" id="{4DADD805-0ED2-9546-9469-4F8599C7B4C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46514" y="3332817"/>
            <a:ext cx="4166062" cy="326297"/>
          </a:xfrm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FDADBB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x-none"/>
              <a:t>Sub Title</a:t>
            </a:r>
            <a:endParaRPr kumimoji="1" lang="x-none" altLang="en-US"/>
          </a:p>
          <a:p>
            <a:pPr lvl="0"/>
            <a:endParaRPr kumimoji="1" lang="x-none" altLang="en-US"/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xmlns="" id="{CC153258-2429-3E48-BB4B-60FDEB5BF675}"/>
              </a:ext>
            </a:extLst>
          </p:cNvPr>
          <p:cNvSpPr/>
          <p:nvPr userDrawn="1"/>
        </p:nvSpPr>
        <p:spPr>
          <a:xfrm>
            <a:off x="165336" y="3272886"/>
            <a:ext cx="917713" cy="917713"/>
          </a:xfrm>
          <a:prstGeom prst="ellipse">
            <a:avLst/>
          </a:prstGeom>
          <a:solidFill>
            <a:srgbClr val="FDA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x-none" altLang="en-US" dirty="0"/>
          </a:p>
        </p:txBody>
      </p:sp>
      <p:sp>
        <p:nvSpPr>
          <p:cNvPr id="17" name="텍스트 개체 틀 26">
            <a:extLst>
              <a:ext uri="{FF2B5EF4-FFF2-40B4-BE49-F238E27FC236}">
                <a16:creationId xmlns:a16="http://schemas.microsoft.com/office/drawing/2014/main" xmlns="" id="{B3E7448B-9EBD-8341-9F3D-2886D0D9B70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58113" y="5183114"/>
            <a:ext cx="4432300" cy="565427"/>
          </a:xfr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1" lang="x-none" altLang="en-US" sz="1200" strike="noStrike" kern="0" spc="80" baseline="0" dirty="0" smtClean="0">
                <a:solidFill>
                  <a:srgbClr val="697276"/>
                </a:solidFill>
                <a:latin typeface="Dotum" panose="020B0600000101010101" pitchFamily="34" charset="-127"/>
                <a:ea typeface="Dotum" panose="020B0600000101010101" pitchFamily="34" charset="-127"/>
              </a:defRPr>
            </a:lvl1pPr>
            <a:lvl2pPr>
              <a:defRPr>
                <a:latin typeface="Tw Cen MT" panose="020B0602020104020603" pitchFamily="34" charset="0"/>
              </a:defRPr>
            </a:lvl2pPr>
            <a:lvl3pPr>
              <a:defRPr>
                <a:latin typeface="Tw Cen MT" panose="020B0602020104020603" pitchFamily="34" charset="0"/>
              </a:defRPr>
            </a:lvl3pPr>
            <a:lvl4pPr>
              <a:defRPr>
                <a:latin typeface="Tw Cen MT" panose="020B0602020104020603" pitchFamily="34" charset="0"/>
              </a:defRPr>
            </a:lvl4pPr>
            <a:lvl5pPr>
              <a:defRPr>
                <a:latin typeface="Tw Cen MT" panose="020B0602020104020603" pitchFamily="34" charset="0"/>
              </a:defRPr>
            </a:lvl5pPr>
          </a:lstStyle>
          <a:p>
            <a:pPr marR="0" lvl="0" fontAlgn="auto">
              <a:spcAft>
                <a:spcPts val="0"/>
              </a:spcAft>
              <a:buClrTx/>
              <a:buSzTx/>
              <a:buNone/>
              <a:tabLst/>
            </a:pPr>
            <a:r>
              <a:rPr kumimoji="1" lang="en-US" altLang="ko-KR"/>
              <a:t>Here you need to add same brief about the service that your company is providing currently</a:t>
            </a:r>
            <a:endParaRPr kumimoji="1" lang="x-none" altLang="en-US"/>
          </a:p>
        </p:txBody>
      </p:sp>
      <p:sp>
        <p:nvSpPr>
          <p:cNvPr id="19" name="텍스트 개체 틀 12">
            <a:extLst>
              <a:ext uri="{FF2B5EF4-FFF2-40B4-BE49-F238E27FC236}">
                <a16:creationId xmlns:a16="http://schemas.microsoft.com/office/drawing/2014/main" xmlns="" id="{AF36890F-99F0-784F-8CB6-DAFB910C0E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46514" y="4856817"/>
            <a:ext cx="4166062" cy="326297"/>
          </a:xfrm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FDADBB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x-none"/>
              <a:t>Sub Title</a:t>
            </a:r>
            <a:endParaRPr kumimoji="1" lang="x-none" altLang="en-US"/>
          </a:p>
          <a:p>
            <a:pPr lvl="0"/>
            <a:endParaRPr kumimoji="1" lang="x-none" altLang="en-US"/>
          </a:p>
        </p:txBody>
      </p:sp>
      <p:sp>
        <p:nvSpPr>
          <p:cNvPr id="21" name="타원 20">
            <a:extLst>
              <a:ext uri="{FF2B5EF4-FFF2-40B4-BE49-F238E27FC236}">
                <a16:creationId xmlns:a16="http://schemas.microsoft.com/office/drawing/2014/main" xmlns="" id="{84909810-4EA6-5D4F-88A0-5828E9D0A793}"/>
              </a:ext>
            </a:extLst>
          </p:cNvPr>
          <p:cNvSpPr/>
          <p:nvPr userDrawn="1"/>
        </p:nvSpPr>
        <p:spPr>
          <a:xfrm>
            <a:off x="165336" y="4796886"/>
            <a:ext cx="917713" cy="917713"/>
          </a:xfrm>
          <a:prstGeom prst="ellipse">
            <a:avLst/>
          </a:prstGeom>
          <a:solidFill>
            <a:srgbClr val="FDA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x-none" altLang="en-US"/>
          </a:p>
        </p:txBody>
      </p:sp>
      <p:sp>
        <p:nvSpPr>
          <p:cNvPr id="22" name="텍스트 개체 틀 26">
            <a:extLst>
              <a:ext uri="{FF2B5EF4-FFF2-40B4-BE49-F238E27FC236}">
                <a16:creationId xmlns:a16="http://schemas.microsoft.com/office/drawing/2014/main" xmlns="" id="{E0F3E6EA-08FC-8045-B95C-9470E6F04E2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33039" y="2143928"/>
            <a:ext cx="4432300" cy="565427"/>
          </a:xfr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1" lang="x-none" altLang="en-US" sz="1200" strike="noStrike" kern="0" spc="80" baseline="0" dirty="0" smtClean="0">
                <a:solidFill>
                  <a:srgbClr val="697276"/>
                </a:solidFill>
                <a:latin typeface="Dotum" panose="020B0600000101010101" pitchFamily="34" charset="-127"/>
                <a:ea typeface="Dotum" panose="020B0600000101010101" pitchFamily="34" charset="-127"/>
              </a:defRPr>
            </a:lvl1pPr>
            <a:lvl2pPr>
              <a:defRPr>
                <a:latin typeface="Tw Cen MT" panose="020B0602020104020603" pitchFamily="34" charset="0"/>
              </a:defRPr>
            </a:lvl2pPr>
            <a:lvl3pPr>
              <a:defRPr>
                <a:latin typeface="Tw Cen MT" panose="020B0602020104020603" pitchFamily="34" charset="0"/>
              </a:defRPr>
            </a:lvl3pPr>
            <a:lvl4pPr>
              <a:defRPr>
                <a:latin typeface="Tw Cen MT" panose="020B0602020104020603" pitchFamily="34" charset="0"/>
              </a:defRPr>
            </a:lvl4pPr>
            <a:lvl5pPr>
              <a:defRPr>
                <a:latin typeface="Tw Cen MT" panose="020B0602020104020603" pitchFamily="34" charset="0"/>
              </a:defRPr>
            </a:lvl5pPr>
          </a:lstStyle>
          <a:p>
            <a:pPr marR="0" lvl="0" fontAlgn="auto">
              <a:spcAft>
                <a:spcPts val="0"/>
              </a:spcAft>
              <a:buClrTx/>
              <a:buSzTx/>
              <a:buNone/>
              <a:tabLst/>
            </a:pPr>
            <a:r>
              <a:rPr kumimoji="1" lang="en-US" altLang="ko-KR"/>
              <a:t>Here you need to add same brief about the service that your company is providing currently</a:t>
            </a:r>
            <a:endParaRPr kumimoji="1" lang="x-none" altLang="en-US"/>
          </a:p>
        </p:txBody>
      </p:sp>
      <p:sp>
        <p:nvSpPr>
          <p:cNvPr id="23" name="텍스트 개체 틀 12">
            <a:extLst>
              <a:ext uri="{FF2B5EF4-FFF2-40B4-BE49-F238E27FC236}">
                <a16:creationId xmlns:a16="http://schemas.microsoft.com/office/drawing/2014/main" xmlns="" id="{4AF2D824-96A4-F04B-ABEB-1C46A6D20D0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521440" y="1817631"/>
            <a:ext cx="4166062" cy="326297"/>
          </a:xfrm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FDADBB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x-none"/>
              <a:t>Sub Title</a:t>
            </a:r>
            <a:endParaRPr kumimoji="1" lang="x-none" altLang="en-US"/>
          </a:p>
          <a:p>
            <a:pPr lvl="0"/>
            <a:endParaRPr kumimoji="1" lang="x-none" altLang="en-US"/>
          </a:p>
        </p:txBody>
      </p:sp>
      <p:sp>
        <p:nvSpPr>
          <p:cNvPr id="25" name="타원 24">
            <a:extLst>
              <a:ext uri="{FF2B5EF4-FFF2-40B4-BE49-F238E27FC236}">
                <a16:creationId xmlns:a16="http://schemas.microsoft.com/office/drawing/2014/main" xmlns="" id="{EC61C6BD-DEEE-F748-9DC9-EFCE5D85C02F}"/>
              </a:ext>
            </a:extLst>
          </p:cNvPr>
          <p:cNvSpPr/>
          <p:nvPr userDrawn="1"/>
        </p:nvSpPr>
        <p:spPr>
          <a:xfrm>
            <a:off x="5540262" y="1757700"/>
            <a:ext cx="917713" cy="917713"/>
          </a:xfrm>
          <a:prstGeom prst="ellipse">
            <a:avLst/>
          </a:prstGeom>
          <a:solidFill>
            <a:srgbClr val="FDA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x-none" altLang="en-US"/>
          </a:p>
        </p:txBody>
      </p:sp>
      <p:sp>
        <p:nvSpPr>
          <p:cNvPr id="26" name="텍스트 개체 틀 26">
            <a:extLst>
              <a:ext uri="{FF2B5EF4-FFF2-40B4-BE49-F238E27FC236}">
                <a16:creationId xmlns:a16="http://schemas.microsoft.com/office/drawing/2014/main" xmlns="" id="{1BEAA055-9E26-3C41-BD02-D5AE5F2A646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33039" y="3659114"/>
            <a:ext cx="4432300" cy="565427"/>
          </a:xfr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1" lang="x-none" altLang="en-US" sz="1200" strike="noStrike" kern="0" spc="80" baseline="0" dirty="0" smtClean="0">
                <a:solidFill>
                  <a:srgbClr val="697276"/>
                </a:solidFill>
                <a:latin typeface="Dotum" panose="020B0600000101010101" pitchFamily="34" charset="-127"/>
                <a:ea typeface="Dotum" panose="020B0600000101010101" pitchFamily="34" charset="-127"/>
              </a:defRPr>
            </a:lvl1pPr>
            <a:lvl2pPr>
              <a:defRPr>
                <a:latin typeface="Tw Cen MT" panose="020B0602020104020603" pitchFamily="34" charset="0"/>
              </a:defRPr>
            </a:lvl2pPr>
            <a:lvl3pPr>
              <a:defRPr>
                <a:latin typeface="Tw Cen MT" panose="020B0602020104020603" pitchFamily="34" charset="0"/>
              </a:defRPr>
            </a:lvl3pPr>
            <a:lvl4pPr>
              <a:defRPr>
                <a:latin typeface="Tw Cen MT" panose="020B0602020104020603" pitchFamily="34" charset="0"/>
              </a:defRPr>
            </a:lvl4pPr>
            <a:lvl5pPr>
              <a:defRPr>
                <a:latin typeface="Tw Cen MT" panose="020B0602020104020603" pitchFamily="34" charset="0"/>
              </a:defRPr>
            </a:lvl5pPr>
          </a:lstStyle>
          <a:p>
            <a:pPr marR="0" lvl="0" fontAlgn="auto">
              <a:spcAft>
                <a:spcPts val="0"/>
              </a:spcAft>
              <a:buClrTx/>
              <a:buSzTx/>
              <a:buNone/>
              <a:tabLst/>
            </a:pPr>
            <a:r>
              <a:rPr kumimoji="1" lang="en-US" altLang="ko-KR"/>
              <a:t>Here you need to add same brief about the service that your company is providing currently</a:t>
            </a:r>
            <a:endParaRPr kumimoji="1" lang="x-none" altLang="en-US"/>
          </a:p>
        </p:txBody>
      </p:sp>
      <p:sp>
        <p:nvSpPr>
          <p:cNvPr id="28" name="텍스트 개체 틀 12">
            <a:extLst>
              <a:ext uri="{FF2B5EF4-FFF2-40B4-BE49-F238E27FC236}">
                <a16:creationId xmlns:a16="http://schemas.microsoft.com/office/drawing/2014/main" xmlns="" id="{7275815D-B95D-9549-98A8-D918B845670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21440" y="3332817"/>
            <a:ext cx="4166062" cy="326297"/>
          </a:xfrm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FDADBB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x-none"/>
              <a:t>Sub Title</a:t>
            </a:r>
            <a:endParaRPr kumimoji="1" lang="x-none" altLang="en-US"/>
          </a:p>
          <a:p>
            <a:pPr lvl="0"/>
            <a:endParaRPr kumimoji="1" lang="x-none" altLang="en-US"/>
          </a:p>
        </p:txBody>
      </p:sp>
      <p:sp>
        <p:nvSpPr>
          <p:cNvPr id="29" name="타원 28">
            <a:extLst>
              <a:ext uri="{FF2B5EF4-FFF2-40B4-BE49-F238E27FC236}">
                <a16:creationId xmlns:a16="http://schemas.microsoft.com/office/drawing/2014/main" xmlns="" id="{B176F2EE-4910-C241-9EE3-DFB5B3962352}"/>
              </a:ext>
            </a:extLst>
          </p:cNvPr>
          <p:cNvSpPr/>
          <p:nvPr userDrawn="1"/>
        </p:nvSpPr>
        <p:spPr>
          <a:xfrm>
            <a:off x="5540262" y="3272886"/>
            <a:ext cx="917713" cy="917713"/>
          </a:xfrm>
          <a:prstGeom prst="ellipse">
            <a:avLst/>
          </a:prstGeom>
          <a:solidFill>
            <a:srgbClr val="FDA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x-none" altLang="en-US"/>
          </a:p>
        </p:txBody>
      </p:sp>
      <p:sp>
        <p:nvSpPr>
          <p:cNvPr id="30" name="텍스트 개체 틀 26">
            <a:extLst>
              <a:ext uri="{FF2B5EF4-FFF2-40B4-BE49-F238E27FC236}">
                <a16:creationId xmlns:a16="http://schemas.microsoft.com/office/drawing/2014/main" xmlns="" id="{68C3661A-53E6-4E4A-8FE2-4F5579CD0E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33039" y="5183114"/>
            <a:ext cx="4432300" cy="565427"/>
          </a:xfr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1" lang="x-none" altLang="en-US" sz="1200" strike="noStrike" kern="0" spc="80" baseline="0" dirty="0" smtClean="0">
                <a:solidFill>
                  <a:srgbClr val="697276"/>
                </a:solidFill>
                <a:latin typeface="Dotum" panose="020B0600000101010101" pitchFamily="34" charset="-127"/>
                <a:ea typeface="Dotum" panose="020B0600000101010101" pitchFamily="34" charset="-127"/>
              </a:defRPr>
            </a:lvl1pPr>
            <a:lvl2pPr>
              <a:defRPr>
                <a:latin typeface="Tw Cen MT" panose="020B0602020104020603" pitchFamily="34" charset="0"/>
              </a:defRPr>
            </a:lvl2pPr>
            <a:lvl3pPr>
              <a:defRPr>
                <a:latin typeface="Tw Cen MT" panose="020B0602020104020603" pitchFamily="34" charset="0"/>
              </a:defRPr>
            </a:lvl3pPr>
            <a:lvl4pPr>
              <a:defRPr>
                <a:latin typeface="Tw Cen MT" panose="020B0602020104020603" pitchFamily="34" charset="0"/>
              </a:defRPr>
            </a:lvl4pPr>
            <a:lvl5pPr>
              <a:defRPr>
                <a:latin typeface="Tw Cen MT" panose="020B0602020104020603" pitchFamily="34" charset="0"/>
              </a:defRPr>
            </a:lvl5pPr>
          </a:lstStyle>
          <a:p>
            <a:pPr marR="0" lvl="0" fontAlgn="auto">
              <a:spcAft>
                <a:spcPts val="0"/>
              </a:spcAft>
              <a:buClrTx/>
              <a:buSzTx/>
              <a:buNone/>
              <a:tabLst/>
            </a:pPr>
            <a:r>
              <a:rPr kumimoji="1" lang="en-US" altLang="ko-KR"/>
              <a:t>Here you need to add same brief about the service that your company is providing currently</a:t>
            </a:r>
            <a:endParaRPr kumimoji="1" lang="x-none" altLang="en-US"/>
          </a:p>
        </p:txBody>
      </p:sp>
      <p:sp>
        <p:nvSpPr>
          <p:cNvPr id="31" name="텍스트 개체 틀 12">
            <a:extLst>
              <a:ext uri="{FF2B5EF4-FFF2-40B4-BE49-F238E27FC236}">
                <a16:creationId xmlns:a16="http://schemas.microsoft.com/office/drawing/2014/main" xmlns="" id="{D2961CD4-9EFF-734C-ACC7-E5A2CE6CF91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521440" y="4856817"/>
            <a:ext cx="4166062" cy="326297"/>
          </a:xfrm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FDADBB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x-none"/>
              <a:t>Sub Title</a:t>
            </a:r>
            <a:endParaRPr kumimoji="1" lang="x-none" altLang="en-US"/>
          </a:p>
          <a:p>
            <a:pPr lvl="0"/>
            <a:endParaRPr kumimoji="1" lang="x-none" altLang="en-US"/>
          </a:p>
        </p:txBody>
      </p:sp>
      <p:sp>
        <p:nvSpPr>
          <p:cNvPr id="32" name="타원 31">
            <a:extLst>
              <a:ext uri="{FF2B5EF4-FFF2-40B4-BE49-F238E27FC236}">
                <a16:creationId xmlns:a16="http://schemas.microsoft.com/office/drawing/2014/main" xmlns="" id="{03C8E57E-DC94-494C-945D-ADC36F84C51A}"/>
              </a:ext>
            </a:extLst>
          </p:cNvPr>
          <p:cNvSpPr/>
          <p:nvPr userDrawn="1"/>
        </p:nvSpPr>
        <p:spPr>
          <a:xfrm>
            <a:off x="5540262" y="4796886"/>
            <a:ext cx="917713" cy="917713"/>
          </a:xfrm>
          <a:prstGeom prst="ellipse">
            <a:avLst/>
          </a:prstGeom>
          <a:solidFill>
            <a:srgbClr val="FDA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x-none" altLang="en-US"/>
          </a:p>
        </p:txBody>
      </p:sp>
      <p:sp>
        <p:nvSpPr>
          <p:cNvPr id="48" name="텍스트 개체 틀 4">
            <a:extLst>
              <a:ext uri="{FF2B5EF4-FFF2-40B4-BE49-F238E27FC236}">
                <a16:creationId xmlns:a16="http://schemas.microsoft.com/office/drawing/2014/main" xmlns="" id="{313C53DA-A047-40A0-A11E-B0B5E597E2B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8850" y="927101"/>
            <a:ext cx="10176182" cy="635352"/>
          </a:xfrm>
        </p:spPr>
        <p:txBody>
          <a:bodyPr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baseline="0">
                <a:solidFill>
                  <a:srgbClr val="697276"/>
                </a:solidFill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defRPr>
            </a:lvl1pPr>
          </a:lstStyle>
          <a:p>
            <a:r>
              <a:rPr lang="en-US" altLang="x-none" sz="1600" dirty="0">
                <a:solidFill>
                  <a:srgbClr val="697276"/>
                </a:solidFill>
              </a:rPr>
              <a:t>Here you can add something in brief as the explanation, this is a demo text which you can</a:t>
            </a:r>
          </a:p>
          <a:p>
            <a:r>
              <a:rPr lang="en-US" altLang="x-none" sz="1600" dirty="0">
                <a:solidFill>
                  <a:srgbClr val="697276"/>
                </a:solidFill>
              </a:rPr>
              <a:t>replace by your own content</a:t>
            </a:r>
          </a:p>
          <a:p>
            <a:endParaRPr lang="en-US" altLang="x-none" sz="800" dirty="0">
              <a:solidFill>
                <a:srgbClr val="697276"/>
              </a:solidFill>
            </a:endParaRPr>
          </a:p>
        </p:txBody>
      </p:sp>
      <p:sp>
        <p:nvSpPr>
          <p:cNvPr id="49" name="Title 1">
            <a:extLst>
              <a:ext uri="{FF2B5EF4-FFF2-40B4-BE49-F238E27FC236}">
                <a16:creationId xmlns:a16="http://schemas.microsoft.com/office/drawing/2014/main" xmlns="" id="{948D0F6E-C993-479E-8560-C54EA46481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4335" y="291550"/>
            <a:ext cx="8759222" cy="635352"/>
          </a:xfrm>
          <a:prstGeom prst="rect">
            <a:avLst/>
          </a:prstGeom>
        </p:spPr>
        <p:txBody>
          <a:bodyPr anchor="t" anchorCtr="0"/>
          <a:lstStyle>
            <a:lvl1pPr algn="ctr">
              <a:defRPr b="1" baseline="0">
                <a:solidFill>
                  <a:srgbClr val="FDADBB"/>
                </a:solidFill>
                <a:latin typeface="+mj-lt"/>
                <a:ea typeface="HY견고딕" panose="02030600000101010101" pitchFamily="18" charset="-127"/>
              </a:defRPr>
            </a:lvl1pPr>
          </a:lstStyle>
          <a:p>
            <a:r>
              <a:rPr lang="en-US" dirty="0"/>
              <a:t>Please Enter Topics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2C2F75A-7686-8040-B39A-309C8624DED7}"/>
              </a:ext>
            </a:extLst>
          </p:cNvPr>
          <p:cNvSpPr txBox="1"/>
          <p:nvPr userDrawn="1"/>
        </p:nvSpPr>
        <p:spPr>
          <a:xfrm>
            <a:off x="8599714" y="576943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25000" lnSpcReduction="20000"/>
          </a:bodyPr>
          <a:lstStyle/>
          <a:p>
            <a:pPr algn="l"/>
            <a:endParaRPr kumimoji="1" lang="x-none" altLang="en-US" dirty="0"/>
          </a:p>
        </p:txBody>
      </p:sp>
    </p:spTree>
    <p:extLst>
      <p:ext uri="{BB962C8B-B14F-4D97-AF65-F5344CB8AC3E}">
        <p14:creationId xmlns:p14="http://schemas.microsoft.com/office/powerpoint/2010/main" val="2390019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테마">
    <p:bg>
      <p:bgPr>
        <a:solidFill>
          <a:srgbClr val="F2EF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>
            <a:noAutofit/>
          </a:bodyPr>
          <a:lstStyle/>
          <a:p>
            <a:pPr marL="228600" marR="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Font typeface="Arial"/>
              <a:buNone/>
              <a:defRPr/>
            </a:pPr>
            <a:r>
              <a:rPr lang="ko-KR" altLang="en-US"/>
              <a:t>마스터 텍스트 스타일을 편집하려면 클릭</a:t>
            </a:r>
          </a:p>
          <a:p>
            <a:pPr marL="228600" marR="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Font typeface="Arial"/>
              <a:buNone/>
              <a:defRPr/>
            </a:pPr>
            <a:r>
              <a:rPr lang="ko-KR" altLang="en-US"/>
              <a:t>두 번째 수준</a:t>
            </a:r>
          </a:p>
          <a:p>
            <a:pPr marL="228600" marR="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Font typeface="Arial"/>
              <a:buNone/>
              <a:defRPr/>
            </a:pPr>
            <a:r>
              <a:rPr lang="ko-KR" altLang="en-US"/>
              <a:t>세 번째 수준</a:t>
            </a:r>
          </a:p>
          <a:p>
            <a:pPr marL="228600" marR="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Font typeface="Arial"/>
              <a:buNone/>
              <a:defRPr/>
            </a:pPr>
            <a:r>
              <a:rPr lang="ko-KR" altLang="en-US"/>
              <a:t>네 번째 수준</a:t>
            </a:r>
          </a:p>
          <a:p>
            <a:pPr marL="228600" marR="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Font typeface="Arial"/>
              <a:buNone/>
              <a:defRPr/>
            </a:pPr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fld id="{1B36BC4B-536B-6749-ABA1-334388012DD3}" type="datetime1">
              <a:rPr kumimoji="1" lang="x-none" altLang="en-US"/>
              <a:pPr lvl="0">
                <a:defRPr/>
              </a:pPr>
              <a:t>2021-04-12</a:t>
            </a:fld>
            <a:endParaRPr kumimoji="1" lang="x-none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endParaRPr kumimoji="1"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fld id="{1A1AA44F-EF12-C54F-8F38-30D7E13CCE89}" type="slidenum">
              <a:rPr kumimoji="1" lang="x-none" altLang="en-US"/>
              <a:pPr lvl="0">
                <a:defRPr/>
              </a:pPr>
              <a:t>‹#›</a:t>
            </a:fld>
            <a:endParaRPr kumimoji="1" lang="x-none" altLang="en-US"/>
          </a:p>
        </p:txBody>
      </p:sp>
      <p:sp>
        <p:nvSpPr>
          <p:cNvPr id="7" name="제목 개체 틀 6"/>
          <p:cNvSpPr>
            <a:spLocks noGrp="1"/>
          </p:cNvSpPr>
          <p:nvPr>
            <p:ph type="title"/>
          </p:nvPr>
        </p:nvSpPr>
        <p:spPr>
          <a:xfrm>
            <a:off x="838200" y="250825"/>
            <a:ext cx="10515600" cy="1325563"/>
          </a:xfrm>
          <a:prstGeom prst="rect">
            <a:avLst/>
          </a:prstGeom>
        </p:spPr>
        <p:txBody>
          <a:bodyPr vert="horz" lIns="91440" tIns="45720" rIns="91440" bIns="45720" anchor="t" anchorCtr="0">
            <a:normAutofit/>
          </a:bodyPr>
          <a:lstStyle/>
          <a:p>
            <a:pPr lvl="0" algn="ctr">
              <a:defRPr/>
            </a:pPr>
            <a:r>
              <a:rPr kumimoji="1" lang="ko-KR" altLang="en-US"/>
              <a:t>마스터 제목 스타일 편집</a:t>
            </a:r>
            <a:endParaRPr kumimoji="1" lang="x-none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  <p:sldLayoutId id="2147483856" r:id="rId12"/>
    <p:sldLayoutId id="2147483857" r:id="rId13"/>
    <p:sldLayoutId id="2147483858" r:id="rId14"/>
    <p:sldLayoutId id="2147483859" r:id="rId15"/>
    <p:sldLayoutId id="2147483860" r:id="rId16"/>
    <p:sldLayoutId id="2147483861" r:id="rId17"/>
    <p:sldLayoutId id="2147483862" r:id="rId18"/>
    <p:sldLayoutId id="2147483863" r:id="rId19"/>
    <p:sldLayoutId id="2147483864" r:id="rId20"/>
    <p:sldLayoutId id="2147483865" r:id="rId21"/>
    <p:sldLayoutId id="2147483866" r:id="rId22"/>
    <p:sldLayoutId id="2147483867" r:id="rId23"/>
    <p:sldLayoutId id="2147483868" r:id="rId24"/>
    <p:sldLayoutId id="2147483869" r:id="rId25"/>
    <p:sldLayoutId id="2147483870" r:id="rId26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x-none" altLang="en-US" sz="4400" b="1" kern="1200">
          <a:solidFill>
            <a:schemeClr val="bg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kumimoji="1" lang="en-US" altLang="en-US" sz="2000" b="1" i="0" kern="1200" dirty="0">
          <a:solidFill>
            <a:srgbClr val="697276"/>
          </a:solidFill>
          <a:latin typeface="Arial"/>
          <a:ea typeface="+mn-ea"/>
          <a:cs typeface="Arial"/>
        </a:defRPr>
      </a:lvl1pPr>
      <a:lvl2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lang="ko-KR" altLang="en-US" sz="24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lang="ko-KR" altLang="en-US" sz="20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lang="ko-KR" altLang="en-US"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lang="en-US" altLang="en-US"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defRPr/>
            </a:pPr>
            <a:r>
              <a:rPr kumimoji="1" lang="ko-KR" altLang="en-US">
                <a:latin typeface="THE행복열매"/>
                <a:ea typeface="THE행복열매"/>
              </a:rPr>
              <a:t>적지 </a:t>
            </a:r>
            <a:r>
              <a:rPr kumimoji="1" lang="en-US" altLang="ko-KR">
                <a:latin typeface="THE행복열매"/>
                <a:ea typeface="THE행복열매"/>
              </a:rPr>
              <a:t>TEAM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5712558" y="5944576"/>
            <a:ext cx="9144000" cy="587577"/>
          </a:xfrm>
        </p:spPr>
        <p:txBody>
          <a:bodyPr>
            <a:normAutofit lnSpcReduction="10000"/>
          </a:bodyPr>
          <a:lstStyle/>
          <a:p>
            <a:pPr lvl="0">
              <a:defRPr/>
            </a:pPr>
            <a:r>
              <a:rPr lang="ko-KR" altLang="en-US">
                <a:latin typeface="THE행복열매"/>
                <a:ea typeface="THE행복열매"/>
              </a:rPr>
              <a:t>이경창</a:t>
            </a:r>
            <a:r>
              <a:rPr lang="en-US" altLang="ko-KR">
                <a:latin typeface="THE행복열매"/>
                <a:ea typeface="THE행복열매"/>
              </a:rPr>
              <a:t>,</a:t>
            </a:r>
            <a:r>
              <a:rPr lang="ko-KR" altLang="en-US">
                <a:latin typeface="THE행복열매"/>
                <a:ea typeface="THE행복열매"/>
              </a:rPr>
              <a:t>이재훈</a:t>
            </a:r>
            <a:r>
              <a:rPr lang="en-US" altLang="ko-KR">
                <a:latin typeface="THE행복열매"/>
                <a:ea typeface="THE행복열매"/>
              </a:rPr>
              <a:t>,</a:t>
            </a:r>
            <a:r>
              <a:rPr lang="ko-KR" altLang="en-US">
                <a:latin typeface="THE행복열매"/>
                <a:ea typeface="THE행복열매"/>
              </a:rPr>
              <a:t>채승원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64503" y="4944234"/>
            <a:ext cx="0" cy="0"/>
          </a:xfrm>
          <a:prstGeom prst="rect">
            <a:avLst/>
          </a:prstGeom>
        </p:spPr>
        <p:txBody>
          <a:bodyPr vert="horz" wrap="none" lIns="91440" tIns="45720" rIns="91440" bIns="45720">
            <a:normAutofit fontScale="25000" lnSpcReduction="20000"/>
          </a:bodyPr>
          <a:lstStyle/>
          <a:p>
            <a:pPr algn="l">
              <a:defRPr/>
            </a:pPr>
            <a:endParaRPr kumimoji="1" lang="x-none" altLang="en-US">
              <a:latin typeface="THE행복열매"/>
              <a:ea typeface="THE행복열매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제목 1"/>
          <p:cNvSpPr txBox="1"/>
          <p:nvPr/>
        </p:nvSpPr>
        <p:spPr>
          <a:xfrm>
            <a:off x="320972" y="291550"/>
            <a:ext cx="1637367" cy="63999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3600" b="1">
                <a:solidFill>
                  <a:srgbClr val="FDADBB"/>
                </a:solidFill>
                <a:latin typeface="Arial Black"/>
                <a:cs typeface="Arial Black"/>
              </a:defRPr>
            </a:lvl1pPr>
          </a:lstStyle>
          <a:p>
            <a:pPr lvl="0">
              <a:defRPr/>
            </a:pPr>
            <a:r>
              <a:rPr lang="ko-KR" altLang="en-US">
                <a:latin typeface="THE행복열매"/>
                <a:ea typeface="THE행복열매"/>
              </a:rPr>
              <a:t>화면 설계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399976" y="831184"/>
            <a:ext cx="2282054" cy="45719"/>
          </a:xfrm>
          <a:prstGeom prst="rect">
            <a:avLst/>
          </a:prstGeom>
          <a:solidFill>
            <a:srgbClr val="FDADBB"/>
          </a:solidFill>
          <a:ln w="31750">
            <a:noFill/>
          </a:ln>
          <a:effectLst>
            <a:outerShdw blurRad="254000" sx="104000" sy="104000" algn="ctr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x-none" altLang="en-US">
              <a:latin typeface="THE행복열매"/>
              <a:ea typeface="THE행복열매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910134" y="1640009"/>
            <a:ext cx="6435481" cy="1788991"/>
          </a:xfrm>
          <a:prstGeom prst="rect">
            <a:avLst/>
          </a:prstGeom>
        </p:spPr>
        <p:txBody>
          <a:bodyPr vert="horz" wrap="square" lIns="91440" tIns="45720" rIns="91440" bIns="45720">
            <a:normAutofit/>
          </a:bodyPr>
          <a:lstStyle/>
          <a:p>
            <a:pPr algn="l">
              <a:defRPr/>
            </a:pPr>
            <a:endParaRPr/>
          </a:p>
        </p:txBody>
      </p:sp>
      <p:sp>
        <p:nvSpPr>
          <p:cNvPr id="75" name="제목 1"/>
          <p:cNvSpPr txBox="1"/>
          <p:nvPr/>
        </p:nvSpPr>
        <p:spPr>
          <a:xfrm>
            <a:off x="1085461" y="1970393"/>
            <a:ext cx="1853954" cy="6431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o-KR" altLang="en-US" sz="3600">
                <a:solidFill>
                  <a:schemeClr val="dk1"/>
                </a:solidFill>
                <a:latin typeface="THE행복열매"/>
                <a:ea typeface="THE행복열매"/>
              </a:rPr>
              <a:t>보호자 화면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1040422" y="1395778"/>
            <a:ext cx="8303846" cy="1257788"/>
          </a:xfrm>
          <a:prstGeom prst="rect">
            <a:avLst/>
          </a:prstGeom>
        </p:spPr>
        <p:txBody>
          <a:bodyPr vert="horz" wrap="square" lIns="91440" tIns="45720" rIns="91440" bIns="45720">
            <a:normAutofit/>
          </a:bodyPr>
          <a:lstStyle/>
          <a:p>
            <a:pPr algn="l">
              <a:defRPr/>
            </a:pPr>
            <a:r>
              <a:rPr lang="ko-KR" altLang="en-US" sz="2500">
                <a:solidFill>
                  <a:schemeClr val="dk1"/>
                </a:solidFill>
                <a:latin typeface="THE행복열매"/>
                <a:ea typeface="THE행복열매"/>
              </a:rPr>
              <a:t>저희는 안드로이드 스튜디오로 구현하기전 손글씨로 화면 설계연습을 해보았습니다</a:t>
            </a:r>
            <a:r>
              <a:rPr lang="en-US" altLang="ko-KR" sz="2500">
                <a:solidFill>
                  <a:schemeClr val="dk1"/>
                </a:solidFill>
                <a:latin typeface="THE행복열매"/>
                <a:ea typeface="THE행복열매"/>
              </a:rPr>
              <a:t>.</a:t>
            </a:r>
          </a:p>
        </p:txBody>
      </p:sp>
      <p:pic>
        <p:nvPicPr>
          <p:cNvPr id="78" name="그림 77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3915382" y="2044551"/>
            <a:ext cx="4361235" cy="4557007"/>
          </a:xfrm>
          <a:prstGeom prst="rect">
            <a:avLst/>
          </a:prstGeom>
          <a:effectLst>
            <a:reflection blurRad="6350" stA="52000" endA="300" endPos="35000" dir="5400000" sy="-100000" algn="bl" rotWithShape="0"/>
            <a:softEdge rad="1270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제목 1"/>
          <p:cNvSpPr txBox="1"/>
          <p:nvPr/>
        </p:nvSpPr>
        <p:spPr>
          <a:xfrm>
            <a:off x="320972" y="291550"/>
            <a:ext cx="1637367" cy="63999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3600" b="1">
                <a:solidFill>
                  <a:srgbClr val="FDADBB"/>
                </a:solidFill>
                <a:latin typeface="Arial Black"/>
                <a:cs typeface="Arial Black"/>
              </a:defRPr>
            </a:lvl1pPr>
          </a:lstStyle>
          <a:p>
            <a:pPr lvl="0">
              <a:defRPr/>
            </a:pPr>
            <a:r>
              <a:rPr lang="ko-KR" altLang="en-US">
                <a:latin typeface="THE행복열매"/>
                <a:ea typeface="THE행복열매"/>
              </a:rPr>
              <a:t>화면 설계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399976" y="831184"/>
            <a:ext cx="2282054" cy="45719"/>
          </a:xfrm>
          <a:prstGeom prst="rect">
            <a:avLst/>
          </a:prstGeom>
          <a:solidFill>
            <a:srgbClr val="FDADBB"/>
          </a:solidFill>
          <a:ln w="31750">
            <a:noFill/>
          </a:ln>
          <a:effectLst>
            <a:outerShdw blurRad="254000" sx="104000" sy="104000" algn="ctr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x-none" altLang="en-US">
              <a:latin typeface="THE행복열매"/>
              <a:ea typeface="THE행복열매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910134" y="1640009"/>
            <a:ext cx="6435481" cy="1788991"/>
          </a:xfrm>
          <a:prstGeom prst="rect">
            <a:avLst/>
          </a:prstGeom>
        </p:spPr>
        <p:txBody>
          <a:bodyPr vert="horz" wrap="square" lIns="91440" tIns="45720" rIns="91440" bIns="45720">
            <a:normAutofit/>
          </a:bodyPr>
          <a:lstStyle/>
          <a:p>
            <a:pPr algn="l">
              <a:defRPr/>
            </a:pPr>
            <a:endParaRPr/>
          </a:p>
        </p:txBody>
      </p:sp>
      <p:sp>
        <p:nvSpPr>
          <p:cNvPr id="75" name="제목 1"/>
          <p:cNvSpPr txBox="1"/>
          <p:nvPr/>
        </p:nvSpPr>
        <p:spPr>
          <a:xfrm>
            <a:off x="1085460" y="1970393"/>
            <a:ext cx="3778005" cy="6431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o-KR" altLang="en-US" sz="3600">
                <a:solidFill>
                  <a:schemeClr val="dk1"/>
                </a:solidFill>
                <a:latin typeface="THE행복열매"/>
                <a:ea typeface="THE행복열매"/>
              </a:rPr>
              <a:t>스도쿠 게임 </a:t>
            </a:r>
            <a:r>
              <a:rPr lang="en-US" altLang="ko-KR" sz="3600">
                <a:solidFill>
                  <a:schemeClr val="dk1"/>
                </a:solidFill>
                <a:latin typeface="THE행복열매"/>
                <a:ea typeface="THE행복열매"/>
              </a:rPr>
              <a:t>&amp;</a:t>
            </a:r>
            <a:r>
              <a:rPr lang="ko-KR" altLang="en-US" sz="3600">
                <a:solidFill>
                  <a:schemeClr val="dk1"/>
                </a:solidFill>
                <a:latin typeface="THE행복열매"/>
                <a:ea typeface="THE행복열매"/>
              </a:rPr>
              <a:t> 개구리게임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1040422" y="1395778"/>
            <a:ext cx="8303846" cy="1257788"/>
          </a:xfrm>
          <a:prstGeom prst="rect">
            <a:avLst/>
          </a:prstGeom>
        </p:spPr>
        <p:txBody>
          <a:bodyPr vert="horz" wrap="square" lIns="91440" tIns="45720" rIns="91440" bIns="45720">
            <a:normAutofit/>
          </a:bodyPr>
          <a:lstStyle/>
          <a:p>
            <a:pPr algn="l">
              <a:defRPr/>
            </a:pPr>
            <a:r>
              <a:rPr lang="ko-KR" altLang="en-US" sz="2500">
                <a:solidFill>
                  <a:schemeClr val="dk1"/>
                </a:solidFill>
                <a:latin typeface="THE행복열매"/>
                <a:ea typeface="THE행복열매"/>
              </a:rPr>
              <a:t>저희는 안드로이드 스튜디오로 구현하기전 손글씨로 화면 설계연습을 해보았습니다</a:t>
            </a:r>
            <a:r>
              <a:rPr lang="en-US" altLang="ko-KR" sz="2500">
                <a:solidFill>
                  <a:schemeClr val="dk1"/>
                </a:solidFill>
                <a:latin typeface="THE행복열매"/>
                <a:ea typeface="THE행복열매"/>
              </a:rPr>
              <a:t>.</a:t>
            </a:r>
          </a:p>
        </p:txBody>
      </p:sp>
      <p:pic>
        <p:nvPicPr>
          <p:cNvPr id="79" name="그림 78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382831" y="2523719"/>
            <a:ext cx="3104172" cy="4138896"/>
          </a:xfrm>
          <a:prstGeom prst="rect">
            <a:avLst/>
          </a:prstGeom>
          <a:ln w="88900" cap="sq">
            <a:noFill/>
            <a:miter/>
          </a:ln>
          <a:effectLst>
            <a:outerShdw blurRad="127000" dist="127000" dir="27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2" name="그림 81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8626842" y="2438239"/>
            <a:ext cx="3101119" cy="4102262"/>
          </a:xfrm>
          <a:prstGeom prst="rect">
            <a:avLst/>
          </a:prstGeom>
          <a:ln w="88900" cap="sq">
            <a:noFill/>
            <a:miter/>
          </a:ln>
          <a:effectLst>
            <a:outerShdw blurRad="127000" dist="127000" dir="27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3" name="그림 82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4519064" y="2515577"/>
            <a:ext cx="3153871" cy="4061556"/>
          </a:xfrm>
          <a:prstGeom prst="rect">
            <a:avLst/>
          </a:prstGeom>
          <a:ln w="88900" cap="sq">
            <a:noFill/>
            <a:miter/>
          </a:ln>
          <a:effectLst>
            <a:outerShdw blurRad="127000" dist="127000" dir="27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제목 1"/>
          <p:cNvSpPr txBox="1"/>
          <p:nvPr/>
        </p:nvSpPr>
        <p:spPr>
          <a:xfrm>
            <a:off x="320972" y="291550"/>
            <a:ext cx="1637367" cy="63999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3600" b="1">
                <a:solidFill>
                  <a:srgbClr val="FDADBB"/>
                </a:solidFill>
                <a:latin typeface="Arial Black"/>
                <a:cs typeface="Arial Black"/>
              </a:defRPr>
            </a:lvl1pPr>
          </a:lstStyle>
          <a:p>
            <a:pPr lvl="0">
              <a:defRPr/>
            </a:pPr>
            <a:r>
              <a:rPr lang="ko-KR" altLang="en-US">
                <a:latin typeface="THE행복열매"/>
                <a:ea typeface="THE행복열매"/>
              </a:rPr>
              <a:t>화면 설계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399976" y="831184"/>
            <a:ext cx="2282054" cy="45719"/>
          </a:xfrm>
          <a:prstGeom prst="rect">
            <a:avLst/>
          </a:prstGeom>
          <a:solidFill>
            <a:srgbClr val="FDADBB"/>
          </a:solidFill>
          <a:ln w="31750">
            <a:noFill/>
          </a:ln>
          <a:effectLst>
            <a:outerShdw blurRad="254000" sx="104000" sy="104000" algn="ctr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x-none" altLang="en-US">
              <a:latin typeface="THE행복열매"/>
              <a:ea typeface="THE행복열매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910134" y="1640009"/>
            <a:ext cx="6435481" cy="1788991"/>
          </a:xfrm>
          <a:prstGeom prst="rect">
            <a:avLst/>
          </a:prstGeom>
        </p:spPr>
        <p:txBody>
          <a:bodyPr vert="horz" wrap="square" lIns="91440" tIns="45720" rIns="91440" bIns="45720">
            <a:normAutofit/>
          </a:bodyPr>
          <a:lstStyle/>
          <a:p>
            <a:pPr algn="l">
              <a:defRPr/>
            </a:pPr>
            <a:endParaRPr/>
          </a:p>
        </p:txBody>
      </p:sp>
      <p:sp>
        <p:nvSpPr>
          <p:cNvPr id="75" name="제목 1"/>
          <p:cNvSpPr txBox="1"/>
          <p:nvPr/>
        </p:nvSpPr>
        <p:spPr>
          <a:xfrm>
            <a:off x="1085460" y="1970393"/>
            <a:ext cx="1844430" cy="6431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o-KR" altLang="en-US" sz="3600">
                <a:solidFill>
                  <a:schemeClr val="dk1"/>
                </a:solidFill>
                <a:latin typeface="THE행복열매"/>
                <a:ea typeface="THE행복열매"/>
              </a:rPr>
              <a:t>동화책 녹음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1040422" y="1395778"/>
            <a:ext cx="8303846" cy="1257788"/>
          </a:xfrm>
          <a:prstGeom prst="rect">
            <a:avLst/>
          </a:prstGeom>
        </p:spPr>
        <p:txBody>
          <a:bodyPr vert="horz" wrap="square" lIns="91440" tIns="45720" rIns="91440" bIns="45720">
            <a:normAutofit/>
          </a:bodyPr>
          <a:lstStyle/>
          <a:p>
            <a:pPr algn="l">
              <a:defRPr/>
            </a:pPr>
            <a:r>
              <a:rPr lang="ko-KR" altLang="en-US" sz="2500">
                <a:solidFill>
                  <a:schemeClr val="dk1"/>
                </a:solidFill>
                <a:latin typeface="THE행복열매"/>
                <a:ea typeface="THE행복열매"/>
              </a:rPr>
              <a:t>저희는 안드로이드 스튜디오로 구현하기전 손글씨로 화면 설계연습을 해보았습니다</a:t>
            </a:r>
            <a:r>
              <a:rPr lang="en-US" altLang="ko-KR" sz="2500">
                <a:solidFill>
                  <a:schemeClr val="dk1"/>
                </a:solidFill>
                <a:latin typeface="THE행복열매"/>
                <a:ea typeface="THE행복열매"/>
              </a:rPr>
              <a:t>.</a:t>
            </a:r>
          </a:p>
        </p:txBody>
      </p:sp>
      <p:pic>
        <p:nvPicPr>
          <p:cNvPr id="84" name="그림 8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869649" y="2356827"/>
            <a:ext cx="3226350" cy="4305788"/>
          </a:xfrm>
          <a:prstGeom prst="rect">
            <a:avLst/>
          </a:prstGeom>
          <a:ln w="88900" cap="sq">
            <a:noFill/>
            <a:miter/>
          </a:ln>
          <a:effectLst>
            <a:outerShdw blurRad="127000" dist="127000" dir="27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5" name="그림 84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6385869" y="2361321"/>
            <a:ext cx="3256420" cy="4337929"/>
          </a:xfrm>
          <a:prstGeom prst="rect">
            <a:avLst/>
          </a:prstGeom>
          <a:ln w="88900" cap="sq">
            <a:noFill/>
            <a:miter/>
          </a:ln>
          <a:effectLst>
            <a:outerShdw blurRad="127000" dist="127000" dir="27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내용 개체 틀 3"/>
          <p:cNvSpPr txBox="1"/>
          <p:nvPr/>
        </p:nvSpPr>
        <p:spPr>
          <a:xfrm>
            <a:off x="1500638" y="1420586"/>
            <a:ext cx="286252" cy="63490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3600" b="1">
                <a:solidFill>
                  <a:srgbClr val="FDADBB"/>
                </a:solidFill>
                <a:latin typeface="Arial Black"/>
                <a:cs typeface="Arial Black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lang="x-none" altLang="en-US">
              <a:latin typeface="THE행복열매"/>
              <a:ea typeface="THE행복열매"/>
            </a:endParaRPr>
          </a:p>
        </p:txBody>
      </p:sp>
      <p:sp>
        <p:nvSpPr>
          <p:cNvPr id="24" name="제목 1"/>
          <p:cNvSpPr txBox="1"/>
          <p:nvPr/>
        </p:nvSpPr>
        <p:spPr>
          <a:xfrm>
            <a:off x="320972" y="291550"/>
            <a:ext cx="2732743" cy="63999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3600" b="1">
                <a:solidFill>
                  <a:srgbClr val="FDADBB"/>
                </a:solidFill>
                <a:latin typeface="Arial Black"/>
                <a:cs typeface="Arial Black"/>
              </a:defRPr>
            </a:lvl1pPr>
          </a:lstStyle>
          <a:p>
            <a:pPr lvl="0">
              <a:defRPr/>
            </a:pPr>
            <a:r>
              <a:rPr lang="ko-KR" altLang="en-US">
                <a:latin typeface="THE행복열매"/>
                <a:ea typeface="THE행복열매"/>
              </a:rPr>
              <a:t>지적 장애인이란</a:t>
            </a:r>
            <a:r>
              <a:rPr lang="en-US" altLang="ko-KR">
                <a:latin typeface="THE행복열매"/>
                <a:ea typeface="THE행복열매"/>
              </a:rPr>
              <a:t>?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399976" y="831184"/>
            <a:ext cx="2282054" cy="45719"/>
          </a:xfrm>
          <a:prstGeom prst="rect">
            <a:avLst/>
          </a:prstGeom>
          <a:solidFill>
            <a:srgbClr val="FDADBB"/>
          </a:solidFill>
          <a:ln w="31750">
            <a:noFill/>
          </a:ln>
          <a:effectLst>
            <a:outerShdw blurRad="254000" sx="104000" sy="104000" algn="ctr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x-none" altLang="en-US">
              <a:latin typeface="THE행복열매"/>
              <a:ea typeface="THE행복열매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4714230" y="2290087"/>
            <a:ext cx="2455994" cy="6384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3600" b="1">
                <a:solidFill>
                  <a:schemeClr val="dk1"/>
                </a:solidFill>
                <a:latin typeface="THE행복열매"/>
                <a:ea typeface="THE행복열매"/>
                <a:cs typeface="Arial Black"/>
              </a:rPr>
              <a:t>04 </a:t>
            </a:r>
            <a:r>
              <a:rPr lang="ko-KR" altLang="en-US" sz="3600" b="1">
                <a:solidFill>
                  <a:schemeClr val="dk1"/>
                </a:solidFill>
                <a:latin typeface="THE행복열매"/>
                <a:ea typeface="THE행복열매"/>
                <a:cs typeface="Arial Black"/>
              </a:rPr>
              <a:t>공부한 내용</a:t>
            </a:r>
            <a:r>
              <a:rPr lang="en-US" altLang="ko-KR" sz="3600" b="1">
                <a:solidFill>
                  <a:schemeClr val="dk1"/>
                </a:solidFill>
                <a:latin typeface="THE행복열매"/>
                <a:ea typeface="THE행복열매"/>
                <a:cs typeface="Arial Black"/>
              </a:rPr>
              <a:t> </a:t>
            </a:r>
          </a:p>
        </p:txBody>
      </p:sp>
      <p:sp>
        <p:nvSpPr>
          <p:cNvPr id="64" name="내용 개체 틀 3"/>
          <p:cNvSpPr txBox="1"/>
          <p:nvPr/>
        </p:nvSpPr>
        <p:spPr>
          <a:xfrm>
            <a:off x="5297403" y="2835546"/>
            <a:ext cx="2171272" cy="366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endParaRPr lang="ko-KR" altLang="en-US">
              <a:solidFill>
                <a:schemeClr val="dk1"/>
              </a:solidFill>
              <a:latin typeface="THE행복열매"/>
              <a:ea typeface="THE행복열매"/>
            </a:endParaRPr>
          </a:p>
        </p:txBody>
      </p:sp>
      <p:sp>
        <p:nvSpPr>
          <p:cNvPr id="65" name="직사각형 28"/>
          <p:cNvSpPr/>
          <p:nvPr/>
        </p:nvSpPr>
        <p:spPr>
          <a:xfrm>
            <a:off x="4647454" y="2782669"/>
            <a:ext cx="2843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endParaRPr lang="x-none" altLang="en-US" sz="3600" b="1">
              <a:solidFill>
                <a:schemeClr val="dk1"/>
              </a:solidFill>
              <a:latin typeface="THE행복열매"/>
              <a:ea typeface="THE행복열매"/>
              <a:cs typeface="Arial Black"/>
            </a:endParaRPr>
          </a:p>
        </p:txBody>
      </p:sp>
      <p:pic>
        <p:nvPicPr>
          <p:cNvPr id="66" name="그림 65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4898047" y="3035431"/>
            <a:ext cx="1980711" cy="1526555"/>
          </a:xfrm>
          <a:prstGeom prst="rect">
            <a:avLst/>
          </a:prstGeom>
          <a:effectLst>
            <a:reflection blurRad="6350" stA="52000" endA="300" endPos="35000" dir="5400000" sy="-100000" algn="bl" rotWithShape="0"/>
            <a:softEdge rad="1270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제목 1"/>
          <p:cNvSpPr txBox="1"/>
          <p:nvPr/>
        </p:nvSpPr>
        <p:spPr>
          <a:xfrm>
            <a:off x="320970" y="291550"/>
            <a:ext cx="3475695" cy="63999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3600" b="1">
                <a:solidFill>
                  <a:srgbClr val="FDADBB"/>
                </a:solidFill>
                <a:latin typeface="Arial Black"/>
                <a:cs typeface="Arial Black"/>
              </a:defRPr>
            </a:lvl1pPr>
          </a:lstStyle>
          <a:p>
            <a:pPr lvl="0">
              <a:defRPr/>
            </a:pPr>
            <a:r>
              <a:rPr lang="ko-KR" altLang="en-US">
                <a:latin typeface="THE행복열매"/>
                <a:ea typeface="THE행복열매"/>
              </a:rPr>
              <a:t>적지 </a:t>
            </a:r>
            <a:r>
              <a:rPr lang="en-US" altLang="ko-KR">
                <a:latin typeface="THE행복열매"/>
                <a:ea typeface="THE행복열매"/>
              </a:rPr>
              <a:t>TEAM</a:t>
            </a:r>
            <a:r>
              <a:rPr lang="ko-KR" altLang="en-US">
                <a:latin typeface="THE행복열매"/>
                <a:ea typeface="THE행복열매"/>
              </a:rPr>
              <a:t>의 공부내용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399976" y="831184"/>
            <a:ext cx="2282054" cy="45719"/>
          </a:xfrm>
          <a:prstGeom prst="rect">
            <a:avLst/>
          </a:prstGeom>
          <a:solidFill>
            <a:srgbClr val="FDADBB"/>
          </a:solidFill>
          <a:ln w="31750">
            <a:noFill/>
          </a:ln>
          <a:effectLst>
            <a:outerShdw blurRad="254000" sx="104000" sy="104000" algn="ctr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x-none" altLang="en-US">
              <a:latin typeface="THE행복열매"/>
              <a:ea typeface="THE행복열매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910134" y="1640009"/>
            <a:ext cx="6435481" cy="1788991"/>
          </a:xfrm>
          <a:prstGeom prst="rect">
            <a:avLst/>
          </a:prstGeom>
        </p:spPr>
        <p:txBody>
          <a:bodyPr vert="horz" wrap="square" lIns="91440" tIns="45720" rIns="91440" bIns="45720">
            <a:normAutofit/>
          </a:bodyPr>
          <a:lstStyle/>
          <a:p>
            <a:pPr algn="l">
              <a:defRPr/>
            </a:pPr>
            <a:endParaRPr/>
          </a:p>
        </p:txBody>
      </p:sp>
      <p:sp>
        <p:nvSpPr>
          <p:cNvPr id="86" name="TextBox 85"/>
          <p:cNvSpPr txBox="1"/>
          <p:nvPr/>
        </p:nvSpPr>
        <p:spPr>
          <a:xfrm>
            <a:off x="380999" y="1298085"/>
            <a:ext cx="6643078" cy="1953846"/>
          </a:xfrm>
          <a:prstGeom prst="rect">
            <a:avLst/>
          </a:prstGeom>
        </p:spPr>
        <p:txBody>
          <a:bodyPr vert="horz" wrap="square" lIns="91440" tIns="45720" rIns="91440" bIns="45720">
            <a:normAutofit/>
          </a:bodyPr>
          <a:lstStyle/>
          <a:p>
            <a:pPr algn="l">
              <a:defRPr/>
            </a:pPr>
            <a:r>
              <a:rPr lang="ko-KR" altLang="en-US" sz="3600">
                <a:solidFill>
                  <a:schemeClr val="dk1"/>
                </a:solidFill>
                <a:latin typeface="THE행복열매"/>
                <a:ea typeface="THE행복열매"/>
              </a:rPr>
              <a:t>이재훈</a:t>
            </a:r>
          </a:p>
        </p:txBody>
      </p:sp>
      <p:pic>
        <p:nvPicPr>
          <p:cNvPr id="91" name="그림 90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4143944" y="1407368"/>
            <a:ext cx="3904111" cy="4667908"/>
          </a:xfrm>
          <a:prstGeom prst="rect">
            <a:avLst/>
          </a:prstGeom>
          <a:ln w="88900" cap="sq">
            <a:noFill/>
            <a:miter/>
          </a:ln>
          <a:effectLst>
            <a:outerShdw blurRad="127000" dist="127000" dir="27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제목 1"/>
          <p:cNvSpPr txBox="1"/>
          <p:nvPr/>
        </p:nvSpPr>
        <p:spPr>
          <a:xfrm>
            <a:off x="320970" y="291550"/>
            <a:ext cx="3475695" cy="63999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3600" b="1">
                <a:solidFill>
                  <a:srgbClr val="FDADBB"/>
                </a:solidFill>
                <a:latin typeface="Arial Black"/>
                <a:cs typeface="Arial Black"/>
              </a:defRPr>
            </a:lvl1pPr>
          </a:lstStyle>
          <a:p>
            <a:pPr lvl="0">
              <a:defRPr/>
            </a:pPr>
            <a:r>
              <a:rPr lang="ko-KR" altLang="en-US">
                <a:latin typeface="THE행복열매"/>
                <a:ea typeface="THE행복열매"/>
              </a:rPr>
              <a:t>적지 </a:t>
            </a:r>
            <a:r>
              <a:rPr lang="en-US" altLang="ko-KR">
                <a:latin typeface="THE행복열매"/>
                <a:ea typeface="THE행복열매"/>
              </a:rPr>
              <a:t>TEAM</a:t>
            </a:r>
            <a:r>
              <a:rPr lang="ko-KR" altLang="en-US">
                <a:latin typeface="THE행복열매"/>
                <a:ea typeface="THE행복열매"/>
              </a:rPr>
              <a:t>의 공부내용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399976" y="831184"/>
            <a:ext cx="2282054" cy="45719"/>
          </a:xfrm>
          <a:prstGeom prst="rect">
            <a:avLst/>
          </a:prstGeom>
          <a:solidFill>
            <a:srgbClr val="FDADBB"/>
          </a:solidFill>
          <a:ln w="31750">
            <a:noFill/>
          </a:ln>
          <a:effectLst>
            <a:outerShdw blurRad="254000" sx="104000" sy="104000" algn="ctr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x-none" altLang="en-US">
              <a:latin typeface="THE행복열매"/>
              <a:ea typeface="THE행복열매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910134" y="1640009"/>
            <a:ext cx="6435481" cy="1788991"/>
          </a:xfrm>
          <a:prstGeom prst="rect">
            <a:avLst/>
          </a:prstGeom>
        </p:spPr>
        <p:txBody>
          <a:bodyPr vert="horz" wrap="square" lIns="91440" tIns="45720" rIns="91440" bIns="45720">
            <a:normAutofit/>
          </a:bodyPr>
          <a:lstStyle/>
          <a:p>
            <a:pPr algn="l">
              <a:defRPr/>
            </a:pPr>
            <a:endParaRPr/>
          </a:p>
        </p:txBody>
      </p:sp>
      <p:sp>
        <p:nvSpPr>
          <p:cNvPr id="86" name="TextBox 85"/>
          <p:cNvSpPr txBox="1"/>
          <p:nvPr/>
        </p:nvSpPr>
        <p:spPr>
          <a:xfrm>
            <a:off x="380999" y="1298085"/>
            <a:ext cx="6643078" cy="1953846"/>
          </a:xfrm>
          <a:prstGeom prst="rect">
            <a:avLst/>
          </a:prstGeom>
        </p:spPr>
        <p:txBody>
          <a:bodyPr vert="horz" wrap="square" lIns="91440" tIns="45720" rIns="91440" bIns="45720">
            <a:normAutofit/>
          </a:bodyPr>
          <a:lstStyle/>
          <a:p>
            <a:pPr algn="l">
              <a:defRPr/>
            </a:pPr>
            <a:r>
              <a:rPr lang="ko-KR" altLang="en-US" sz="3600">
                <a:solidFill>
                  <a:schemeClr val="dk1"/>
                </a:solidFill>
                <a:latin typeface="THE행복열매"/>
                <a:ea typeface="THE행복열매"/>
              </a:rPr>
              <a:t>이재훈</a:t>
            </a:r>
          </a:p>
        </p:txBody>
      </p:sp>
      <p:pic>
        <p:nvPicPr>
          <p:cNvPr id="89" name="그림 88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555431" y="1955958"/>
            <a:ext cx="4794682" cy="4326400"/>
          </a:xfrm>
          <a:prstGeom prst="rect">
            <a:avLst/>
          </a:prstGeom>
          <a:effectLst>
            <a:reflection blurRad="6350" stA="52000" endA="300" endPos="35000" dir="5400000" sy="-100000" algn="bl" rotWithShape="0"/>
            <a:softEdge rad="127000"/>
          </a:effectLst>
        </p:spPr>
      </p:pic>
      <p:pic>
        <p:nvPicPr>
          <p:cNvPr id="90" name="그림 89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6943001" y="1972320"/>
            <a:ext cx="4714927" cy="4329886"/>
          </a:xfrm>
          <a:prstGeom prst="rect">
            <a:avLst/>
          </a:prstGeom>
          <a:effectLst>
            <a:reflection blurRad="6350" stA="52000" endA="300" endPos="35000" dir="5400000" sy="-100000" algn="bl" rotWithShape="0"/>
            <a:softEdge rad="1270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제목 1"/>
          <p:cNvSpPr txBox="1"/>
          <p:nvPr/>
        </p:nvSpPr>
        <p:spPr>
          <a:xfrm>
            <a:off x="320970" y="291550"/>
            <a:ext cx="3475695" cy="63999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3600" b="1">
                <a:solidFill>
                  <a:srgbClr val="FDADBB"/>
                </a:solidFill>
                <a:latin typeface="Arial Black"/>
                <a:cs typeface="Arial Black"/>
              </a:defRPr>
            </a:lvl1pPr>
          </a:lstStyle>
          <a:p>
            <a:pPr lvl="0">
              <a:defRPr/>
            </a:pPr>
            <a:r>
              <a:rPr lang="ko-KR" altLang="en-US">
                <a:latin typeface="THE행복열매"/>
                <a:ea typeface="THE행복열매"/>
              </a:rPr>
              <a:t>적지 </a:t>
            </a:r>
            <a:r>
              <a:rPr lang="en-US" altLang="ko-KR">
                <a:latin typeface="THE행복열매"/>
                <a:ea typeface="THE행복열매"/>
              </a:rPr>
              <a:t>TEAM</a:t>
            </a:r>
            <a:r>
              <a:rPr lang="ko-KR" altLang="en-US">
                <a:latin typeface="THE행복열매"/>
                <a:ea typeface="THE행복열매"/>
              </a:rPr>
              <a:t>의 공부내용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399976" y="831184"/>
            <a:ext cx="2282054" cy="45719"/>
          </a:xfrm>
          <a:prstGeom prst="rect">
            <a:avLst/>
          </a:prstGeom>
          <a:solidFill>
            <a:srgbClr val="FDADBB"/>
          </a:solidFill>
          <a:ln w="31750">
            <a:noFill/>
          </a:ln>
          <a:effectLst>
            <a:outerShdw blurRad="254000" sx="104000" sy="104000" algn="ctr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x-none" altLang="en-US">
              <a:latin typeface="THE행복열매"/>
              <a:ea typeface="THE행복열매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910134" y="1640009"/>
            <a:ext cx="6435481" cy="1788991"/>
          </a:xfrm>
          <a:prstGeom prst="rect">
            <a:avLst/>
          </a:prstGeom>
        </p:spPr>
        <p:txBody>
          <a:bodyPr vert="horz" wrap="square" lIns="91440" tIns="45720" rIns="91440" bIns="45720">
            <a:normAutofit/>
          </a:bodyPr>
          <a:lstStyle/>
          <a:p>
            <a:pPr algn="l">
              <a:defRPr/>
            </a:pPr>
            <a:endParaRPr/>
          </a:p>
        </p:txBody>
      </p:sp>
      <p:sp>
        <p:nvSpPr>
          <p:cNvPr id="86" name="TextBox 85"/>
          <p:cNvSpPr txBox="1"/>
          <p:nvPr/>
        </p:nvSpPr>
        <p:spPr>
          <a:xfrm>
            <a:off x="380999" y="1298085"/>
            <a:ext cx="6643078" cy="1953846"/>
          </a:xfrm>
          <a:prstGeom prst="rect">
            <a:avLst/>
          </a:prstGeom>
        </p:spPr>
        <p:txBody>
          <a:bodyPr vert="horz" wrap="square" lIns="91440" tIns="45720" rIns="91440" bIns="45720">
            <a:normAutofit/>
          </a:bodyPr>
          <a:lstStyle/>
          <a:p>
            <a:pPr algn="l">
              <a:defRPr/>
            </a:pPr>
            <a:r>
              <a:rPr lang="ko-KR" altLang="en-US" sz="3600">
                <a:solidFill>
                  <a:schemeClr val="dk1"/>
                </a:solidFill>
                <a:latin typeface="THE행복열매"/>
                <a:ea typeface="THE행복열매"/>
              </a:rPr>
              <a:t>이경창</a:t>
            </a:r>
          </a:p>
        </p:txBody>
      </p:sp>
      <p:pic>
        <p:nvPicPr>
          <p:cNvPr id="87" name="그림 11" descr="텍스트이(가) 표시된 사진  자동 생성된 설명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853948" y="1584457"/>
            <a:ext cx="8484104" cy="4763701"/>
          </a:xfrm>
          <a:prstGeom prst="rect">
            <a:avLst/>
          </a:prstGeom>
          <a:ln w="88900" cap="sq">
            <a:noFill/>
            <a:miter/>
          </a:ln>
          <a:effectLst>
            <a:outerShdw blurRad="127000" dist="127000" dir="27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제목 1"/>
          <p:cNvSpPr txBox="1"/>
          <p:nvPr/>
        </p:nvSpPr>
        <p:spPr>
          <a:xfrm>
            <a:off x="320970" y="291550"/>
            <a:ext cx="3475695" cy="63999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3600" b="1">
                <a:solidFill>
                  <a:srgbClr val="FDADBB"/>
                </a:solidFill>
                <a:latin typeface="Arial Black"/>
                <a:cs typeface="Arial Black"/>
              </a:defRPr>
            </a:lvl1pPr>
          </a:lstStyle>
          <a:p>
            <a:pPr lvl="0">
              <a:defRPr/>
            </a:pPr>
            <a:r>
              <a:rPr lang="ko-KR" altLang="en-US">
                <a:latin typeface="THE행복열매"/>
                <a:ea typeface="THE행복열매"/>
              </a:rPr>
              <a:t>적지 </a:t>
            </a:r>
            <a:r>
              <a:rPr lang="en-US" altLang="ko-KR">
                <a:latin typeface="THE행복열매"/>
                <a:ea typeface="THE행복열매"/>
              </a:rPr>
              <a:t>TEAM</a:t>
            </a:r>
            <a:r>
              <a:rPr lang="ko-KR" altLang="en-US">
                <a:latin typeface="THE행복열매"/>
                <a:ea typeface="THE행복열매"/>
              </a:rPr>
              <a:t>의 공부내용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399976" y="831184"/>
            <a:ext cx="2282054" cy="45719"/>
          </a:xfrm>
          <a:prstGeom prst="rect">
            <a:avLst/>
          </a:prstGeom>
          <a:solidFill>
            <a:srgbClr val="FDADBB"/>
          </a:solidFill>
          <a:ln w="31750">
            <a:noFill/>
          </a:ln>
          <a:effectLst>
            <a:outerShdw blurRad="254000" sx="104000" sy="104000" algn="ctr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x-none" altLang="en-US">
              <a:latin typeface="THE행복열매"/>
              <a:ea typeface="THE행복열매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910134" y="1640009"/>
            <a:ext cx="6435481" cy="1788991"/>
          </a:xfrm>
          <a:prstGeom prst="rect">
            <a:avLst/>
          </a:prstGeom>
        </p:spPr>
        <p:txBody>
          <a:bodyPr vert="horz" wrap="square" lIns="91440" tIns="45720" rIns="91440" bIns="45720">
            <a:normAutofit/>
          </a:bodyPr>
          <a:lstStyle/>
          <a:p>
            <a:pPr algn="l">
              <a:defRPr/>
            </a:pPr>
            <a:endParaRPr/>
          </a:p>
        </p:txBody>
      </p:sp>
      <p:sp>
        <p:nvSpPr>
          <p:cNvPr id="86" name="TextBox 85"/>
          <p:cNvSpPr txBox="1"/>
          <p:nvPr/>
        </p:nvSpPr>
        <p:spPr>
          <a:xfrm>
            <a:off x="380999" y="1298085"/>
            <a:ext cx="6643078" cy="1953846"/>
          </a:xfrm>
          <a:prstGeom prst="rect">
            <a:avLst/>
          </a:prstGeom>
        </p:spPr>
        <p:txBody>
          <a:bodyPr vert="horz" wrap="square" lIns="91440" tIns="45720" rIns="91440" bIns="45720">
            <a:normAutofit/>
          </a:bodyPr>
          <a:lstStyle/>
          <a:p>
            <a:pPr algn="l">
              <a:defRPr/>
            </a:pPr>
            <a:r>
              <a:rPr lang="ko-KR" altLang="en-US" sz="3600">
                <a:solidFill>
                  <a:schemeClr val="dk1"/>
                </a:solidFill>
                <a:latin typeface="THE행복열매"/>
                <a:ea typeface="THE행복열매"/>
              </a:rPr>
              <a:t>이경창</a:t>
            </a:r>
          </a:p>
        </p:txBody>
      </p:sp>
      <p:pic>
        <p:nvPicPr>
          <p:cNvPr id="89" name="내용 개체 틀 4"/>
          <p:cNvPicPr>
            <a:picLocks noGrp="1"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00113" y="1538654"/>
            <a:ext cx="8841966" cy="4973606"/>
          </a:xfrm>
          <a:prstGeom prst="rect">
            <a:avLst/>
          </a:prstGeom>
          <a:ln w="88900" cap="sq">
            <a:noFill/>
            <a:miter/>
          </a:ln>
          <a:effectLst>
            <a:outerShdw blurRad="127000" dist="127000" dir="27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제목 1"/>
          <p:cNvSpPr txBox="1"/>
          <p:nvPr/>
        </p:nvSpPr>
        <p:spPr>
          <a:xfrm>
            <a:off x="418662" y="328184"/>
            <a:ext cx="3475695" cy="63999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3600" b="1">
                <a:solidFill>
                  <a:srgbClr val="FDADBB"/>
                </a:solidFill>
                <a:latin typeface="Arial Black"/>
                <a:cs typeface="Arial Black"/>
              </a:defRPr>
            </a:lvl1pPr>
          </a:lstStyle>
          <a:p>
            <a:pPr lvl="0">
              <a:defRPr/>
            </a:pPr>
            <a:r>
              <a:rPr lang="ko-KR" altLang="en-US" dirty="0">
                <a:latin typeface="THE행복열매"/>
                <a:ea typeface="THE행복열매"/>
              </a:rPr>
              <a:t>적지 </a:t>
            </a:r>
            <a:r>
              <a:rPr lang="en-US" altLang="ko-KR" dirty="0">
                <a:latin typeface="THE행복열매"/>
                <a:ea typeface="THE행복열매"/>
              </a:rPr>
              <a:t>TEAM</a:t>
            </a:r>
            <a:r>
              <a:rPr lang="ko-KR" altLang="en-US" dirty="0">
                <a:latin typeface="THE행복열매"/>
                <a:ea typeface="THE행복열매"/>
              </a:rPr>
              <a:t>의 공부내용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399976" y="831184"/>
            <a:ext cx="2282054" cy="45719"/>
          </a:xfrm>
          <a:prstGeom prst="rect">
            <a:avLst/>
          </a:prstGeom>
          <a:solidFill>
            <a:srgbClr val="FDADBB"/>
          </a:solidFill>
          <a:ln w="31750">
            <a:noFill/>
          </a:ln>
          <a:effectLst>
            <a:outerShdw blurRad="254000" sx="104000" sy="104000" algn="ctr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x-none" altLang="en-US">
              <a:latin typeface="THE행복열매"/>
              <a:ea typeface="THE행복열매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910134" y="1640009"/>
            <a:ext cx="6435481" cy="1788991"/>
          </a:xfrm>
          <a:prstGeom prst="rect">
            <a:avLst/>
          </a:prstGeom>
        </p:spPr>
        <p:txBody>
          <a:bodyPr vert="horz" wrap="square" lIns="91440" tIns="45720" rIns="91440" bIns="45720">
            <a:normAutofit/>
          </a:bodyPr>
          <a:lstStyle/>
          <a:p>
            <a:pPr algn="l">
              <a:defRPr/>
            </a:pPr>
            <a:endParaRPr/>
          </a:p>
        </p:txBody>
      </p:sp>
      <p:sp>
        <p:nvSpPr>
          <p:cNvPr id="86" name="TextBox 85"/>
          <p:cNvSpPr txBox="1"/>
          <p:nvPr/>
        </p:nvSpPr>
        <p:spPr>
          <a:xfrm>
            <a:off x="380999" y="1298085"/>
            <a:ext cx="6643078" cy="1953846"/>
          </a:xfrm>
          <a:prstGeom prst="rect">
            <a:avLst/>
          </a:prstGeom>
        </p:spPr>
        <p:txBody>
          <a:bodyPr vert="horz" wrap="square" lIns="91440" tIns="45720" rIns="91440" bIns="45720">
            <a:normAutofit/>
          </a:bodyPr>
          <a:lstStyle/>
          <a:p>
            <a:pPr algn="l">
              <a:defRPr/>
            </a:pPr>
            <a:r>
              <a:rPr lang="ko-KR" altLang="en-US" sz="3600">
                <a:solidFill>
                  <a:schemeClr val="dk1"/>
                </a:solidFill>
                <a:latin typeface="THE행복열매"/>
                <a:ea typeface="THE행복열매"/>
              </a:rPr>
              <a:t>이경창</a:t>
            </a:r>
          </a:p>
        </p:txBody>
      </p:sp>
      <p:sp>
        <p:nvSpPr>
          <p:cNvPr id="7" name="제목 1">
            <a:extLst>
              <a:ext uri="{FF2B5EF4-FFF2-40B4-BE49-F238E27FC236}">
                <a16:creationId xmlns:a16="http://schemas.microsoft.com/office/drawing/2014/main" xmlns:lc="http://schemas.openxmlformats.org/drawingml/2006/lockedCanvas" xmlns="" id="{6A8DF0AA-BB73-41F9-93FE-A1D28167696D}"/>
              </a:ext>
            </a:extLst>
          </p:cNvPr>
          <p:cNvSpPr>
            <a:spLocks noGrp="1"/>
          </p:cNvSpPr>
          <p:nvPr/>
        </p:nvSpPr>
        <p:spPr>
          <a:xfrm>
            <a:off x="1046319" y="37338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4000" b="1" dirty="0">
                <a:solidFill>
                  <a:schemeClr val="bg1"/>
                </a:solidFill>
              </a:rPr>
              <a:t>MTV </a:t>
            </a:r>
            <a:r>
              <a:rPr lang="ko-KR" altLang="en-US" sz="4000" b="1" dirty="0">
                <a:solidFill>
                  <a:schemeClr val="bg1"/>
                </a:solidFill>
              </a:rPr>
              <a:t>패턴</a:t>
            </a:r>
          </a:p>
        </p:txBody>
      </p:sp>
      <p:sp>
        <p:nvSpPr>
          <p:cNvPr id="8" name="순서도: 연결자 7">
            <a:extLst>
              <a:ext uri="{FF2B5EF4-FFF2-40B4-BE49-F238E27FC236}">
                <a16:creationId xmlns:a16="http://schemas.microsoft.com/office/drawing/2014/main" xmlns:lc="http://schemas.openxmlformats.org/drawingml/2006/lockedCanvas" xmlns="" id="{3048E4B7-2821-49D0-A2BF-163B68D5AF4E}"/>
              </a:ext>
            </a:extLst>
          </p:cNvPr>
          <p:cNvSpPr/>
          <p:nvPr/>
        </p:nvSpPr>
        <p:spPr>
          <a:xfrm>
            <a:off x="5595459" y="2659062"/>
            <a:ext cx="1417320" cy="1402080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9" name="순서도: 연결자 8">
            <a:extLst>
              <a:ext uri="{FF2B5EF4-FFF2-40B4-BE49-F238E27FC236}">
                <a16:creationId xmlns:a16="http://schemas.microsoft.com/office/drawing/2014/main" xmlns:lc="http://schemas.openxmlformats.org/drawingml/2006/lockedCanvas" xmlns="" id="{ECE4E5ED-83A7-4591-8386-DCAA9FEFE5E2}"/>
              </a:ext>
            </a:extLst>
          </p:cNvPr>
          <p:cNvSpPr/>
          <p:nvPr/>
        </p:nvSpPr>
        <p:spPr>
          <a:xfrm>
            <a:off x="3759038" y="4777740"/>
            <a:ext cx="1417320" cy="1402080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0" name="순서도: 연결자 9">
            <a:extLst>
              <a:ext uri="{FF2B5EF4-FFF2-40B4-BE49-F238E27FC236}">
                <a16:creationId xmlns:a16="http://schemas.microsoft.com/office/drawing/2014/main" xmlns:lc="http://schemas.openxmlformats.org/drawingml/2006/lockedCanvas" xmlns="" id="{48A12782-F268-4C77-8A73-5876E1F9B219}"/>
              </a:ext>
            </a:extLst>
          </p:cNvPr>
          <p:cNvSpPr/>
          <p:nvPr/>
        </p:nvSpPr>
        <p:spPr>
          <a:xfrm>
            <a:off x="7294722" y="4777740"/>
            <a:ext cx="1417320" cy="1402080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xmlns:lc="http://schemas.openxmlformats.org/drawingml/2006/lockedCanvas" xmlns="" id="{EB400AF4-5B8C-42E0-BC05-4FEFFF0B0EF2}"/>
              </a:ext>
            </a:extLst>
          </p:cNvPr>
          <p:cNvCxnSpPr>
            <a:cxnSpLocks/>
          </p:cNvCxnSpPr>
          <p:nvPr/>
        </p:nvCxnSpPr>
        <p:spPr>
          <a:xfrm flipV="1">
            <a:off x="4764879" y="3855482"/>
            <a:ext cx="762001" cy="7393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xmlns:lc="http://schemas.openxmlformats.org/drawingml/2006/lockedCanvas" xmlns="" id="{CAB9DD13-375C-49E2-8F14-CD9922A48353}"/>
              </a:ext>
            </a:extLst>
          </p:cNvPr>
          <p:cNvCxnSpPr>
            <a:cxnSpLocks/>
          </p:cNvCxnSpPr>
          <p:nvPr/>
        </p:nvCxnSpPr>
        <p:spPr>
          <a:xfrm>
            <a:off x="6730837" y="4225171"/>
            <a:ext cx="628653" cy="6741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화살표 연결선 12">
            <a:extLst>
              <a:ext uri="{FF2B5EF4-FFF2-40B4-BE49-F238E27FC236}">
                <a16:creationId xmlns:a16="http://schemas.microsoft.com/office/drawing/2014/main" xmlns:lc="http://schemas.openxmlformats.org/drawingml/2006/lockedCanvas" xmlns="" id="{E46025A2-5723-47B1-94B4-38D625083F1D}"/>
              </a:ext>
            </a:extLst>
          </p:cNvPr>
          <p:cNvCxnSpPr>
            <a:cxnSpLocks/>
          </p:cNvCxnSpPr>
          <p:nvPr/>
        </p:nvCxnSpPr>
        <p:spPr>
          <a:xfrm flipH="1">
            <a:off x="5176358" y="4122260"/>
            <a:ext cx="701045" cy="7770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xmlns:lc="http://schemas.openxmlformats.org/drawingml/2006/lockedCanvas" xmlns="" id="{13E0F2F8-BD48-44FE-B515-3742F392B822}"/>
              </a:ext>
            </a:extLst>
          </p:cNvPr>
          <p:cNvCxnSpPr>
            <a:cxnSpLocks/>
          </p:cNvCxnSpPr>
          <p:nvPr/>
        </p:nvCxnSpPr>
        <p:spPr>
          <a:xfrm flipH="1" flipV="1">
            <a:off x="7081358" y="3878264"/>
            <a:ext cx="784855" cy="7165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xmlns:lc="http://schemas.openxmlformats.org/drawingml/2006/lockedCanvas" xmlns="" id="{5861D840-FE09-473C-8F83-9005E5B1FD02}"/>
              </a:ext>
            </a:extLst>
          </p:cNvPr>
          <p:cNvCxnSpPr>
            <a:cxnSpLocks/>
          </p:cNvCxnSpPr>
          <p:nvPr/>
        </p:nvCxnSpPr>
        <p:spPr>
          <a:xfrm flipH="1">
            <a:off x="5520208" y="5326379"/>
            <a:ext cx="13525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화살표 연결선 15">
            <a:extLst>
              <a:ext uri="{FF2B5EF4-FFF2-40B4-BE49-F238E27FC236}">
                <a16:creationId xmlns:a16="http://schemas.microsoft.com/office/drawing/2014/main" xmlns:lc="http://schemas.openxmlformats.org/drawingml/2006/lockedCanvas" xmlns="" id="{20440DB8-20DD-46EB-8562-ACFC6D28C9D6}"/>
              </a:ext>
            </a:extLst>
          </p:cNvPr>
          <p:cNvCxnSpPr>
            <a:cxnSpLocks/>
          </p:cNvCxnSpPr>
          <p:nvPr/>
        </p:nvCxnSpPr>
        <p:spPr>
          <a:xfrm>
            <a:off x="5595459" y="5798819"/>
            <a:ext cx="141731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28">
            <a:extLst>
              <a:ext uri="{FF2B5EF4-FFF2-40B4-BE49-F238E27FC236}">
                <a16:creationId xmlns:a16="http://schemas.microsoft.com/office/drawing/2014/main" xmlns:lc="http://schemas.openxmlformats.org/drawingml/2006/lockedCanvas" xmlns="" id="{FE48F8A0-5BE9-4518-ABB1-5242C8C09FE5}"/>
              </a:ext>
            </a:extLst>
          </p:cNvPr>
          <p:cNvSpPr txBox="1"/>
          <p:nvPr/>
        </p:nvSpPr>
        <p:spPr>
          <a:xfrm>
            <a:off x="5627843" y="3095823"/>
            <a:ext cx="13525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3000" dirty="0"/>
              <a:t>View</a:t>
            </a:r>
            <a:endParaRPr lang="ko-KR" altLang="en-US" sz="3000" dirty="0"/>
          </a:p>
        </p:txBody>
      </p:sp>
      <p:sp>
        <p:nvSpPr>
          <p:cNvPr id="18" name="TextBox 32">
            <a:extLst>
              <a:ext uri="{FF2B5EF4-FFF2-40B4-BE49-F238E27FC236}">
                <a16:creationId xmlns:a16="http://schemas.microsoft.com/office/drawing/2014/main" xmlns:lc="http://schemas.openxmlformats.org/drawingml/2006/lockedCanvas" xmlns="" id="{0D067838-26F8-4273-9E91-3EC18C83F6C2}"/>
              </a:ext>
            </a:extLst>
          </p:cNvPr>
          <p:cNvSpPr txBox="1"/>
          <p:nvPr/>
        </p:nvSpPr>
        <p:spPr>
          <a:xfrm>
            <a:off x="3784752" y="5201781"/>
            <a:ext cx="135254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700" dirty="0"/>
              <a:t>Model</a:t>
            </a:r>
            <a:endParaRPr lang="ko-KR" altLang="en-US" sz="2700" dirty="0"/>
          </a:p>
        </p:txBody>
      </p:sp>
      <p:sp>
        <p:nvSpPr>
          <p:cNvPr id="19" name="TextBox 33">
            <a:extLst>
              <a:ext uri="{FF2B5EF4-FFF2-40B4-BE49-F238E27FC236}">
                <a16:creationId xmlns:a16="http://schemas.microsoft.com/office/drawing/2014/main" xmlns:lc="http://schemas.openxmlformats.org/drawingml/2006/lockedCanvas" xmlns="" id="{7ECCD9C2-B17B-4462-AAD4-9D0CA407AF96}"/>
              </a:ext>
            </a:extLst>
          </p:cNvPr>
          <p:cNvSpPr txBox="1"/>
          <p:nvPr/>
        </p:nvSpPr>
        <p:spPr>
          <a:xfrm>
            <a:off x="7327107" y="5278725"/>
            <a:ext cx="13525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200" dirty="0"/>
              <a:t>Template</a:t>
            </a:r>
            <a:endParaRPr lang="ko-KR" altLang="en-US" sz="2200" dirty="0"/>
          </a:p>
        </p:txBody>
      </p:sp>
      <p:sp>
        <p:nvSpPr>
          <p:cNvPr id="20" name="TextBox 35">
            <a:extLst>
              <a:ext uri="{FF2B5EF4-FFF2-40B4-BE49-F238E27FC236}">
                <a16:creationId xmlns:a16="http://schemas.microsoft.com/office/drawing/2014/main" xmlns:lc="http://schemas.openxmlformats.org/drawingml/2006/lockedCanvas" xmlns="" id="{64A3F196-E662-46B1-A4D5-D2A56DAFC003}"/>
              </a:ext>
            </a:extLst>
          </p:cNvPr>
          <p:cNvSpPr txBox="1"/>
          <p:nvPr/>
        </p:nvSpPr>
        <p:spPr>
          <a:xfrm>
            <a:off x="5212551" y="1562453"/>
            <a:ext cx="21831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3000" dirty="0">
                <a:solidFill>
                  <a:schemeClr val="bg1"/>
                </a:solidFill>
              </a:rPr>
              <a:t>Client</a:t>
            </a:r>
            <a:endParaRPr lang="ko-KR" altLang="en-US" sz="3000" dirty="0">
              <a:solidFill>
                <a:schemeClr val="bg1"/>
              </a:solidFill>
            </a:endParaRPr>
          </a:p>
        </p:txBody>
      </p:sp>
      <p:cxnSp>
        <p:nvCxnSpPr>
          <p:cNvPr id="21" name="직선 화살표 연결선 20">
            <a:extLst>
              <a:ext uri="{FF2B5EF4-FFF2-40B4-BE49-F238E27FC236}">
                <a16:creationId xmlns:a16="http://schemas.microsoft.com/office/drawing/2014/main" xmlns:lc="http://schemas.openxmlformats.org/drawingml/2006/lockedCanvas" xmlns="" id="{F4823C23-14E8-48E2-8972-C4E0ED876A4A}"/>
              </a:ext>
            </a:extLst>
          </p:cNvPr>
          <p:cNvCxnSpPr>
            <a:cxnSpLocks/>
          </p:cNvCxnSpPr>
          <p:nvPr/>
        </p:nvCxnSpPr>
        <p:spPr>
          <a:xfrm flipV="1">
            <a:off x="6022177" y="2035893"/>
            <a:ext cx="0" cy="6231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화살표 연결선 21">
            <a:extLst>
              <a:ext uri="{FF2B5EF4-FFF2-40B4-BE49-F238E27FC236}">
                <a16:creationId xmlns:a16="http://schemas.microsoft.com/office/drawing/2014/main" xmlns:lc="http://schemas.openxmlformats.org/drawingml/2006/lockedCanvas" xmlns="" id="{AF6212FA-3DB1-4D27-AB5F-BD36EC899F61}"/>
              </a:ext>
            </a:extLst>
          </p:cNvPr>
          <p:cNvCxnSpPr>
            <a:cxnSpLocks/>
          </p:cNvCxnSpPr>
          <p:nvPr/>
        </p:nvCxnSpPr>
        <p:spPr>
          <a:xfrm>
            <a:off x="6702263" y="2035893"/>
            <a:ext cx="0" cy="6231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41">
            <a:extLst>
              <a:ext uri="{FF2B5EF4-FFF2-40B4-BE49-F238E27FC236}">
                <a16:creationId xmlns:a16="http://schemas.microsoft.com/office/drawing/2014/main" xmlns:lc="http://schemas.openxmlformats.org/drawingml/2006/lockedCanvas" xmlns="" id="{073CBEA9-B80A-4794-A282-13CFC4A35CD3}"/>
              </a:ext>
            </a:extLst>
          </p:cNvPr>
          <p:cNvSpPr txBox="1"/>
          <p:nvPr/>
        </p:nvSpPr>
        <p:spPr>
          <a:xfrm>
            <a:off x="4948715" y="2161892"/>
            <a:ext cx="1142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bg1"/>
                </a:solidFill>
              </a:rPr>
              <a:t>request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5" name="TextBox 43">
            <a:extLst>
              <a:ext uri="{FF2B5EF4-FFF2-40B4-BE49-F238E27FC236}">
                <a16:creationId xmlns:a16="http://schemas.microsoft.com/office/drawing/2014/main" xmlns:lc="http://schemas.openxmlformats.org/drawingml/2006/lockedCanvas" xmlns="" id="{CD0DDD1B-FDD3-412B-8BDB-A769BE4BC79E}"/>
              </a:ext>
            </a:extLst>
          </p:cNvPr>
          <p:cNvSpPr txBox="1"/>
          <p:nvPr/>
        </p:nvSpPr>
        <p:spPr>
          <a:xfrm>
            <a:off x="6860396" y="2161892"/>
            <a:ext cx="1142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bg1"/>
                </a:solidFill>
              </a:rPr>
              <a:t>response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6" name="원통형 44">
            <a:extLst>
              <a:ext uri="{FF2B5EF4-FFF2-40B4-BE49-F238E27FC236}">
                <a16:creationId xmlns:a16="http://schemas.microsoft.com/office/drawing/2014/main" xmlns:lc="http://schemas.openxmlformats.org/drawingml/2006/lockedCanvas" xmlns="" id="{15A51F26-D02B-4C62-B832-04EC3CB2B491}"/>
              </a:ext>
            </a:extLst>
          </p:cNvPr>
          <p:cNvSpPr/>
          <p:nvPr/>
        </p:nvSpPr>
        <p:spPr>
          <a:xfrm>
            <a:off x="695799" y="4594860"/>
            <a:ext cx="1234440" cy="1889760"/>
          </a:xfrm>
          <a:prstGeom prst="ca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cxnSp>
        <p:nvCxnSpPr>
          <p:cNvPr id="27" name="직선 화살표 연결선 26">
            <a:extLst>
              <a:ext uri="{FF2B5EF4-FFF2-40B4-BE49-F238E27FC236}">
                <a16:creationId xmlns:a16="http://schemas.microsoft.com/office/drawing/2014/main" xmlns:lc="http://schemas.openxmlformats.org/drawingml/2006/lockedCanvas" xmlns="" id="{31D7959F-662E-4E9A-A103-E9E0C7BD589A}"/>
              </a:ext>
            </a:extLst>
          </p:cNvPr>
          <p:cNvCxnSpPr>
            <a:cxnSpLocks/>
          </p:cNvCxnSpPr>
          <p:nvPr/>
        </p:nvCxnSpPr>
        <p:spPr>
          <a:xfrm>
            <a:off x="2326479" y="5406061"/>
            <a:ext cx="113251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화살표 연결선 27">
            <a:extLst>
              <a:ext uri="{FF2B5EF4-FFF2-40B4-BE49-F238E27FC236}">
                <a16:creationId xmlns:a16="http://schemas.microsoft.com/office/drawing/2014/main" xmlns:lc="http://schemas.openxmlformats.org/drawingml/2006/lockedCanvas" xmlns="" id="{D127DE91-D14F-4E98-BDBA-2564F518134C}"/>
              </a:ext>
            </a:extLst>
          </p:cNvPr>
          <p:cNvCxnSpPr>
            <a:cxnSpLocks/>
          </p:cNvCxnSpPr>
          <p:nvPr/>
        </p:nvCxnSpPr>
        <p:spPr>
          <a:xfrm flipH="1">
            <a:off x="2326479" y="5848020"/>
            <a:ext cx="11353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52">
            <a:extLst>
              <a:ext uri="{FF2B5EF4-FFF2-40B4-BE49-F238E27FC236}">
                <a16:creationId xmlns:a16="http://schemas.microsoft.com/office/drawing/2014/main" xmlns:lc="http://schemas.openxmlformats.org/drawingml/2006/lockedCanvas" xmlns="" id="{F3C23FAF-C003-4002-8C25-18364A12C4F3}"/>
              </a:ext>
            </a:extLst>
          </p:cNvPr>
          <p:cNvSpPr txBox="1"/>
          <p:nvPr/>
        </p:nvSpPr>
        <p:spPr>
          <a:xfrm>
            <a:off x="630080" y="5406061"/>
            <a:ext cx="135254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700" dirty="0"/>
              <a:t>DB</a:t>
            </a:r>
            <a:endParaRPr lang="ko-KR" altLang="en-US" sz="2700" dirty="0"/>
          </a:p>
        </p:txBody>
      </p:sp>
      <p:sp>
        <p:nvSpPr>
          <p:cNvPr id="30" name="TextBox 53">
            <a:extLst>
              <a:ext uri="{FF2B5EF4-FFF2-40B4-BE49-F238E27FC236}">
                <a16:creationId xmlns:a16="http://schemas.microsoft.com/office/drawing/2014/main" xmlns:lc="http://schemas.openxmlformats.org/drawingml/2006/lockedCanvas" xmlns="" id="{51E3F548-8CC8-42D8-A3A5-E1FA0FFE113C}"/>
              </a:ext>
            </a:extLst>
          </p:cNvPr>
          <p:cNvSpPr txBox="1"/>
          <p:nvPr/>
        </p:nvSpPr>
        <p:spPr>
          <a:xfrm>
            <a:off x="2432200" y="4862035"/>
            <a:ext cx="1132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bg1"/>
                </a:solidFill>
              </a:rPr>
              <a:t>ORM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제목 1"/>
          <p:cNvSpPr txBox="1"/>
          <p:nvPr/>
        </p:nvSpPr>
        <p:spPr>
          <a:xfrm>
            <a:off x="418662" y="328184"/>
            <a:ext cx="3475695" cy="63999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3600" b="1">
                <a:solidFill>
                  <a:srgbClr val="FDADBB"/>
                </a:solidFill>
                <a:latin typeface="Arial Black"/>
                <a:cs typeface="Arial Black"/>
              </a:defRPr>
            </a:lvl1pPr>
          </a:lstStyle>
          <a:p>
            <a:pPr lvl="0">
              <a:defRPr/>
            </a:pPr>
            <a:r>
              <a:rPr lang="ko-KR" altLang="en-US">
                <a:latin typeface="THE행복열매"/>
                <a:ea typeface="THE행복열매"/>
              </a:rPr>
              <a:t>적지 </a:t>
            </a:r>
            <a:r>
              <a:rPr lang="en-US" altLang="ko-KR">
                <a:latin typeface="THE행복열매"/>
                <a:ea typeface="THE행복열매"/>
              </a:rPr>
              <a:t>TEAM</a:t>
            </a:r>
            <a:r>
              <a:rPr lang="ko-KR" altLang="en-US">
                <a:latin typeface="THE행복열매"/>
                <a:ea typeface="THE행복열매"/>
              </a:rPr>
              <a:t>의 공부내용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399976" y="831184"/>
            <a:ext cx="2282054" cy="45719"/>
          </a:xfrm>
          <a:prstGeom prst="rect">
            <a:avLst/>
          </a:prstGeom>
          <a:solidFill>
            <a:srgbClr val="FDADBB"/>
          </a:solidFill>
          <a:ln w="31750">
            <a:noFill/>
          </a:ln>
          <a:effectLst>
            <a:outerShdw blurRad="254000" sx="104000" sy="104000" algn="ctr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x-none" altLang="en-US">
              <a:latin typeface="THE행복열매"/>
              <a:ea typeface="THE행복열매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910134" y="1640009"/>
            <a:ext cx="6435481" cy="1788991"/>
          </a:xfrm>
          <a:prstGeom prst="rect">
            <a:avLst/>
          </a:prstGeom>
        </p:spPr>
        <p:txBody>
          <a:bodyPr vert="horz" wrap="square" lIns="91440" tIns="45720" rIns="91440" bIns="45720">
            <a:normAutofit/>
          </a:bodyPr>
          <a:lstStyle/>
          <a:p>
            <a:pPr algn="l">
              <a:defRPr/>
            </a:pPr>
            <a:endParaRPr/>
          </a:p>
        </p:txBody>
      </p:sp>
      <p:sp>
        <p:nvSpPr>
          <p:cNvPr id="86" name="TextBox 85"/>
          <p:cNvSpPr txBox="1"/>
          <p:nvPr/>
        </p:nvSpPr>
        <p:spPr>
          <a:xfrm>
            <a:off x="380999" y="1298085"/>
            <a:ext cx="6643078" cy="1953846"/>
          </a:xfrm>
          <a:prstGeom prst="rect">
            <a:avLst/>
          </a:prstGeom>
        </p:spPr>
        <p:txBody>
          <a:bodyPr vert="horz" wrap="square" lIns="91440" tIns="45720" rIns="91440" bIns="45720">
            <a:normAutofit/>
          </a:bodyPr>
          <a:lstStyle/>
          <a:p>
            <a:pPr algn="l">
              <a:defRPr/>
            </a:pPr>
            <a:r>
              <a:rPr lang="ko-KR" altLang="en-US" sz="3600">
                <a:solidFill>
                  <a:schemeClr val="dk1"/>
                </a:solidFill>
                <a:latin typeface="THE행복열매"/>
                <a:ea typeface="THE행복열매"/>
              </a:rPr>
              <a:t>이경창</a:t>
            </a:r>
          </a:p>
        </p:txBody>
      </p:sp>
      <p:sp>
        <p:nvSpPr>
          <p:cNvPr id="7" name="제목 1">
            <a:extLst>
              <a:ext uri="{FF2B5EF4-FFF2-40B4-BE49-F238E27FC236}">
                <a16:creationId xmlns:a16="http://schemas.microsoft.com/office/drawing/2014/main" xmlns:lc="http://schemas.openxmlformats.org/drawingml/2006/lockedCanvas" xmlns="" id="{6A8DF0AA-BB73-41F9-93FE-A1D28167696D}"/>
              </a:ext>
            </a:extLst>
          </p:cNvPr>
          <p:cNvSpPr>
            <a:spLocks noGrp="1"/>
          </p:cNvSpPr>
          <p:nvPr/>
        </p:nvSpPr>
        <p:spPr>
          <a:xfrm>
            <a:off x="838200" y="158511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4000" b="1" dirty="0">
                <a:solidFill>
                  <a:schemeClr val="bg1"/>
                </a:solidFill>
              </a:rPr>
              <a:t>MTV </a:t>
            </a:r>
            <a:r>
              <a:rPr lang="ko-KR" altLang="en-US" sz="4000" b="1" dirty="0">
                <a:solidFill>
                  <a:schemeClr val="bg1"/>
                </a:solidFill>
              </a:rPr>
              <a:t>패턴</a:t>
            </a:r>
          </a:p>
        </p:txBody>
      </p:sp>
      <p:sp>
        <p:nvSpPr>
          <p:cNvPr id="8" name="순서도: 연결자 7">
            <a:extLst>
              <a:ext uri="{FF2B5EF4-FFF2-40B4-BE49-F238E27FC236}">
                <a16:creationId xmlns:a16="http://schemas.microsoft.com/office/drawing/2014/main" xmlns:lc="http://schemas.openxmlformats.org/drawingml/2006/lockedCanvas" xmlns="" id="{3048E4B7-2821-49D0-A2BF-163B68D5AF4E}"/>
              </a:ext>
            </a:extLst>
          </p:cNvPr>
          <p:cNvSpPr/>
          <p:nvPr/>
        </p:nvSpPr>
        <p:spPr>
          <a:xfrm>
            <a:off x="5387340" y="3870801"/>
            <a:ext cx="1417320" cy="1402080"/>
          </a:xfrm>
          <a:prstGeom prst="flowChartConnec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9" name="TextBox 28">
            <a:extLst>
              <a:ext uri="{FF2B5EF4-FFF2-40B4-BE49-F238E27FC236}">
                <a16:creationId xmlns:a16="http://schemas.microsoft.com/office/drawing/2014/main" xmlns:lc="http://schemas.openxmlformats.org/drawingml/2006/lockedCanvas" xmlns="" id="{FE48F8A0-5BE9-4518-ABB1-5242C8C09FE5}"/>
              </a:ext>
            </a:extLst>
          </p:cNvPr>
          <p:cNvSpPr txBox="1"/>
          <p:nvPr/>
        </p:nvSpPr>
        <p:spPr>
          <a:xfrm>
            <a:off x="5419724" y="4307562"/>
            <a:ext cx="13525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3000" dirty="0"/>
              <a:t>View</a:t>
            </a:r>
            <a:endParaRPr lang="ko-KR" altLang="en-US" sz="3000" dirty="0"/>
          </a:p>
        </p:txBody>
      </p:sp>
      <p:sp>
        <p:nvSpPr>
          <p:cNvPr id="10" name="TextBox 35">
            <a:extLst>
              <a:ext uri="{FF2B5EF4-FFF2-40B4-BE49-F238E27FC236}">
                <a16:creationId xmlns:a16="http://schemas.microsoft.com/office/drawing/2014/main" xmlns:lc="http://schemas.openxmlformats.org/drawingml/2006/lockedCanvas" xmlns="" id="{64A3F196-E662-46B1-A4D5-D2A56DAFC003}"/>
              </a:ext>
            </a:extLst>
          </p:cNvPr>
          <p:cNvSpPr txBox="1"/>
          <p:nvPr/>
        </p:nvSpPr>
        <p:spPr>
          <a:xfrm>
            <a:off x="5004432" y="2774192"/>
            <a:ext cx="21831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3000" dirty="0">
                <a:solidFill>
                  <a:schemeClr val="bg1"/>
                </a:solidFill>
              </a:rPr>
              <a:t>Client</a:t>
            </a:r>
            <a:endParaRPr lang="ko-KR" altLang="en-US" sz="3000" dirty="0">
              <a:solidFill>
                <a:schemeClr val="bg1"/>
              </a:solidFill>
            </a:endParaRPr>
          </a:p>
        </p:txBody>
      </p:sp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xmlns:lc="http://schemas.openxmlformats.org/drawingml/2006/lockedCanvas" xmlns="" id="{F4823C23-14E8-48E2-8972-C4E0ED876A4A}"/>
              </a:ext>
            </a:extLst>
          </p:cNvPr>
          <p:cNvCxnSpPr>
            <a:cxnSpLocks/>
          </p:cNvCxnSpPr>
          <p:nvPr/>
        </p:nvCxnSpPr>
        <p:spPr>
          <a:xfrm flipV="1">
            <a:off x="5814058" y="3247632"/>
            <a:ext cx="0" cy="6231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xmlns:lc="http://schemas.openxmlformats.org/drawingml/2006/lockedCanvas" xmlns="" id="{AF6212FA-3DB1-4D27-AB5F-BD36EC899F61}"/>
              </a:ext>
            </a:extLst>
          </p:cNvPr>
          <p:cNvCxnSpPr>
            <a:cxnSpLocks/>
          </p:cNvCxnSpPr>
          <p:nvPr/>
        </p:nvCxnSpPr>
        <p:spPr>
          <a:xfrm>
            <a:off x="6494144" y="3247632"/>
            <a:ext cx="0" cy="6231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41">
            <a:extLst>
              <a:ext uri="{FF2B5EF4-FFF2-40B4-BE49-F238E27FC236}">
                <a16:creationId xmlns:a16="http://schemas.microsoft.com/office/drawing/2014/main" xmlns:lc="http://schemas.openxmlformats.org/drawingml/2006/lockedCanvas" xmlns="" id="{073CBEA9-B80A-4794-A282-13CFC4A35CD3}"/>
              </a:ext>
            </a:extLst>
          </p:cNvPr>
          <p:cNvSpPr txBox="1"/>
          <p:nvPr/>
        </p:nvSpPr>
        <p:spPr>
          <a:xfrm>
            <a:off x="4740596" y="3373631"/>
            <a:ext cx="1142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bg1"/>
                </a:solidFill>
              </a:rPr>
              <a:t>request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4" name="TextBox 43">
            <a:extLst>
              <a:ext uri="{FF2B5EF4-FFF2-40B4-BE49-F238E27FC236}">
                <a16:creationId xmlns:a16="http://schemas.microsoft.com/office/drawing/2014/main" xmlns:lc="http://schemas.openxmlformats.org/drawingml/2006/lockedCanvas" xmlns="" id="{CD0DDD1B-FDD3-412B-8BDB-A769BE4BC79E}"/>
              </a:ext>
            </a:extLst>
          </p:cNvPr>
          <p:cNvSpPr txBox="1"/>
          <p:nvPr/>
        </p:nvSpPr>
        <p:spPr>
          <a:xfrm>
            <a:off x="6652277" y="3373631"/>
            <a:ext cx="1142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bg1"/>
                </a:solidFill>
              </a:rPr>
              <a:t>response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824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내용 개체 틀 3"/>
          <p:cNvSpPr txBox="1"/>
          <p:nvPr/>
        </p:nvSpPr>
        <p:spPr>
          <a:xfrm>
            <a:off x="1329675" y="1310682"/>
            <a:ext cx="286252" cy="63490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3600" b="1">
                <a:solidFill>
                  <a:srgbClr val="FDADBB"/>
                </a:solidFill>
                <a:latin typeface="Arial Black"/>
                <a:cs typeface="Arial Black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lang="x-none" altLang="en-US">
              <a:latin typeface="THE행복열매"/>
              <a:ea typeface="THE행복열매"/>
            </a:endParaRPr>
          </a:p>
        </p:txBody>
      </p:sp>
      <p:sp>
        <p:nvSpPr>
          <p:cNvPr id="24" name="제목 1"/>
          <p:cNvSpPr txBox="1"/>
          <p:nvPr/>
        </p:nvSpPr>
        <p:spPr>
          <a:xfrm>
            <a:off x="320974" y="291550"/>
            <a:ext cx="3037541" cy="63999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3600" b="1">
                <a:solidFill>
                  <a:srgbClr val="FDADBB"/>
                </a:solidFill>
                <a:latin typeface="Arial Black"/>
                <a:cs typeface="Arial Black"/>
              </a:defRPr>
            </a:lvl1pPr>
          </a:lstStyle>
          <a:p>
            <a:pPr lvl="0">
              <a:defRPr/>
            </a:pPr>
            <a:r>
              <a:rPr lang="en-US">
                <a:latin typeface="THE행복열매"/>
                <a:ea typeface="THE행복열매"/>
              </a:rPr>
              <a:t>table of contents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399976" y="831184"/>
            <a:ext cx="2282054" cy="45719"/>
          </a:xfrm>
          <a:prstGeom prst="rect">
            <a:avLst/>
          </a:prstGeom>
          <a:solidFill>
            <a:srgbClr val="FDADBB"/>
          </a:solidFill>
          <a:ln w="31750">
            <a:noFill/>
          </a:ln>
          <a:effectLst>
            <a:outerShdw blurRad="254000" sx="104000" sy="104000" algn="ctr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x-none" altLang="en-US">
              <a:latin typeface="THE행복열매"/>
              <a:ea typeface="THE행복열매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383352" y="1181637"/>
            <a:ext cx="3215367" cy="635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x-none" sz="3600" b="1">
                <a:solidFill>
                  <a:schemeClr val="dk1"/>
                </a:solidFill>
                <a:latin typeface="THE행복열매"/>
                <a:ea typeface="THE행복열매"/>
                <a:cs typeface="Arial Black"/>
              </a:rPr>
              <a:t>01</a:t>
            </a:r>
            <a:r>
              <a:rPr lang="ko-KR" altLang="en-US" sz="3600" b="1">
                <a:solidFill>
                  <a:schemeClr val="dk1"/>
                </a:solidFill>
                <a:latin typeface="THE행복열매"/>
                <a:ea typeface="THE행복열매"/>
                <a:cs typeface="Arial Black"/>
              </a:rPr>
              <a:t> 지적 장애인이란</a:t>
            </a:r>
            <a:r>
              <a:rPr lang="en-US" altLang="ko-KR" sz="3600" b="1">
                <a:solidFill>
                  <a:schemeClr val="dk1"/>
                </a:solidFill>
                <a:latin typeface="THE행복열매"/>
                <a:ea typeface="THE행복열매"/>
                <a:cs typeface="Arial Black"/>
              </a:rPr>
              <a:t>?</a:t>
            </a:r>
          </a:p>
        </p:txBody>
      </p:sp>
      <p:sp>
        <p:nvSpPr>
          <p:cNvPr id="26" name="내용 개체 틀 3"/>
          <p:cNvSpPr txBox="1"/>
          <p:nvPr/>
        </p:nvSpPr>
        <p:spPr>
          <a:xfrm>
            <a:off x="8087741" y="1356628"/>
            <a:ext cx="2171272" cy="64293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3600" b="1">
                <a:solidFill>
                  <a:srgbClr val="FDADBB"/>
                </a:solidFill>
                <a:latin typeface="Arial Black"/>
                <a:cs typeface="Arial Black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ko-KR" altLang="en-US">
                <a:solidFill>
                  <a:schemeClr val="dk1"/>
                </a:solidFill>
                <a:latin typeface="THE행복열매"/>
                <a:ea typeface="THE행복열매"/>
              </a:rPr>
              <a:t>프로젝트 계획</a:t>
            </a:r>
          </a:p>
        </p:txBody>
      </p:sp>
      <p:sp>
        <p:nvSpPr>
          <p:cNvPr id="29" name="직사각형 28"/>
          <p:cNvSpPr/>
          <p:nvPr/>
        </p:nvSpPr>
        <p:spPr>
          <a:xfrm>
            <a:off x="7437792" y="1303751"/>
            <a:ext cx="6590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x-none" sz="3600" b="1">
                <a:solidFill>
                  <a:schemeClr val="dk1"/>
                </a:solidFill>
                <a:latin typeface="THE행복열매"/>
                <a:ea typeface="THE행복열매"/>
                <a:cs typeface="Arial Black"/>
              </a:rPr>
              <a:t>0</a:t>
            </a:r>
            <a:r>
              <a:rPr lang="en-US" altLang="ko-KR" sz="3600" b="1">
                <a:solidFill>
                  <a:schemeClr val="dk1"/>
                </a:solidFill>
                <a:latin typeface="THE행복열매"/>
                <a:ea typeface="THE행복열매"/>
                <a:cs typeface="Arial Black"/>
              </a:rPr>
              <a:t>2</a:t>
            </a:r>
            <a:endParaRPr lang="x-none" altLang="en-US" sz="3600" b="1">
              <a:solidFill>
                <a:schemeClr val="dk1"/>
              </a:solidFill>
              <a:latin typeface="THE행복열매"/>
              <a:ea typeface="THE행복열매"/>
              <a:cs typeface="Arial Black"/>
            </a:endParaRPr>
          </a:p>
        </p:txBody>
      </p:sp>
      <p:sp>
        <p:nvSpPr>
          <p:cNvPr id="42" name="내용 개체 틀 3"/>
          <p:cNvSpPr txBox="1"/>
          <p:nvPr/>
        </p:nvSpPr>
        <p:spPr>
          <a:xfrm>
            <a:off x="2347144" y="3826243"/>
            <a:ext cx="1638556" cy="64155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3600" b="1">
                <a:solidFill>
                  <a:srgbClr val="FDADBB"/>
                </a:solidFill>
                <a:latin typeface="Arial Black"/>
                <a:cs typeface="Arial Black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ko-KR" altLang="en-US">
                <a:solidFill>
                  <a:schemeClr val="dk1"/>
                </a:solidFill>
                <a:latin typeface="THE행복열매"/>
                <a:ea typeface="THE행복열매"/>
              </a:rPr>
              <a:t>화면 설계</a:t>
            </a:r>
          </a:p>
        </p:txBody>
      </p:sp>
      <p:sp>
        <p:nvSpPr>
          <p:cNvPr id="44" name="직사각형 43"/>
          <p:cNvSpPr/>
          <p:nvPr/>
        </p:nvSpPr>
        <p:spPr>
          <a:xfrm>
            <a:off x="1709404" y="3797789"/>
            <a:ext cx="6506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x-none" sz="3600" b="1">
                <a:solidFill>
                  <a:schemeClr val="dk1"/>
                </a:solidFill>
                <a:latin typeface="THE행복열매"/>
                <a:ea typeface="THE행복열매"/>
                <a:cs typeface="Arial Black"/>
              </a:rPr>
              <a:t>0</a:t>
            </a:r>
            <a:r>
              <a:rPr lang="en-US" altLang="ko-KR" sz="3600" b="1">
                <a:solidFill>
                  <a:schemeClr val="dk1"/>
                </a:solidFill>
                <a:latin typeface="THE행복열매"/>
                <a:ea typeface="THE행복열매"/>
                <a:cs typeface="Arial Black"/>
              </a:rPr>
              <a:t>3</a:t>
            </a:r>
            <a:endParaRPr lang="x-none" altLang="en-US" sz="3600" b="1">
              <a:solidFill>
                <a:schemeClr val="dk1"/>
              </a:solidFill>
              <a:latin typeface="THE행복열매"/>
              <a:ea typeface="THE행복열매"/>
              <a:cs typeface="Arial Black"/>
            </a:endParaRPr>
          </a:p>
        </p:txBody>
      </p:sp>
      <p:sp>
        <p:nvSpPr>
          <p:cNvPr id="58" name="내용 개체 틀 3"/>
          <p:cNvSpPr txBox="1"/>
          <p:nvPr/>
        </p:nvSpPr>
        <p:spPr>
          <a:xfrm>
            <a:off x="8305889" y="3823799"/>
            <a:ext cx="1814890" cy="6410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o-KR" altLang="en-US" sz="3600" b="1">
                <a:solidFill>
                  <a:schemeClr val="dk1"/>
                </a:solidFill>
                <a:latin typeface="THE행복열매"/>
                <a:ea typeface="THE행복열매"/>
              </a:rPr>
              <a:t>공부한 내용</a:t>
            </a:r>
          </a:p>
        </p:txBody>
      </p:sp>
      <p:sp>
        <p:nvSpPr>
          <p:cNvPr id="59" name="직사각형 43"/>
          <p:cNvSpPr/>
          <p:nvPr/>
        </p:nvSpPr>
        <p:spPr>
          <a:xfrm>
            <a:off x="7668150" y="3795345"/>
            <a:ext cx="6506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x-none" sz="3600" b="1">
                <a:solidFill>
                  <a:schemeClr val="dk1"/>
                </a:solidFill>
                <a:latin typeface="THE행복열매"/>
                <a:ea typeface="THE행복열매"/>
                <a:cs typeface="Arial Black"/>
              </a:rPr>
              <a:t>0</a:t>
            </a:r>
            <a:r>
              <a:rPr lang="en-US" altLang="ko-KR" sz="3600" b="1">
                <a:solidFill>
                  <a:schemeClr val="dk1"/>
                </a:solidFill>
                <a:latin typeface="THE행복열매"/>
                <a:ea typeface="THE행복열매"/>
                <a:cs typeface="Arial Black"/>
              </a:rPr>
              <a:t>4</a:t>
            </a:r>
          </a:p>
        </p:txBody>
      </p:sp>
      <p:pic>
        <p:nvPicPr>
          <p:cNvPr id="60" name="그림 59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049502" y="1909811"/>
            <a:ext cx="1669726" cy="1322966"/>
          </a:xfrm>
          <a:prstGeom prst="rect">
            <a:avLst/>
          </a:prstGeom>
          <a:effectLst>
            <a:reflection blurRad="6350" stA="52000" endA="300" endPos="35000" dir="5400000" sy="-100000" algn="bl" rotWithShape="0"/>
            <a:softEdge rad="127000"/>
          </a:effectLst>
        </p:spPr>
      </p:pic>
      <p:pic>
        <p:nvPicPr>
          <p:cNvPr id="61" name="그림 60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8176848" y="2020552"/>
            <a:ext cx="1651000" cy="1272443"/>
          </a:xfrm>
          <a:prstGeom prst="rect">
            <a:avLst/>
          </a:prstGeom>
          <a:effectLst>
            <a:reflection blurRad="6350" stA="52000" endA="300" endPos="35000" dir="5400000" sy="-100000" algn="bl" rotWithShape="0"/>
            <a:softEdge rad="127000"/>
          </a:effectLst>
        </p:spPr>
      </p:pic>
      <p:pic>
        <p:nvPicPr>
          <p:cNvPr id="62" name="그림 61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2066194" y="4500722"/>
            <a:ext cx="1697403" cy="1318844"/>
          </a:xfrm>
          <a:prstGeom prst="rect">
            <a:avLst/>
          </a:prstGeom>
          <a:effectLst>
            <a:reflection blurRad="6350" stA="52000" endA="300" endPos="35000" dir="5400000" sy="-100000" algn="bl" rotWithShape="0"/>
            <a:softEdge rad="127000"/>
          </a:effectLst>
        </p:spPr>
      </p:pic>
      <p:pic>
        <p:nvPicPr>
          <p:cNvPr id="63" name="그림 62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8136478" y="4519124"/>
            <a:ext cx="1720012" cy="1355300"/>
          </a:xfrm>
          <a:prstGeom prst="rect">
            <a:avLst/>
          </a:prstGeom>
          <a:effectLst>
            <a:reflection blurRad="6350" stA="52000" endA="300" endPos="35000" dir="5400000" sy="-100000" algn="bl" rotWithShape="0"/>
            <a:softEdge rad="1270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제목 1"/>
          <p:cNvSpPr txBox="1"/>
          <p:nvPr/>
        </p:nvSpPr>
        <p:spPr>
          <a:xfrm>
            <a:off x="320970" y="291550"/>
            <a:ext cx="3475695" cy="63999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3600" b="1">
                <a:solidFill>
                  <a:srgbClr val="FDADBB"/>
                </a:solidFill>
                <a:latin typeface="Arial Black"/>
                <a:cs typeface="Arial Black"/>
              </a:defRPr>
            </a:lvl1pPr>
          </a:lstStyle>
          <a:p>
            <a:pPr lvl="0">
              <a:defRPr/>
            </a:pPr>
            <a:r>
              <a:rPr lang="ko-KR" altLang="en-US">
                <a:latin typeface="THE행복열매"/>
                <a:ea typeface="THE행복열매"/>
              </a:rPr>
              <a:t>적지 </a:t>
            </a:r>
            <a:r>
              <a:rPr lang="en-US" altLang="ko-KR">
                <a:latin typeface="THE행복열매"/>
                <a:ea typeface="THE행복열매"/>
              </a:rPr>
              <a:t>TEAM</a:t>
            </a:r>
            <a:r>
              <a:rPr lang="ko-KR" altLang="en-US">
                <a:latin typeface="THE행복열매"/>
                <a:ea typeface="THE행복열매"/>
              </a:rPr>
              <a:t>의 공부내용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399976" y="831184"/>
            <a:ext cx="2282054" cy="45719"/>
          </a:xfrm>
          <a:prstGeom prst="rect">
            <a:avLst/>
          </a:prstGeom>
          <a:solidFill>
            <a:srgbClr val="FDADBB"/>
          </a:solidFill>
          <a:ln w="31750">
            <a:noFill/>
          </a:ln>
          <a:effectLst>
            <a:outerShdw blurRad="254000" sx="104000" sy="104000" algn="ctr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x-none" altLang="en-US">
              <a:latin typeface="THE행복열매"/>
              <a:ea typeface="THE행복열매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910134" y="1640009"/>
            <a:ext cx="6435481" cy="1788991"/>
          </a:xfrm>
          <a:prstGeom prst="rect">
            <a:avLst/>
          </a:prstGeom>
        </p:spPr>
        <p:txBody>
          <a:bodyPr vert="horz" wrap="square" lIns="91440" tIns="45720" rIns="91440" bIns="45720">
            <a:normAutofit/>
          </a:bodyPr>
          <a:lstStyle/>
          <a:p>
            <a:pPr algn="l">
              <a:defRPr/>
            </a:pPr>
            <a:endParaRPr/>
          </a:p>
        </p:txBody>
      </p:sp>
      <p:sp>
        <p:nvSpPr>
          <p:cNvPr id="86" name="TextBox 85"/>
          <p:cNvSpPr txBox="1"/>
          <p:nvPr/>
        </p:nvSpPr>
        <p:spPr>
          <a:xfrm>
            <a:off x="380999" y="1298085"/>
            <a:ext cx="6643078" cy="1953846"/>
          </a:xfrm>
          <a:prstGeom prst="rect">
            <a:avLst/>
          </a:prstGeom>
        </p:spPr>
        <p:txBody>
          <a:bodyPr vert="horz" wrap="square" lIns="91440" tIns="45720" rIns="91440" bIns="45720">
            <a:normAutofit/>
          </a:bodyPr>
          <a:lstStyle/>
          <a:p>
            <a:pPr algn="l">
              <a:defRPr/>
            </a:pPr>
            <a:r>
              <a:rPr lang="ko-KR" altLang="en-US" sz="3600" dirty="0" err="1">
                <a:solidFill>
                  <a:schemeClr val="dk1"/>
                </a:solidFill>
                <a:latin typeface="THE행복열매"/>
                <a:ea typeface="THE행복열매"/>
              </a:rPr>
              <a:t>이경창</a:t>
            </a:r>
            <a:endParaRPr lang="ko-KR" altLang="en-US" sz="3600" dirty="0">
              <a:solidFill>
                <a:schemeClr val="dk1"/>
              </a:solidFill>
              <a:latin typeface="THE행복열매"/>
              <a:ea typeface="THE행복열매"/>
            </a:endParaRPr>
          </a:p>
        </p:txBody>
      </p:sp>
      <p:pic>
        <p:nvPicPr>
          <p:cNvPr id="112" name="그림 11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99206" y="1298084"/>
            <a:ext cx="8628624" cy="5268365"/>
          </a:xfrm>
          <a:prstGeom prst="rect">
            <a:avLst/>
          </a:prstGeom>
          <a:ln w="88900" cap="sq">
            <a:noFill/>
            <a:miter/>
          </a:ln>
          <a:effectLst>
            <a:outerShdw blurRad="127000" dist="127000" dir="27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62421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제목 1"/>
          <p:cNvSpPr txBox="1"/>
          <p:nvPr/>
        </p:nvSpPr>
        <p:spPr>
          <a:xfrm>
            <a:off x="320970" y="291550"/>
            <a:ext cx="3475695" cy="63999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3600" b="1">
                <a:solidFill>
                  <a:srgbClr val="FDADBB"/>
                </a:solidFill>
                <a:latin typeface="Arial Black"/>
                <a:cs typeface="Arial Black"/>
              </a:defRPr>
            </a:lvl1pPr>
          </a:lstStyle>
          <a:p>
            <a:pPr lvl="0">
              <a:defRPr/>
            </a:pPr>
            <a:r>
              <a:rPr lang="ko-KR" altLang="en-US" dirty="0">
                <a:latin typeface="THE행복열매"/>
                <a:ea typeface="THE행복열매"/>
              </a:rPr>
              <a:t>적지 </a:t>
            </a:r>
            <a:r>
              <a:rPr lang="en-US" altLang="ko-KR" dirty="0">
                <a:latin typeface="THE행복열매"/>
                <a:ea typeface="THE행복열매"/>
              </a:rPr>
              <a:t>TEAM</a:t>
            </a:r>
            <a:r>
              <a:rPr lang="ko-KR" altLang="en-US" dirty="0">
                <a:latin typeface="THE행복열매"/>
                <a:ea typeface="THE행복열매"/>
              </a:rPr>
              <a:t>의 공부내용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399976" y="831184"/>
            <a:ext cx="2282054" cy="45719"/>
          </a:xfrm>
          <a:prstGeom prst="rect">
            <a:avLst/>
          </a:prstGeom>
          <a:solidFill>
            <a:srgbClr val="FDADBB"/>
          </a:solidFill>
          <a:ln w="31750">
            <a:noFill/>
          </a:ln>
          <a:effectLst>
            <a:outerShdw blurRad="254000" sx="104000" sy="104000" algn="ctr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x-none" altLang="en-US">
              <a:latin typeface="THE행복열매"/>
              <a:ea typeface="THE행복열매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910134" y="1640009"/>
            <a:ext cx="6435481" cy="1788991"/>
          </a:xfrm>
          <a:prstGeom prst="rect">
            <a:avLst/>
          </a:prstGeom>
        </p:spPr>
        <p:txBody>
          <a:bodyPr vert="horz" wrap="square" lIns="91440" tIns="45720" rIns="91440" bIns="45720">
            <a:normAutofit/>
          </a:bodyPr>
          <a:lstStyle/>
          <a:p>
            <a:pPr algn="l">
              <a:defRPr/>
            </a:pPr>
            <a:endParaRPr/>
          </a:p>
        </p:txBody>
      </p:sp>
      <p:sp>
        <p:nvSpPr>
          <p:cNvPr id="86" name="TextBox 85"/>
          <p:cNvSpPr txBox="1"/>
          <p:nvPr/>
        </p:nvSpPr>
        <p:spPr>
          <a:xfrm>
            <a:off x="380999" y="1298085"/>
            <a:ext cx="6643078" cy="1953846"/>
          </a:xfrm>
          <a:prstGeom prst="rect">
            <a:avLst/>
          </a:prstGeom>
        </p:spPr>
        <p:txBody>
          <a:bodyPr vert="horz" wrap="square" lIns="91440" tIns="45720" rIns="91440" bIns="45720">
            <a:normAutofit/>
          </a:bodyPr>
          <a:lstStyle/>
          <a:p>
            <a:pPr algn="l">
              <a:defRPr/>
            </a:pPr>
            <a:r>
              <a:rPr lang="ko-KR" altLang="en-US" sz="3600">
                <a:solidFill>
                  <a:schemeClr val="dk1"/>
                </a:solidFill>
                <a:latin typeface="THE행복열매"/>
                <a:ea typeface="THE행복열매"/>
              </a:rPr>
              <a:t>이경창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xmlns="" id="{0AA15F35-71D2-41BA-B107-63574A1236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62017" y="1059049"/>
            <a:ext cx="8487263" cy="5507401"/>
          </a:xfrm>
          <a:prstGeom prst="rect">
            <a:avLst/>
          </a:prstGeom>
          <a:ln w="88900" cap="sq">
            <a:noFill/>
            <a:miter/>
          </a:ln>
          <a:effectLst>
            <a:outerShdw blurRad="127000" dist="127000" dir="27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10141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제목 1"/>
          <p:cNvSpPr txBox="1"/>
          <p:nvPr/>
        </p:nvSpPr>
        <p:spPr>
          <a:xfrm>
            <a:off x="320970" y="291550"/>
            <a:ext cx="3475695" cy="63999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3600" b="1">
                <a:solidFill>
                  <a:srgbClr val="FDADBB"/>
                </a:solidFill>
                <a:latin typeface="Arial Black"/>
                <a:cs typeface="Arial Black"/>
              </a:defRPr>
            </a:lvl1pPr>
          </a:lstStyle>
          <a:p>
            <a:pPr lvl="0">
              <a:defRPr/>
            </a:pPr>
            <a:r>
              <a:rPr lang="ko-KR" altLang="en-US" dirty="0">
                <a:latin typeface="THE행복열매"/>
                <a:ea typeface="THE행복열매"/>
              </a:rPr>
              <a:t>적지 </a:t>
            </a:r>
            <a:r>
              <a:rPr lang="en-US" altLang="ko-KR" dirty="0">
                <a:latin typeface="THE행복열매"/>
                <a:ea typeface="THE행복열매"/>
              </a:rPr>
              <a:t>TEAM</a:t>
            </a:r>
            <a:r>
              <a:rPr lang="ko-KR" altLang="en-US" dirty="0">
                <a:latin typeface="THE행복열매"/>
                <a:ea typeface="THE행복열매"/>
              </a:rPr>
              <a:t>의 공부내용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399976" y="831184"/>
            <a:ext cx="2282054" cy="45719"/>
          </a:xfrm>
          <a:prstGeom prst="rect">
            <a:avLst/>
          </a:prstGeom>
          <a:solidFill>
            <a:srgbClr val="FDADBB"/>
          </a:solidFill>
          <a:ln w="31750">
            <a:noFill/>
          </a:ln>
          <a:effectLst>
            <a:outerShdw blurRad="254000" sx="104000" sy="104000" algn="ctr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x-none" altLang="en-US">
              <a:latin typeface="THE행복열매"/>
              <a:ea typeface="THE행복열매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910134" y="1640009"/>
            <a:ext cx="6435481" cy="1788991"/>
          </a:xfrm>
          <a:prstGeom prst="rect">
            <a:avLst/>
          </a:prstGeom>
        </p:spPr>
        <p:txBody>
          <a:bodyPr vert="horz" wrap="square" lIns="91440" tIns="45720" rIns="91440" bIns="45720">
            <a:normAutofit/>
          </a:bodyPr>
          <a:lstStyle/>
          <a:p>
            <a:pPr algn="l">
              <a:defRPr/>
            </a:pPr>
            <a:endParaRPr/>
          </a:p>
        </p:txBody>
      </p:sp>
      <p:sp>
        <p:nvSpPr>
          <p:cNvPr id="86" name="TextBox 85"/>
          <p:cNvSpPr txBox="1"/>
          <p:nvPr/>
        </p:nvSpPr>
        <p:spPr>
          <a:xfrm>
            <a:off x="454268" y="1322508"/>
            <a:ext cx="6643078" cy="1953846"/>
          </a:xfrm>
          <a:prstGeom prst="rect">
            <a:avLst/>
          </a:prstGeom>
        </p:spPr>
        <p:txBody>
          <a:bodyPr vert="horz" wrap="square" lIns="91440" tIns="45720" rIns="91440" bIns="45720">
            <a:normAutofit/>
          </a:bodyPr>
          <a:lstStyle/>
          <a:p>
            <a:pPr algn="l">
              <a:defRPr/>
            </a:pPr>
            <a:r>
              <a:rPr lang="ko-KR" altLang="en-US" sz="3600" dirty="0" err="1">
                <a:solidFill>
                  <a:schemeClr val="dk1"/>
                </a:solidFill>
                <a:latin typeface="THE행복열매"/>
                <a:ea typeface="THE행복열매"/>
              </a:rPr>
              <a:t>이경창</a:t>
            </a:r>
            <a:endParaRPr lang="ko-KR" altLang="en-US" sz="3600" dirty="0">
              <a:solidFill>
                <a:schemeClr val="dk1"/>
              </a:solidFill>
              <a:latin typeface="THE행복열매"/>
              <a:ea typeface="THE행복열매"/>
            </a:endParaRPr>
          </a:p>
        </p:txBody>
      </p:sp>
      <p:sp>
        <p:nvSpPr>
          <p:cNvPr id="21" name="제목 1">
            <a:extLst>
              <a:ext uri="{FF2B5EF4-FFF2-40B4-BE49-F238E27FC236}">
                <a16:creationId xmlns:a16="http://schemas.microsoft.com/office/drawing/2014/main" xmlns:lc="http://schemas.openxmlformats.org/drawingml/2006/lockedCanvas" xmlns="" id="{6A8DF0AA-BB73-41F9-93FE-A1D28167696D}"/>
              </a:ext>
            </a:extLst>
          </p:cNvPr>
          <p:cNvSpPr>
            <a:spLocks noGrp="1"/>
          </p:cNvSpPr>
          <p:nvPr/>
        </p:nvSpPr>
        <p:spPr>
          <a:xfrm>
            <a:off x="838200" y="52578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4000" b="1" dirty="0">
                <a:solidFill>
                  <a:schemeClr val="bg1"/>
                </a:solidFill>
              </a:rPr>
              <a:t>MTV </a:t>
            </a:r>
            <a:r>
              <a:rPr lang="ko-KR" altLang="en-US" sz="4000" b="1" dirty="0">
                <a:solidFill>
                  <a:schemeClr val="bg1"/>
                </a:solidFill>
              </a:rPr>
              <a:t>패턴</a:t>
            </a:r>
          </a:p>
        </p:txBody>
      </p:sp>
      <p:sp>
        <p:nvSpPr>
          <p:cNvPr id="22" name="순서도: 연결자 21">
            <a:extLst>
              <a:ext uri="{FF2B5EF4-FFF2-40B4-BE49-F238E27FC236}">
                <a16:creationId xmlns:a16="http://schemas.microsoft.com/office/drawing/2014/main" xmlns:lc="http://schemas.openxmlformats.org/drawingml/2006/lockedCanvas" xmlns="" id="{3048E4B7-2821-49D0-A2BF-163B68D5AF4E}"/>
              </a:ext>
            </a:extLst>
          </p:cNvPr>
          <p:cNvSpPr/>
          <p:nvPr/>
        </p:nvSpPr>
        <p:spPr>
          <a:xfrm>
            <a:off x="5387340" y="2811462"/>
            <a:ext cx="1417320" cy="1402080"/>
          </a:xfrm>
          <a:prstGeom prst="flowChartConnec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23" name="순서도: 연결자 22">
            <a:extLst>
              <a:ext uri="{FF2B5EF4-FFF2-40B4-BE49-F238E27FC236}">
                <a16:creationId xmlns:a16="http://schemas.microsoft.com/office/drawing/2014/main" xmlns:lc="http://schemas.openxmlformats.org/drawingml/2006/lockedCanvas" xmlns="" id="{48A12782-F268-4C77-8A73-5876E1F9B219}"/>
              </a:ext>
            </a:extLst>
          </p:cNvPr>
          <p:cNvSpPr/>
          <p:nvPr/>
        </p:nvSpPr>
        <p:spPr>
          <a:xfrm>
            <a:off x="7086603" y="4930140"/>
            <a:ext cx="1417320" cy="1402080"/>
          </a:xfrm>
          <a:prstGeom prst="flowChartConnec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cxnSp>
        <p:nvCxnSpPr>
          <p:cNvPr id="25" name="직선 화살표 연결선 24">
            <a:extLst>
              <a:ext uri="{FF2B5EF4-FFF2-40B4-BE49-F238E27FC236}">
                <a16:creationId xmlns:a16="http://schemas.microsoft.com/office/drawing/2014/main" xmlns:lc="http://schemas.openxmlformats.org/drawingml/2006/lockedCanvas" xmlns="" id="{CAB9DD13-375C-49E2-8F14-CD9922A48353}"/>
              </a:ext>
            </a:extLst>
          </p:cNvPr>
          <p:cNvCxnSpPr>
            <a:cxnSpLocks/>
          </p:cNvCxnSpPr>
          <p:nvPr/>
        </p:nvCxnSpPr>
        <p:spPr>
          <a:xfrm>
            <a:off x="6522718" y="4377571"/>
            <a:ext cx="628653" cy="6741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화살표 연결선 25">
            <a:extLst>
              <a:ext uri="{FF2B5EF4-FFF2-40B4-BE49-F238E27FC236}">
                <a16:creationId xmlns:a16="http://schemas.microsoft.com/office/drawing/2014/main" xmlns:lc="http://schemas.openxmlformats.org/drawingml/2006/lockedCanvas" xmlns="" id="{13E0F2F8-BD48-44FE-B515-3742F392B822}"/>
              </a:ext>
            </a:extLst>
          </p:cNvPr>
          <p:cNvCxnSpPr>
            <a:cxnSpLocks/>
          </p:cNvCxnSpPr>
          <p:nvPr/>
        </p:nvCxnSpPr>
        <p:spPr>
          <a:xfrm flipH="1" flipV="1">
            <a:off x="6873239" y="4030664"/>
            <a:ext cx="784855" cy="7165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8">
            <a:extLst>
              <a:ext uri="{FF2B5EF4-FFF2-40B4-BE49-F238E27FC236}">
                <a16:creationId xmlns:a16="http://schemas.microsoft.com/office/drawing/2014/main" xmlns:lc="http://schemas.openxmlformats.org/drawingml/2006/lockedCanvas" xmlns="" id="{FE48F8A0-5BE9-4518-ABB1-5242C8C09FE5}"/>
              </a:ext>
            </a:extLst>
          </p:cNvPr>
          <p:cNvSpPr txBox="1"/>
          <p:nvPr/>
        </p:nvSpPr>
        <p:spPr>
          <a:xfrm>
            <a:off x="5419724" y="3248223"/>
            <a:ext cx="13525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3000" dirty="0"/>
              <a:t>View</a:t>
            </a:r>
            <a:endParaRPr lang="ko-KR" altLang="en-US" sz="3000" dirty="0"/>
          </a:p>
        </p:txBody>
      </p:sp>
      <p:sp>
        <p:nvSpPr>
          <p:cNvPr id="28" name="TextBox 33">
            <a:extLst>
              <a:ext uri="{FF2B5EF4-FFF2-40B4-BE49-F238E27FC236}">
                <a16:creationId xmlns:a16="http://schemas.microsoft.com/office/drawing/2014/main" xmlns:lc="http://schemas.openxmlformats.org/drawingml/2006/lockedCanvas" xmlns="" id="{7ECCD9C2-B17B-4462-AAD4-9D0CA407AF96}"/>
              </a:ext>
            </a:extLst>
          </p:cNvPr>
          <p:cNvSpPr txBox="1"/>
          <p:nvPr/>
        </p:nvSpPr>
        <p:spPr>
          <a:xfrm>
            <a:off x="7118988" y="5431125"/>
            <a:ext cx="13525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200" dirty="0"/>
              <a:t>Template</a:t>
            </a:r>
            <a:endParaRPr lang="ko-KR" altLang="en-US" sz="2200" dirty="0"/>
          </a:p>
        </p:txBody>
      </p:sp>
      <p:sp>
        <p:nvSpPr>
          <p:cNvPr id="29" name="TextBox 35">
            <a:extLst>
              <a:ext uri="{FF2B5EF4-FFF2-40B4-BE49-F238E27FC236}">
                <a16:creationId xmlns:a16="http://schemas.microsoft.com/office/drawing/2014/main" xmlns:lc="http://schemas.openxmlformats.org/drawingml/2006/lockedCanvas" xmlns="" id="{64A3F196-E662-46B1-A4D5-D2A56DAFC003}"/>
              </a:ext>
            </a:extLst>
          </p:cNvPr>
          <p:cNvSpPr txBox="1"/>
          <p:nvPr/>
        </p:nvSpPr>
        <p:spPr>
          <a:xfrm>
            <a:off x="5004432" y="1714853"/>
            <a:ext cx="21831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3000" dirty="0">
                <a:solidFill>
                  <a:schemeClr val="bg1"/>
                </a:solidFill>
              </a:rPr>
              <a:t>Client</a:t>
            </a:r>
            <a:endParaRPr lang="ko-KR" altLang="en-US" sz="3000" dirty="0">
              <a:solidFill>
                <a:schemeClr val="bg1"/>
              </a:solidFill>
            </a:endParaRPr>
          </a:p>
        </p:txBody>
      </p:sp>
      <p:cxnSp>
        <p:nvCxnSpPr>
          <p:cNvPr id="30" name="직선 화살표 연결선 29">
            <a:extLst>
              <a:ext uri="{FF2B5EF4-FFF2-40B4-BE49-F238E27FC236}">
                <a16:creationId xmlns:a16="http://schemas.microsoft.com/office/drawing/2014/main" xmlns:lc="http://schemas.openxmlformats.org/drawingml/2006/lockedCanvas" xmlns="" id="{F4823C23-14E8-48E2-8972-C4E0ED876A4A}"/>
              </a:ext>
            </a:extLst>
          </p:cNvPr>
          <p:cNvCxnSpPr>
            <a:cxnSpLocks/>
          </p:cNvCxnSpPr>
          <p:nvPr/>
        </p:nvCxnSpPr>
        <p:spPr>
          <a:xfrm flipV="1">
            <a:off x="5814058" y="2188293"/>
            <a:ext cx="0" cy="6231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직선 화살표 연결선 30">
            <a:extLst>
              <a:ext uri="{FF2B5EF4-FFF2-40B4-BE49-F238E27FC236}">
                <a16:creationId xmlns:a16="http://schemas.microsoft.com/office/drawing/2014/main" xmlns:lc="http://schemas.openxmlformats.org/drawingml/2006/lockedCanvas" xmlns="" id="{AF6212FA-3DB1-4D27-AB5F-BD36EC899F61}"/>
              </a:ext>
            </a:extLst>
          </p:cNvPr>
          <p:cNvCxnSpPr>
            <a:cxnSpLocks/>
          </p:cNvCxnSpPr>
          <p:nvPr/>
        </p:nvCxnSpPr>
        <p:spPr>
          <a:xfrm>
            <a:off x="6494144" y="2188293"/>
            <a:ext cx="0" cy="6231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41">
            <a:extLst>
              <a:ext uri="{FF2B5EF4-FFF2-40B4-BE49-F238E27FC236}">
                <a16:creationId xmlns:a16="http://schemas.microsoft.com/office/drawing/2014/main" xmlns:lc="http://schemas.openxmlformats.org/drawingml/2006/lockedCanvas" xmlns="" id="{073CBEA9-B80A-4794-A282-13CFC4A35CD3}"/>
              </a:ext>
            </a:extLst>
          </p:cNvPr>
          <p:cNvSpPr txBox="1"/>
          <p:nvPr/>
        </p:nvSpPr>
        <p:spPr>
          <a:xfrm>
            <a:off x="4740596" y="2314292"/>
            <a:ext cx="1142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bg1"/>
                </a:solidFill>
              </a:rPr>
              <a:t>request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3" name="TextBox 43">
            <a:extLst>
              <a:ext uri="{FF2B5EF4-FFF2-40B4-BE49-F238E27FC236}">
                <a16:creationId xmlns:a16="http://schemas.microsoft.com/office/drawing/2014/main" xmlns:lc="http://schemas.openxmlformats.org/drawingml/2006/lockedCanvas" xmlns="" id="{CD0DDD1B-FDD3-412B-8BDB-A769BE4BC79E}"/>
              </a:ext>
            </a:extLst>
          </p:cNvPr>
          <p:cNvSpPr txBox="1"/>
          <p:nvPr/>
        </p:nvSpPr>
        <p:spPr>
          <a:xfrm>
            <a:off x="6652277" y="2314292"/>
            <a:ext cx="1142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bg1"/>
                </a:solidFill>
              </a:rPr>
              <a:t>response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F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제목 1"/>
          <p:cNvSpPr txBox="1"/>
          <p:nvPr/>
        </p:nvSpPr>
        <p:spPr>
          <a:xfrm>
            <a:off x="320970" y="291550"/>
            <a:ext cx="3475695" cy="63999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3600" b="1">
                <a:solidFill>
                  <a:srgbClr val="FDADBB"/>
                </a:solidFill>
                <a:latin typeface="Arial Black"/>
                <a:cs typeface="Arial Black"/>
              </a:defRPr>
            </a:lvl1pPr>
          </a:lstStyle>
          <a:p>
            <a:pPr lvl="0">
              <a:defRPr/>
            </a:pPr>
            <a:r>
              <a:rPr lang="ko-KR" altLang="en-US">
                <a:latin typeface="THE행복열매"/>
                <a:ea typeface="THE행복열매"/>
              </a:rPr>
              <a:t>적지 </a:t>
            </a:r>
            <a:r>
              <a:rPr lang="en-US" altLang="ko-KR">
                <a:latin typeface="THE행복열매"/>
                <a:ea typeface="THE행복열매"/>
              </a:rPr>
              <a:t>TEAM</a:t>
            </a:r>
            <a:r>
              <a:rPr lang="ko-KR" altLang="en-US">
                <a:latin typeface="THE행복열매"/>
                <a:ea typeface="THE행복열매"/>
              </a:rPr>
              <a:t>의 공부내용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399976" y="831184"/>
            <a:ext cx="2282054" cy="45719"/>
          </a:xfrm>
          <a:prstGeom prst="rect">
            <a:avLst/>
          </a:prstGeom>
          <a:solidFill>
            <a:srgbClr val="FDADBB"/>
          </a:solidFill>
          <a:ln w="31750">
            <a:noFill/>
          </a:ln>
          <a:effectLst>
            <a:outerShdw blurRad="254000" sx="104000" sy="104000" algn="ctr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x-none" altLang="en-US">
              <a:latin typeface="THE행복열매"/>
              <a:ea typeface="THE행복열매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910134" y="1640009"/>
            <a:ext cx="6435481" cy="1788991"/>
          </a:xfrm>
          <a:prstGeom prst="rect">
            <a:avLst/>
          </a:prstGeom>
        </p:spPr>
        <p:txBody>
          <a:bodyPr vert="horz" wrap="square" lIns="91440" tIns="45720" rIns="91440" bIns="45720">
            <a:normAutofit/>
          </a:bodyPr>
          <a:lstStyle/>
          <a:p>
            <a:pPr algn="l">
              <a:defRPr/>
            </a:pPr>
            <a:endParaRPr/>
          </a:p>
        </p:txBody>
      </p:sp>
      <p:sp>
        <p:nvSpPr>
          <p:cNvPr id="86" name="TextBox 85"/>
          <p:cNvSpPr txBox="1"/>
          <p:nvPr/>
        </p:nvSpPr>
        <p:spPr>
          <a:xfrm>
            <a:off x="454268" y="1322508"/>
            <a:ext cx="6643078" cy="1953846"/>
          </a:xfrm>
          <a:prstGeom prst="rect">
            <a:avLst/>
          </a:prstGeom>
        </p:spPr>
        <p:txBody>
          <a:bodyPr vert="horz" wrap="square" lIns="91440" tIns="45720" rIns="91440" bIns="45720">
            <a:normAutofit/>
          </a:bodyPr>
          <a:lstStyle/>
          <a:p>
            <a:pPr algn="l">
              <a:defRPr/>
            </a:pPr>
            <a:r>
              <a:rPr lang="ko-KR" altLang="en-US" sz="3600">
                <a:solidFill>
                  <a:schemeClr val="dk1"/>
                </a:solidFill>
                <a:latin typeface="THE행복열매"/>
                <a:ea typeface="THE행복열매"/>
              </a:rPr>
              <a:t>이경창</a:t>
            </a:r>
          </a:p>
        </p:txBody>
      </p:sp>
      <p:pic>
        <p:nvPicPr>
          <p:cNvPr id="115" name="그림 114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058816" y="1058348"/>
            <a:ext cx="9259423" cy="5339494"/>
          </a:xfrm>
          <a:prstGeom prst="rect">
            <a:avLst/>
          </a:prstGeom>
          <a:ln w="88900" cap="sq">
            <a:noFill/>
            <a:miter/>
          </a:ln>
          <a:effectLst>
            <a:outerShdw blurRad="127000" dist="127000" dir="27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14734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제목 1"/>
          <p:cNvSpPr txBox="1"/>
          <p:nvPr/>
        </p:nvSpPr>
        <p:spPr>
          <a:xfrm>
            <a:off x="320970" y="291550"/>
            <a:ext cx="3475695" cy="63999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3600" b="1">
                <a:solidFill>
                  <a:srgbClr val="FDADBB"/>
                </a:solidFill>
                <a:latin typeface="Arial Black"/>
                <a:cs typeface="Arial Black"/>
              </a:defRPr>
            </a:lvl1pPr>
          </a:lstStyle>
          <a:p>
            <a:pPr lvl="0">
              <a:defRPr/>
            </a:pPr>
            <a:r>
              <a:rPr lang="ko-KR" altLang="en-US">
                <a:latin typeface="THE행복열매"/>
                <a:ea typeface="THE행복열매"/>
              </a:rPr>
              <a:t>적지 </a:t>
            </a:r>
            <a:r>
              <a:rPr lang="en-US" altLang="ko-KR">
                <a:latin typeface="THE행복열매"/>
                <a:ea typeface="THE행복열매"/>
              </a:rPr>
              <a:t>TEAM</a:t>
            </a:r>
            <a:r>
              <a:rPr lang="ko-KR" altLang="en-US">
                <a:latin typeface="THE행복열매"/>
                <a:ea typeface="THE행복열매"/>
              </a:rPr>
              <a:t>의 공부내용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399976" y="831184"/>
            <a:ext cx="2282054" cy="45719"/>
          </a:xfrm>
          <a:prstGeom prst="rect">
            <a:avLst/>
          </a:prstGeom>
          <a:solidFill>
            <a:srgbClr val="FDADBB"/>
          </a:solidFill>
          <a:ln w="31750">
            <a:noFill/>
          </a:ln>
          <a:effectLst>
            <a:outerShdw blurRad="254000" sx="104000" sy="104000" algn="ctr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x-none" altLang="en-US">
              <a:latin typeface="THE행복열매"/>
              <a:ea typeface="THE행복열매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910134" y="1640009"/>
            <a:ext cx="6435481" cy="1788991"/>
          </a:xfrm>
          <a:prstGeom prst="rect">
            <a:avLst/>
          </a:prstGeom>
        </p:spPr>
        <p:txBody>
          <a:bodyPr vert="horz" wrap="square" lIns="91440" tIns="45720" rIns="91440" bIns="45720">
            <a:normAutofit/>
          </a:bodyPr>
          <a:lstStyle/>
          <a:p>
            <a:pPr algn="l">
              <a:defRPr/>
            </a:pPr>
            <a:endParaRPr/>
          </a:p>
        </p:txBody>
      </p:sp>
      <p:sp>
        <p:nvSpPr>
          <p:cNvPr id="86" name="TextBox 85"/>
          <p:cNvSpPr txBox="1"/>
          <p:nvPr/>
        </p:nvSpPr>
        <p:spPr>
          <a:xfrm>
            <a:off x="454268" y="1322508"/>
            <a:ext cx="6643078" cy="1953846"/>
          </a:xfrm>
          <a:prstGeom prst="rect">
            <a:avLst/>
          </a:prstGeom>
        </p:spPr>
        <p:txBody>
          <a:bodyPr vert="horz" wrap="square" lIns="91440" tIns="45720" rIns="91440" bIns="45720">
            <a:normAutofit/>
          </a:bodyPr>
          <a:lstStyle/>
          <a:p>
            <a:pPr algn="l">
              <a:defRPr/>
            </a:pPr>
            <a:r>
              <a:rPr lang="ko-KR" altLang="en-US" sz="3600">
                <a:solidFill>
                  <a:schemeClr val="dk1"/>
                </a:solidFill>
                <a:latin typeface="THE행복열매"/>
                <a:ea typeface="THE행복열매"/>
              </a:rPr>
              <a:t>이경창</a:t>
            </a:r>
          </a:p>
        </p:txBody>
      </p:sp>
      <p:sp>
        <p:nvSpPr>
          <p:cNvPr id="8" name="제목 1">
            <a:extLst>
              <a:ext uri="{FF2B5EF4-FFF2-40B4-BE49-F238E27FC236}">
                <a16:creationId xmlns:a16="http://schemas.microsoft.com/office/drawing/2014/main" xmlns:lc="http://schemas.openxmlformats.org/drawingml/2006/lockedCanvas" xmlns="" id="{6A8DF0AA-BB73-41F9-93FE-A1D28167696D}"/>
              </a:ext>
            </a:extLst>
          </p:cNvPr>
          <p:cNvSpPr>
            <a:spLocks noGrp="1"/>
          </p:cNvSpPr>
          <p:nvPr/>
        </p:nvSpPr>
        <p:spPr>
          <a:xfrm>
            <a:off x="1046319" y="37338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4000" b="1" dirty="0">
                <a:solidFill>
                  <a:schemeClr val="bg1"/>
                </a:solidFill>
              </a:rPr>
              <a:t>MTV </a:t>
            </a:r>
            <a:r>
              <a:rPr lang="ko-KR" altLang="en-US" sz="4000" b="1" dirty="0">
                <a:solidFill>
                  <a:schemeClr val="bg1"/>
                </a:solidFill>
              </a:rPr>
              <a:t>패턴</a:t>
            </a:r>
          </a:p>
        </p:txBody>
      </p:sp>
      <p:sp>
        <p:nvSpPr>
          <p:cNvPr id="9" name="순서도: 연결자 8">
            <a:extLst>
              <a:ext uri="{FF2B5EF4-FFF2-40B4-BE49-F238E27FC236}">
                <a16:creationId xmlns:a16="http://schemas.microsoft.com/office/drawing/2014/main" xmlns:lc="http://schemas.openxmlformats.org/drawingml/2006/lockedCanvas" xmlns="" id="{3048E4B7-2821-49D0-A2BF-163B68D5AF4E}"/>
              </a:ext>
            </a:extLst>
          </p:cNvPr>
          <p:cNvSpPr/>
          <p:nvPr/>
        </p:nvSpPr>
        <p:spPr>
          <a:xfrm>
            <a:off x="5595459" y="2659062"/>
            <a:ext cx="1417320" cy="1402080"/>
          </a:xfrm>
          <a:prstGeom prst="flowChartConnec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" name="순서도: 연결자 9">
            <a:extLst>
              <a:ext uri="{FF2B5EF4-FFF2-40B4-BE49-F238E27FC236}">
                <a16:creationId xmlns:a16="http://schemas.microsoft.com/office/drawing/2014/main" xmlns:lc="http://schemas.openxmlformats.org/drawingml/2006/lockedCanvas" xmlns="" id="{ECE4E5ED-83A7-4591-8386-DCAA9FEFE5E2}"/>
              </a:ext>
            </a:extLst>
          </p:cNvPr>
          <p:cNvSpPr/>
          <p:nvPr/>
        </p:nvSpPr>
        <p:spPr>
          <a:xfrm>
            <a:off x="3759038" y="4777740"/>
            <a:ext cx="1417320" cy="1402080"/>
          </a:xfrm>
          <a:prstGeom prst="flowChartConnec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" name="순서도: 연결자 10">
            <a:extLst>
              <a:ext uri="{FF2B5EF4-FFF2-40B4-BE49-F238E27FC236}">
                <a16:creationId xmlns:a16="http://schemas.microsoft.com/office/drawing/2014/main" xmlns:lc="http://schemas.openxmlformats.org/drawingml/2006/lockedCanvas" xmlns="" id="{48A12782-F268-4C77-8A73-5876E1F9B219}"/>
              </a:ext>
            </a:extLst>
          </p:cNvPr>
          <p:cNvSpPr/>
          <p:nvPr/>
        </p:nvSpPr>
        <p:spPr>
          <a:xfrm>
            <a:off x="7294722" y="4777740"/>
            <a:ext cx="1417320" cy="1402080"/>
          </a:xfrm>
          <a:prstGeom prst="flowChartConnec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xmlns:lc="http://schemas.openxmlformats.org/drawingml/2006/lockedCanvas" xmlns="" id="{EB400AF4-5B8C-42E0-BC05-4FEFFF0B0EF2}"/>
              </a:ext>
            </a:extLst>
          </p:cNvPr>
          <p:cNvCxnSpPr>
            <a:cxnSpLocks/>
          </p:cNvCxnSpPr>
          <p:nvPr/>
        </p:nvCxnSpPr>
        <p:spPr>
          <a:xfrm flipV="1">
            <a:off x="4764879" y="3855482"/>
            <a:ext cx="762001" cy="7393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화살표 연결선 12">
            <a:extLst>
              <a:ext uri="{FF2B5EF4-FFF2-40B4-BE49-F238E27FC236}">
                <a16:creationId xmlns:a16="http://schemas.microsoft.com/office/drawing/2014/main" xmlns:lc="http://schemas.openxmlformats.org/drawingml/2006/lockedCanvas" xmlns="" id="{CAB9DD13-375C-49E2-8F14-CD9922A48353}"/>
              </a:ext>
            </a:extLst>
          </p:cNvPr>
          <p:cNvCxnSpPr>
            <a:cxnSpLocks/>
          </p:cNvCxnSpPr>
          <p:nvPr/>
        </p:nvCxnSpPr>
        <p:spPr>
          <a:xfrm>
            <a:off x="6730837" y="4225171"/>
            <a:ext cx="628653" cy="6741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xmlns:lc="http://schemas.openxmlformats.org/drawingml/2006/lockedCanvas" xmlns="" id="{E46025A2-5723-47B1-94B4-38D625083F1D}"/>
              </a:ext>
            </a:extLst>
          </p:cNvPr>
          <p:cNvCxnSpPr>
            <a:cxnSpLocks/>
          </p:cNvCxnSpPr>
          <p:nvPr/>
        </p:nvCxnSpPr>
        <p:spPr>
          <a:xfrm flipH="1">
            <a:off x="5176358" y="4122260"/>
            <a:ext cx="701045" cy="7770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xmlns:lc="http://schemas.openxmlformats.org/drawingml/2006/lockedCanvas" xmlns="" id="{13E0F2F8-BD48-44FE-B515-3742F392B822}"/>
              </a:ext>
            </a:extLst>
          </p:cNvPr>
          <p:cNvCxnSpPr>
            <a:cxnSpLocks/>
          </p:cNvCxnSpPr>
          <p:nvPr/>
        </p:nvCxnSpPr>
        <p:spPr>
          <a:xfrm flipH="1" flipV="1">
            <a:off x="7081358" y="3878264"/>
            <a:ext cx="784855" cy="7165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화살표 연결선 15">
            <a:extLst>
              <a:ext uri="{FF2B5EF4-FFF2-40B4-BE49-F238E27FC236}">
                <a16:creationId xmlns:a16="http://schemas.microsoft.com/office/drawing/2014/main" xmlns:lc="http://schemas.openxmlformats.org/drawingml/2006/lockedCanvas" xmlns="" id="{5861D840-FE09-473C-8F83-9005E5B1FD02}"/>
              </a:ext>
            </a:extLst>
          </p:cNvPr>
          <p:cNvCxnSpPr>
            <a:cxnSpLocks/>
          </p:cNvCxnSpPr>
          <p:nvPr/>
        </p:nvCxnSpPr>
        <p:spPr>
          <a:xfrm flipH="1">
            <a:off x="5520208" y="5326379"/>
            <a:ext cx="13525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xmlns:lc="http://schemas.openxmlformats.org/drawingml/2006/lockedCanvas" xmlns="" id="{20440DB8-20DD-46EB-8562-ACFC6D28C9D6}"/>
              </a:ext>
            </a:extLst>
          </p:cNvPr>
          <p:cNvCxnSpPr>
            <a:cxnSpLocks/>
          </p:cNvCxnSpPr>
          <p:nvPr/>
        </p:nvCxnSpPr>
        <p:spPr>
          <a:xfrm>
            <a:off x="5595459" y="5798819"/>
            <a:ext cx="141731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28">
            <a:extLst>
              <a:ext uri="{FF2B5EF4-FFF2-40B4-BE49-F238E27FC236}">
                <a16:creationId xmlns:a16="http://schemas.microsoft.com/office/drawing/2014/main" xmlns:lc="http://schemas.openxmlformats.org/drawingml/2006/lockedCanvas" xmlns="" id="{FE48F8A0-5BE9-4518-ABB1-5242C8C09FE5}"/>
              </a:ext>
            </a:extLst>
          </p:cNvPr>
          <p:cNvSpPr txBox="1"/>
          <p:nvPr/>
        </p:nvSpPr>
        <p:spPr>
          <a:xfrm>
            <a:off x="5627843" y="3095823"/>
            <a:ext cx="13525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3000" dirty="0"/>
              <a:t>View</a:t>
            </a:r>
            <a:endParaRPr lang="ko-KR" altLang="en-US" sz="3000" dirty="0"/>
          </a:p>
        </p:txBody>
      </p:sp>
      <p:sp>
        <p:nvSpPr>
          <p:cNvPr id="19" name="TextBox 32">
            <a:extLst>
              <a:ext uri="{FF2B5EF4-FFF2-40B4-BE49-F238E27FC236}">
                <a16:creationId xmlns:a16="http://schemas.microsoft.com/office/drawing/2014/main" xmlns:lc="http://schemas.openxmlformats.org/drawingml/2006/lockedCanvas" xmlns="" id="{0D067838-26F8-4273-9E91-3EC18C83F6C2}"/>
              </a:ext>
            </a:extLst>
          </p:cNvPr>
          <p:cNvSpPr txBox="1"/>
          <p:nvPr/>
        </p:nvSpPr>
        <p:spPr>
          <a:xfrm>
            <a:off x="3784752" y="5201781"/>
            <a:ext cx="135254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700" dirty="0"/>
              <a:t>Model</a:t>
            </a:r>
            <a:endParaRPr lang="ko-KR" altLang="en-US" sz="2700" dirty="0"/>
          </a:p>
        </p:txBody>
      </p:sp>
      <p:sp>
        <p:nvSpPr>
          <p:cNvPr id="20" name="TextBox 33">
            <a:extLst>
              <a:ext uri="{FF2B5EF4-FFF2-40B4-BE49-F238E27FC236}">
                <a16:creationId xmlns:a16="http://schemas.microsoft.com/office/drawing/2014/main" xmlns:lc="http://schemas.openxmlformats.org/drawingml/2006/lockedCanvas" xmlns="" id="{7ECCD9C2-B17B-4462-AAD4-9D0CA407AF96}"/>
              </a:ext>
            </a:extLst>
          </p:cNvPr>
          <p:cNvSpPr txBox="1"/>
          <p:nvPr/>
        </p:nvSpPr>
        <p:spPr>
          <a:xfrm>
            <a:off x="7327107" y="5278725"/>
            <a:ext cx="13525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200" dirty="0"/>
              <a:t>Template</a:t>
            </a:r>
            <a:endParaRPr lang="ko-KR" altLang="en-US" sz="2200" dirty="0"/>
          </a:p>
        </p:txBody>
      </p:sp>
      <p:sp>
        <p:nvSpPr>
          <p:cNvPr id="21" name="TextBox 35">
            <a:extLst>
              <a:ext uri="{FF2B5EF4-FFF2-40B4-BE49-F238E27FC236}">
                <a16:creationId xmlns:a16="http://schemas.microsoft.com/office/drawing/2014/main" xmlns:lc="http://schemas.openxmlformats.org/drawingml/2006/lockedCanvas" xmlns="" id="{64A3F196-E662-46B1-A4D5-D2A56DAFC003}"/>
              </a:ext>
            </a:extLst>
          </p:cNvPr>
          <p:cNvSpPr txBox="1"/>
          <p:nvPr/>
        </p:nvSpPr>
        <p:spPr>
          <a:xfrm>
            <a:off x="5212551" y="1562453"/>
            <a:ext cx="21831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3000" dirty="0">
                <a:solidFill>
                  <a:schemeClr val="bg1"/>
                </a:solidFill>
              </a:rPr>
              <a:t>Client</a:t>
            </a:r>
            <a:endParaRPr lang="ko-KR" altLang="en-US" sz="3000" dirty="0">
              <a:solidFill>
                <a:schemeClr val="bg1"/>
              </a:solidFill>
            </a:endParaRPr>
          </a:p>
        </p:txBody>
      </p:sp>
      <p:cxnSp>
        <p:nvCxnSpPr>
          <p:cNvPr id="22" name="직선 화살표 연결선 21">
            <a:extLst>
              <a:ext uri="{FF2B5EF4-FFF2-40B4-BE49-F238E27FC236}">
                <a16:creationId xmlns:a16="http://schemas.microsoft.com/office/drawing/2014/main" xmlns:lc="http://schemas.openxmlformats.org/drawingml/2006/lockedCanvas" xmlns="" id="{F4823C23-14E8-48E2-8972-C4E0ED876A4A}"/>
              </a:ext>
            </a:extLst>
          </p:cNvPr>
          <p:cNvCxnSpPr>
            <a:cxnSpLocks/>
          </p:cNvCxnSpPr>
          <p:nvPr/>
        </p:nvCxnSpPr>
        <p:spPr>
          <a:xfrm flipV="1">
            <a:off x="6022177" y="2035893"/>
            <a:ext cx="0" cy="6231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화살표 연결선 22">
            <a:extLst>
              <a:ext uri="{FF2B5EF4-FFF2-40B4-BE49-F238E27FC236}">
                <a16:creationId xmlns:a16="http://schemas.microsoft.com/office/drawing/2014/main" xmlns:lc="http://schemas.openxmlformats.org/drawingml/2006/lockedCanvas" xmlns="" id="{AF6212FA-3DB1-4D27-AB5F-BD36EC899F61}"/>
              </a:ext>
            </a:extLst>
          </p:cNvPr>
          <p:cNvCxnSpPr>
            <a:cxnSpLocks/>
          </p:cNvCxnSpPr>
          <p:nvPr/>
        </p:nvCxnSpPr>
        <p:spPr>
          <a:xfrm>
            <a:off x="6702263" y="2035893"/>
            <a:ext cx="0" cy="6231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41">
            <a:extLst>
              <a:ext uri="{FF2B5EF4-FFF2-40B4-BE49-F238E27FC236}">
                <a16:creationId xmlns:a16="http://schemas.microsoft.com/office/drawing/2014/main" xmlns:lc="http://schemas.openxmlformats.org/drawingml/2006/lockedCanvas" xmlns="" id="{073CBEA9-B80A-4794-A282-13CFC4A35CD3}"/>
              </a:ext>
            </a:extLst>
          </p:cNvPr>
          <p:cNvSpPr txBox="1"/>
          <p:nvPr/>
        </p:nvSpPr>
        <p:spPr>
          <a:xfrm>
            <a:off x="4948715" y="2161892"/>
            <a:ext cx="1142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bg1"/>
                </a:solidFill>
              </a:rPr>
              <a:t>request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6" name="TextBox 43">
            <a:extLst>
              <a:ext uri="{FF2B5EF4-FFF2-40B4-BE49-F238E27FC236}">
                <a16:creationId xmlns:a16="http://schemas.microsoft.com/office/drawing/2014/main" xmlns:lc="http://schemas.openxmlformats.org/drawingml/2006/lockedCanvas" xmlns="" id="{CD0DDD1B-FDD3-412B-8BDB-A769BE4BC79E}"/>
              </a:ext>
            </a:extLst>
          </p:cNvPr>
          <p:cNvSpPr txBox="1"/>
          <p:nvPr/>
        </p:nvSpPr>
        <p:spPr>
          <a:xfrm>
            <a:off x="6860396" y="2161892"/>
            <a:ext cx="1142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bg1"/>
                </a:solidFill>
              </a:rPr>
              <a:t>response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7" name="원통형 44">
            <a:extLst>
              <a:ext uri="{FF2B5EF4-FFF2-40B4-BE49-F238E27FC236}">
                <a16:creationId xmlns:a16="http://schemas.microsoft.com/office/drawing/2014/main" xmlns:lc="http://schemas.openxmlformats.org/drawingml/2006/lockedCanvas" xmlns="" id="{15A51F26-D02B-4C62-B832-04EC3CB2B491}"/>
              </a:ext>
            </a:extLst>
          </p:cNvPr>
          <p:cNvSpPr/>
          <p:nvPr/>
        </p:nvSpPr>
        <p:spPr>
          <a:xfrm>
            <a:off x="695799" y="4594860"/>
            <a:ext cx="1234440" cy="1889760"/>
          </a:xfrm>
          <a:prstGeom prst="ca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cxnSp>
        <p:nvCxnSpPr>
          <p:cNvPr id="28" name="직선 화살표 연결선 27">
            <a:extLst>
              <a:ext uri="{FF2B5EF4-FFF2-40B4-BE49-F238E27FC236}">
                <a16:creationId xmlns:a16="http://schemas.microsoft.com/office/drawing/2014/main" xmlns:lc="http://schemas.openxmlformats.org/drawingml/2006/lockedCanvas" xmlns="" id="{31D7959F-662E-4E9A-A103-E9E0C7BD589A}"/>
              </a:ext>
            </a:extLst>
          </p:cNvPr>
          <p:cNvCxnSpPr>
            <a:cxnSpLocks/>
          </p:cNvCxnSpPr>
          <p:nvPr/>
        </p:nvCxnSpPr>
        <p:spPr>
          <a:xfrm>
            <a:off x="2326479" y="5406061"/>
            <a:ext cx="113251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화살표 연결선 28">
            <a:extLst>
              <a:ext uri="{FF2B5EF4-FFF2-40B4-BE49-F238E27FC236}">
                <a16:creationId xmlns:a16="http://schemas.microsoft.com/office/drawing/2014/main" xmlns:lc="http://schemas.openxmlformats.org/drawingml/2006/lockedCanvas" xmlns="" id="{D127DE91-D14F-4E98-BDBA-2564F518134C}"/>
              </a:ext>
            </a:extLst>
          </p:cNvPr>
          <p:cNvCxnSpPr>
            <a:cxnSpLocks/>
          </p:cNvCxnSpPr>
          <p:nvPr/>
        </p:nvCxnSpPr>
        <p:spPr>
          <a:xfrm flipH="1">
            <a:off x="2326479" y="5848020"/>
            <a:ext cx="11353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52">
            <a:extLst>
              <a:ext uri="{FF2B5EF4-FFF2-40B4-BE49-F238E27FC236}">
                <a16:creationId xmlns:a16="http://schemas.microsoft.com/office/drawing/2014/main" xmlns:lc="http://schemas.openxmlformats.org/drawingml/2006/lockedCanvas" xmlns="" id="{F3C23FAF-C003-4002-8C25-18364A12C4F3}"/>
              </a:ext>
            </a:extLst>
          </p:cNvPr>
          <p:cNvSpPr txBox="1"/>
          <p:nvPr/>
        </p:nvSpPr>
        <p:spPr>
          <a:xfrm>
            <a:off x="630080" y="5406061"/>
            <a:ext cx="135254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700" dirty="0"/>
              <a:t>DB</a:t>
            </a:r>
            <a:endParaRPr lang="ko-KR" altLang="en-US" sz="2700" dirty="0"/>
          </a:p>
        </p:txBody>
      </p:sp>
      <p:sp>
        <p:nvSpPr>
          <p:cNvPr id="31" name="TextBox 53">
            <a:extLst>
              <a:ext uri="{FF2B5EF4-FFF2-40B4-BE49-F238E27FC236}">
                <a16:creationId xmlns:a16="http://schemas.microsoft.com/office/drawing/2014/main" xmlns:lc="http://schemas.openxmlformats.org/drawingml/2006/lockedCanvas" xmlns="" id="{51E3F548-8CC8-42D8-A3A5-E1FA0FFE113C}"/>
              </a:ext>
            </a:extLst>
          </p:cNvPr>
          <p:cNvSpPr txBox="1"/>
          <p:nvPr/>
        </p:nvSpPr>
        <p:spPr>
          <a:xfrm>
            <a:off x="2432200" y="4862035"/>
            <a:ext cx="1132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bg1"/>
                </a:solidFill>
              </a:rPr>
              <a:t>ORM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제목 1"/>
          <p:cNvSpPr txBox="1"/>
          <p:nvPr/>
        </p:nvSpPr>
        <p:spPr>
          <a:xfrm>
            <a:off x="320970" y="291550"/>
            <a:ext cx="3475695" cy="63999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3600" b="1">
                <a:solidFill>
                  <a:srgbClr val="FDADBB"/>
                </a:solidFill>
                <a:latin typeface="Arial Black"/>
                <a:cs typeface="Arial Black"/>
              </a:defRPr>
            </a:lvl1pPr>
          </a:lstStyle>
          <a:p>
            <a:pPr lvl="0">
              <a:defRPr/>
            </a:pPr>
            <a:r>
              <a:rPr lang="ko-KR" altLang="en-US">
                <a:latin typeface="THE행복열매"/>
                <a:ea typeface="THE행복열매"/>
              </a:rPr>
              <a:t>적지 </a:t>
            </a:r>
            <a:r>
              <a:rPr lang="en-US" altLang="ko-KR">
                <a:latin typeface="THE행복열매"/>
                <a:ea typeface="THE행복열매"/>
              </a:rPr>
              <a:t>TEAM</a:t>
            </a:r>
            <a:r>
              <a:rPr lang="ko-KR" altLang="en-US">
                <a:latin typeface="THE행복열매"/>
                <a:ea typeface="THE행복열매"/>
              </a:rPr>
              <a:t>의 공부내용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399976" y="831184"/>
            <a:ext cx="2282054" cy="45719"/>
          </a:xfrm>
          <a:prstGeom prst="rect">
            <a:avLst/>
          </a:prstGeom>
          <a:solidFill>
            <a:srgbClr val="FDADBB"/>
          </a:solidFill>
          <a:ln w="31750">
            <a:noFill/>
          </a:ln>
          <a:effectLst>
            <a:outerShdw blurRad="254000" sx="104000" sy="104000" algn="ctr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x-none" altLang="en-US">
              <a:latin typeface="THE행복열매"/>
              <a:ea typeface="THE행복열매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910134" y="1640009"/>
            <a:ext cx="6435481" cy="1788991"/>
          </a:xfrm>
          <a:prstGeom prst="rect">
            <a:avLst/>
          </a:prstGeom>
        </p:spPr>
        <p:txBody>
          <a:bodyPr vert="horz" wrap="square" lIns="91440" tIns="45720" rIns="91440" bIns="45720">
            <a:normAutofit/>
          </a:bodyPr>
          <a:lstStyle/>
          <a:p>
            <a:pPr algn="l">
              <a:defRPr/>
            </a:pPr>
            <a:endParaRPr/>
          </a:p>
        </p:txBody>
      </p:sp>
      <p:sp>
        <p:nvSpPr>
          <p:cNvPr id="86" name="TextBox 85"/>
          <p:cNvSpPr txBox="1"/>
          <p:nvPr/>
        </p:nvSpPr>
        <p:spPr>
          <a:xfrm>
            <a:off x="454268" y="1322508"/>
            <a:ext cx="6643078" cy="1953846"/>
          </a:xfrm>
          <a:prstGeom prst="rect">
            <a:avLst/>
          </a:prstGeom>
        </p:spPr>
        <p:txBody>
          <a:bodyPr vert="horz" wrap="square" lIns="91440" tIns="45720" rIns="91440" bIns="45720">
            <a:normAutofit/>
          </a:bodyPr>
          <a:lstStyle/>
          <a:p>
            <a:pPr algn="l">
              <a:defRPr/>
            </a:pPr>
            <a:r>
              <a:rPr lang="ko-KR" altLang="en-US" sz="3600">
                <a:solidFill>
                  <a:schemeClr val="dk1"/>
                </a:solidFill>
                <a:latin typeface="THE행복열매"/>
                <a:ea typeface="THE행복열매"/>
              </a:rPr>
              <a:t>이경창</a:t>
            </a:r>
          </a:p>
        </p:txBody>
      </p:sp>
      <p:pic>
        <p:nvPicPr>
          <p:cNvPr id="1027" name="Picture 3" descr="C:\Users\USER\Desktop\졸업작품\주차\7주차\과제 사진\과제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817" y="1322507"/>
            <a:ext cx="9425276" cy="5318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순서도: 연결자 1">
            <a:extLst>
              <a:ext uri="{FF2B5EF4-FFF2-40B4-BE49-F238E27FC236}">
                <a16:creationId xmlns:a16="http://schemas.microsoft.com/office/drawing/2014/main" xmlns:lc="http://schemas.openxmlformats.org/drawingml/2006/lockedCanvas" xmlns="" id="{43D8ED89-65DD-4AE3-8CDF-1CD01668B80A}"/>
              </a:ext>
            </a:extLst>
          </p:cNvPr>
          <p:cNvSpPr/>
          <p:nvPr/>
        </p:nvSpPr>
        <p:spPr>
          <a:xfrm>
            <a:off x="7802880" y="1895802"/>
            <a:ext cx="2865120" cy="3017520"/>
          </a:xfrm>
          <a:prstGeom prst="flowChartConnec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xmlns:lc="http://schemas.openxmlformats.org/drawingml/2006/lockedCanvas" xmlns="" id="{9A3495FC-17F2-4D94-AB59-9137A6DEF1EF}"/>
              </a:ext>
            </a:extLst>
          </p:cNvPr>
          <p:cNvSpPr txBox="1"/>
          <p:nvPr/>
        </p:nvSpPr>
        <p:spPr>
          <a:xfrm>
            <a:off x="8366760" y="3088719"/>
            <a:ext cx="1737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4000" dirty="0"/>
              <a:t>Model</a:t>
            </a:r>
            <a:endParaRPr lang="ko-KR" altLang="en-US" sz="4000" dirty="0"/>
          </a:p>
        </p:txBody>
      </p:sp>
      <p:sp>
        <p:nvSpPr>
          <p:cNvPr id="4" name="원통형 5">
            <a:extLst>
              <a:ext uri="{FF2B5EF4-FFF2-40B4-BE49-F238E27FC236}">
                <a16:creationId xmlns:a16="http://schemas.microsoft.com/office/drawing/2014/main" xmlns:lc="http://schemas.openxmlformats.org/drawingml/2006/lockedCanvas" xmlns="" id="{847E5FB0-B39B-4AC4-A507-FCB8A2284D33}"/>
              </a:ext>
            </a:extLst>
          </p:cNvPr>
          <p:cNvSpPr/>
          <p:nvPr/>
        </p:nvSpPr>
        <p:spPr>
          <a:xfrm>
            <a:off x="1524000" y="1773882"/>
            <a:ext cx="2270760" cy="3337560"/>
          </a:xfrm>
          <a:prstGeom prst="ca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xmlns:lc="http://schemas.openxmlformats.org/drawingml/2006/lockedCanvas" xmlns="" id="{EEB6A129-1DD7-4A27-AED1-2FDE25A91995}"/>
              </a:ext>
            </a:extLst>
          </p:cNvPr>
          <p:cNvSpPr txBox="1"/>
          <p:nvPr/>
        </p:nvSpPr>
        <p:spPr>
          <a:xfrm>
            <a:off x="2156460" y="3195027"/>
            <a:ext cx="128016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4500" dirty="0"/>
              <a:t>DB</a:t>
            </a:r>
            <a:endParaRPr lang="ko-KR" altLang="en-US" sz="4500" dirty="0"/>
          </a:p>
        </p:txBody>
      </p:sp>
      <p:cxnSp>
        <p:nvCxnSpPr>
          <p:cNvPr id="6" name="직선 화살표 연결선 5">
            <a:extLst>
              <a:ext uri="{FF2B5EF4-FFF2-40B4-BE49-F238E27FC236}">
                <a16:creationId xmlns:a16="http://schemas.microsoft.com/office/drawing/2014/main" xmlns:lc="http://schemas.openxmlformats.org/drawingml/2006/lockedCanvas" xmlns="" id="{42342B2E-C6A0-4E89-BED3-8E9DDB4990F0}"/>
              </a:ext>
            </a:extLst>
          </p:cNvPr>
          <p:cNvCxnSpPr/>
          <p:nvPr/>
        </p:nvCxnSpPr>
        <p:spPr>
          <a:xfrm>
            <a:off x="4755868" y="4318962"/>
            <a:ext cx="2621280" cy="0"/>
          </a:xfrm>
          <a:prstGeom prst="straightConnector1">
            <a:avLst/>
          </a:prstGeom>
          <a:ln w="139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화살표 연결선 6">
            <a:extLst>
              <a:ext uri="{FF2B5EF4-FFF2-40B4-BE49-F238E27FC236}">
                <a16:creationId xmlns:a16="http://schemas.microsoft.com/office/drawing/2014/main" xmlns:lc="http://schemas.openxmlformats.org/drawingml/2006/lockedCanvas" xmlns="" id="{F57E899B-4D82-462B-BC84-3EA4ACC5F904}"/>
              </a:ext>
            </a:extLst>
          </p:cNvPr>
          <p:cNvCxnSpPr/>
          <p:nvPr/>
        </p:nvCxnSpPr>
        <p:spPr>
          <a:xfrm flipH="1">
            <a:off x="4693920" y="3058239"/>
            <a:ext cx="2514600" cy="0"/>
          </a:xfrm>
          <a:prstGeom prst="straightConnector1">
            <a:avLst/>
          </a:prstGeom>
          <a:ln w="139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직사각형 7">
            <a:extLst>
              <a:ext uri="{FF2B5EF4-FFF2-40B4-BE49-F238E27FC236}">
                <a16:creationId xmlns:a16="http://schemas.microsoft.com/office/drawing/2014/main" xmlns:lc="http://schemas.openxmlformats.org/drawingml/2006/lockedCanvas" xmlns="" id="{A878B50D-2473-44BE-A36D-B1714C5A5B9F}"/>
              </a:ext>
            </a:extLst>
          </p:cNvPr>
          <p:cNvSpPr/>
          <p:nvPr/>
        </p:nvSpPr>
        <p:spPr>
          <a:xfrm>
            <a:off x="4997634" y="1746558"/>
            <a:ext cx="18004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5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ORM</a:t>
            </a:r>
            <a:endParaRPr lang="en-US" altLang="ko-KR" sz="5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제목 1"/>
          <p:cNvSpPr txBox="1"/>
          <p:nvPr/>
        </p:nvSpPr>
        <p:spPr>
          <a:xfrm>
            <a:off x="320970" y="291550"/>
            <a:ext cx="3475695" cy="63999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3600" b="1">
                <a:solidFill>
                  <a:srgbClr val="FDADBB"/>
                </a:solidFill>
                <a:latin typeface="Arial Black"/>
                <a:cs typeface="Arial Black"/>
              </a:defRPr>
            </a:lvl1pPr>
          </a:lstStyle>
          <a:p>
            <a:pPr lvl="0">
              <a:defRPr/>
            </a:pPr>
            <a:r>
              <a:rPr lang="ko-KR" altLang="en-US" dirty="0">
                <a:latin typeface="THE행복열매"/>
                <a:ea typeface="THE행복열매"/>
              </a:rPr>
              <a:t>적지 </a:t>
            </a:r>
            <a:r>
              <a:rPr lang="en-US" altLang="ko-KR" dirty="0">
                <a:latin typeface="THE행복열매"/>
                <a:ea typeface="THE행복열매"/>
              </a:rPr>
              <a:t>TEAM</a:t>
            </a:r>
            <a:r>
              <a:rPr lang="ko-KR" altLang="en-US" dirty="0">
                <a:latin typeface="THE행복열매"/>
                <a:ea typeface="THE행복열매"/>
              </a:rPr>
              <a:t>의 공부내용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4268" y="1322508"/>
            <a:ext cx="6643078" cy="1953846"/>
          </a:xfrm>
          <a:prstGeom prst="rect">
            <a:avLst/>
          </a:prstGeom>
        </p:spPr>
        <p:txBody>
          <a:bodyPr vert="horz" wrap="square" lIns="91440" tIns="45720" rIns="91440" bIns="45720">
            <a:normAutofit/>
          </a:bodyPr>
          <a:lstStyle/>
          <a:p>
            <a:pPr algn="l">
              <a:defRPr/>
            </a:pPr>
            <a:r>
              <a:rPr lang="ko-KR" altLang="en-US" sz="3600" dirty="0" err="1">
                <a:solidFill>
                  <a:schemeClr val="dk1"/>
                </a:solidFill>
                <a:latin typeface="THE행복열매"/>
                <a:ea typeface="THE행복열매"/>
              </a:rPr>
              <a:t>이경창</a:t>
            </a:r>
            <a:endParaRPr lang="ko-KR" altLang="en-US" sz="3600" dirty="0">
              <a:solidFill>
                <a:schemeClr val="dk1"/>
              </a:solidFill>
              <a:latin typeface="THE행복열매"/>
              <a:ea typeface="THE행복열매"/>
            </a:endParaRPr>
          </a:p>
        </p:txBody>
      </p:sp>
    </p:spTree>
    <p:extLst>
      <p:ext uri="{BB962C8B-B14F-4D97-AF65-F5344CB8AC3E}">
        <p14:creationId xmlns:p14="http://schemas.microsoft.com/office/powerpoint/2010/main" val="135292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:lc="http://schemas.openxmlformats.org/drawingml/2006/lockedCanvas" xmlns="" id="{6A8DF0AA-BB73-41F9-93FE-A1D28167696D}"/>
              </a:ext>
            </a:extLst>
          </p:cNvPr>
          <p:cNvSpPr>
            <a:spLocks noGrp="1"/>
          </p:cNvSpPr>
          <p:nvPr/>
        </p:nvSpPr>
        <p:spPr>
          <a:xfrm>
            <a:off x="1046319" y="37338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4000" b="1" dirty="0">
                <a:solidFill>
                  <a:schemeClr val="bg1"/>
                </a:solidFill>
              </a:rPr>
              <a:t>MTV </a:t>
            </a:r>
            <a:r>
              <a:rPr lang="ko-KR" altLang="en-US" sz="4000" b="1" dirty="0">
                <a:solidFill>
                  <a:schemeClr val="bg1"/>
                </a:solidFill>
              </a:rPr>
              <a:t>패턴</a:t>
            </a:r>
          </a:p>
        </p:txBody>
      </p:sp>
      <p:sp>
        <p:nvSpPr>
          <p:cNvPr id="3" name="순서도: 연결자 2">
            <a:extLst>
              <a:ext uri="{FF2B5EF4-FFF2-40B4-BE49-F238E27FC236}">
                <a16:creationId xmlns:a16="http://schemas.microsoft.com/office/drawing/2014/main" xmlns:lc="http://schemas.openxmlformats.org/drawingml/2006/lockedCanvas" xmlns="" id="{3048E4B7-2821-49D0-A2BF-163B68D5AF4E}"/>
              </a:ext>
            </a:extLst>
          </p:cNvPr>
          <p:cNvSpPr/>
          <p:nvPr/>
        </p:nvSpPr>
        <p:spPr>
          <a:xfrm>
            <a:off x="5595459" y="2659062"/>
            <a:ext cx="1417320" cy="1402080"/>
          </a:xfrm>
          <a:prstGeom prst="flowChartConnec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4" name="순서도: 연결자 3">
            <a:extLst>
              <a:ext uri="{FF2B5EF4-FFF2-40B4-BE49-F238E27FC236}">
                <a16:creationId xmlns:a16="http://schemas.microsoft.com/office/drawing/2014/main" xmlns:lc="http://schemas.openxmlformats.org/drawingml/2006/lockedCanvas" xmlns="" id="{ECE4E5ED-83A7-4591-8386-DCAA9FEFE5E2}"/>
              </a:ext>
            </a:extLst>
          </p:cNvPr>
          <p:cNvSpPr/>
          <p:nvPr/>
        </p:nvSpPr>
        <p:spPr>
          <a:xfrm>
            <a:off x="3759038" y="4777740"/>
            <a:ext cx="1417320" cy="1402080"/>
          </a:xfrm>
          <a:prstGeom prst="flowChartConnec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5" name="순서도: 연결자 4">
            <a:extLst>
              <a:ext uri="{FF2B5EF4-FFF2-40B4-BE49-F238E27FC236}">
                <a16:creationId xmlns:a16="http://schemas.microsoft.com/office/drawing/2014/main" xmlns:lc="http://schemas.openxmlformats.org/drawingml/2006/lockedCanvas" xmlns="" id="{48A12782-F268-4C77-8A73-5876E1F9B219}"/>
              </a:ext>
            </a:extLst>
          </p:cNvPr>
          <p:cNvSpPr/>
          <p:nvPr/>
        </p:nvSpPr>
        <p:spPr>
          <a:xfrm>
            <a:off x="7294722" y="4777740"/>
            <a:ext cx="1417320" cy="1402080"/>
          </a:xfrm>
          <a:prstGeom prst="flowChartConnec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cxnSp>
        <p:nvCxnSpPr>
          <p:cNvPr id="6" name="직선 화살표 연결선 5">
            <a:extLst>
              <a:ext uri="{FF2B5EF4-FFF2-40B4-BE49-F238E27FC236}">
                <a16:creationId xmlns:a16="http://schemas.microsoft.com/office/drawing/2014/main" xmlns:lc="http://schemas.openxmlformats.org/drawingml/2006/lockedCanvas" xmlns="" id="{EB400AF4-5B8C-42E0-BC05-4FEFFF0B0EF2}"/>
              </a:ext>
            </a:extLst>
          </p:cNvPr>
          <p:cNvCxnSpPr>
            <a:cxnSpLocks/>
          </p:cNvCxnSpPr>
          <p:nvPr/>
        </p:nvCxnSpPr>
        <p:spPr>
          <a:xfrm flipV="1">
            <a:off x="4764879" y="3855482"/>
            <a:ext cx="762001" cy="7393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화살표 연결선 6">
            <a:extLst>
              <a:ext uri="{FF2B5EF4-FFF2-40B4-BE49-F238E27FC236}">
                <a16:creationId xmlns:a16="http://schemas.microsoft.com/office/drawing/2014/main" xmlns:lc="http://schemas.openxmlformats.org/drawingml/2006/lockedCanvas" xmlns="" id="{CAB9DD13-375C-49E2-8F14-CD9922A48353}"/>
              </a:ext>
            </a:extLst>
          </p:cNvPr>
          <p:cNvCxnSpPr>
            <a:cxnSpLocks/>
          </p:cNvCxnSpPr>
          <p:nvPr/>
        </p:nvCxnSpPr>
        <p:spPr>
          <a:xfrm>
            <a:off x="6730837" y="4225171"/>
            <a:ext cx="628653" cy="6741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화살표 연결선 7">
            <a:extLst>
              <a:ext uri="{FF2B5EF4-FFF2-40B4-BE49-F238E27FC236}">
                <a16:creationId xmlns:a16="http://schemas.microsoft.com/office/drawing/2014/main" xmlns:lc="http://schemas.openxmlformats.org/drawingml/2006/lockedCanvas" xmlns="" id="{E46025A2-5723-47B1-94B4-38D625083F1D}"/>
              </a:ext>
            </a:extLst>
          </p:cNvPr>
          <p:cNvCxnSpPr>
            <a:cxnSpLocks/>
          </p:cNvCxnSpPr>
          <p:nvPr/>
        </p:nvCxnSpPr>
        <p:spPr>
          <a:xfrm flipH="1">
            <a:off x="5176358" y="4122260"/>
            <a:ext cx="701045" cy="7770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화살표 연결선 8">
            <a:extLst>
              <a:ext uri="{FF2B5EF4-FFF2-40B4-BE49-F238E27FC236}">
                <a16:creationId xmlns:a16="http://schemas.microsoft.com/office/drawing/2014/main" xmlns:lc="http://schemas.openxmlformats.org/drawingml/2006/lockedCanvas" xmlns="" id="{13E0F2F8-BD48-44FE-B515-3742F392B822}"/>
              </a:ext>
            </a:extLst>
          </p:cNvPr>
          <p:cNvCxnSpPr>
            <a:cxnSpLocks/>
          </p:cNvCxnSpPr>
          <p:nvPr/>
        </p:nvCxnSpPr>
        <p:spPr>
          <a:xfrm flipH="1" flipV="1">
            <a:off x="7081358" y="3878264"/>
            <a:ext cx="784855" cy="7165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화살표 연결선 9">
            <a:extLst>
              <a:ext uri="{FF2B5EF4-FFF2-40B4-BE49-F238E27FC236}">
                <a16:creationId xmlns:a16="http://schemas.microsoft.com/office/drawing/2014/main" xmlns:lc="http://schemas.openxmlformats.org/drawingml/2006/lockedCanvas" xmlns="" id="{5861D840-FE09-473C-8F83-9005E5B1FD02}"/>
              </a:ext>
            </a:extLst>
          </p:cNvPr>
          <p:cNvCxnSpPr>
            <a:cxnSpLocks/>
          </p:cNvCxnSpPr>
          <p:nvPr/>
        </p:nvCxnSpPr>
        <p:spPr>
          <a:xfrm flipH="1">
            <a:off x="5520208" y="5326379"/>
            <a:ext cx="13525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xmlns:lc="http://schemas.openxmlformats.org/drawingml/2006/lockedCanvas" xmlns="" id="{20440DB8-20DD-46EB-8562-ACFC6D28C9D6}"/>
              </a:ext>
            </a:extLst>
          </p:cNvPr>
          <p:cNvCxnSpPr>
            <a:cxnSpLocks/>
          </p:cNvCxnSpPr>
          <p:nvPr/>
        </p:nvCxnSpPr>
        <p:spPr>
          <a:xfrm>
            <a:off x="5595459" y="5798819"/>
            <a:ext cx="141731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28">
            <a:extLst>
              <a:ext uri="{FF2B5EF4-FFF2-40B4-BE49-F238E27FC236}">
                <a16:creationId xmlns:a16="http://schemas.microsoft.com/office/drawing/2014/main" xmlns:lc="http://schemas.openxmlformats.org/drawingml/2006/lockedCanvas" xmlns="" id="{FE48F8A0-5BE9-4518-ABB1-5242C8C09FE5}"/>
              </a:ext>
            </a:extLst>
          </p:cNvPr>
          <p:cNvSpPr txBox="1"/>
          <p:nvPr/>
        </p:nvSpPr>
        <p:spPr>
          <a:xfrm>
            <a:off x="5627843" y="3095823"/>
            <a:ext cx="13525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3000" dirty="0"/>
              <a:t>View</a:t>
            </a:r>
            <a:endParaRPr lang="ko-KR" altLang="en-US" sz="3000" dirty="0"/>
          </a:p>
        </p:txBody>
      </p:sp>
      <p:sp>
        <p:nvSpPr>
          <p:cNvPr id="13" name="TextBox 32">
            <a:extLst>
              <a:ext uri="{FF2B5EF4-FFF2-40B4-BE49-F238E27FC236}">
                <a16:creationId xmlns:a16="http://schemas.microsoft.com/office/drawing/2014/main" xmlns:lc="http://schemas.openxmlformats.org/drawingml/2006/lockedCanvas" xmlns="" id="{0D067838-26F8-4273-9E91-3EC18C83F6C2}"/>
              </a:ext>
            </a:extLst>
          </p:cNvPr>
          <p:cNvSpPr txBox="1"/>
          <p:nvPr/>
        </p:nvSpPr>
        <p:spPr>
          <a:xfrm>
            <a:off x="3784752" y="5201781"/>
            <a:ext cx="135254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700" dirty="0"/>
              <a:t>Model</a:t>
            </a:r>
            <a:endParaRPr lang="ko-KR" altLang="en-US" sz="2700" dirty="0"/>
          </a:p>
        </p:txBody>
      </p:sp>
      <p:sp>
        <p:nvSpPr>
          <p:cNvPr id="14" name="TextBox 33">
            <a:extLst>
              <a:ext uri="{FF2B5EF4-FFF2-40B4-BE49-F238E27FC236}">
                <a16:creationId xmlns:a16="http://schemas.microsoft.com/office/drawing/2014/main" xmlns:lc="http://schemas.openxmlformats.org/drawingml/2006/lockedCanvas" xmlns="" id="{7ECCD9C2-B17B-4462-AAD4-9D0CA407AF96}"/>
              </a:ext>
            </a:extLst>
          </p:cNvPr>
          <p:cNvSpPr txBox="1"/>
          <p:nvPr/>
        </p:nvSpPr>
        <p:spPr>
          <a:xfrm>
            <a:off x="7327107" y="5278725"/>
            <a:ext cx="13525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200" dirty="0"/>
              <a:t>Template</a:t>
            </a:r>
            <a:endParaRPr lang="ko-KR" altLang="en-US" sz="2200" dirty="0"/>
          </a:p>
        </p:txBody>
      </p:sp>
      <p:sp>
        <p:nvSpPr>
          <p:cNvPr id="15" name="TextBox 35">
            <a:extLst>
              <a:ext uri="{FF2B5EF4-FFF2-40B4-BE49-F238E27FC236}">
                <a16:creationId xmlns:a16="http://schemas.microsoft.com/office/drawing/2014/main" xmlns:lc="http://schemas.openxmlformats.org/drawingml/2006/lockedCanvas" xmlns="" id="{64A3F196-E662-46B1-A4D5-D2A56DAFC003}"/>
              </a:ext>
            </a:extLst>
          </p:cNvPr>
          <p:cNvSpPr txBox="1"/>
          <p:nvPr/>
        </p:nvSpPr>
        <p:spPr>
          <a:xfrm>
            <a:off x="5212551" y="1562453"/>
            <a:ext cx="21831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3000" dirty="0">
                <a:solidFill>
                  <a:schemeClr val="bg1"/>
                </a:solidFill>
              </a:rPr>
              <a:t>Client</a:t>
            </a:r>
            <a:endParaRPr lang="ko-KR" altLang="en-US" sz="3000" dirty="0">
              <a:solidFill>
                <a:schemeClr val="bg1"/>
              </a:solidFill>
            </a:endParaRPr>
          </a:p>
        </p:txBody>
      </p:sp>
      <p:cxnSp>
        <p:nvCxnSpPr>
          <p:cNvPr id="16" name="직선 화살표 연결선 15">
            <a:extLst>
              <a:ext uri="{FF2B5EF4-FFF2-40B4-BE49-F238E27FC236}">
                <a16:creationId xmlns:a16="http://schemas.microsoft.com/office/drawing/2014/main" xmlns:lc="http://schemas.openxmlformats.org/drawingml/2006/lockedCanvas" xmlns="" id="{F4823C23-14E8-48E2-8972-C4E0ED876A4A}"/>
              </a:ext>
            </a:extLst>
          </p:cNvPr>
          <p:cNvCxnSpPr>
            <a:cxnSpLocks/>
          </p:cNvCxnSpPr>
          <p:nvPr/>
        </p:nvCxnSpPr>
        <p:spPr>
          <a:xfrm flipV="1">
            <a:off x="6022177" y="2035893"/>
            <a:ext cx="0" cy="6231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xmlns:lc="http://schemas.openxmlformats.org/drawingml/2006/lockedCanvas" xmlns="" id="{AF6212FA-3DB1-4D27-AB5F-BD36EC899F61}"/>
              </a:ext>
            </a:extLst>
          </p:cNvPr>
          <p:cNvCxnSpPr>
            <a:cxnSpLocks/>
          </p:cNvCxnSpPr>
          <p:nvPr/>
        </p:nvCxnSpPr>
        <p:spPr>
          <a:xfrm>
            <a:off x="6702263" y="2035893"/>
            <a:ext cx="0" cy="6231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41">
            <a:extLst>
              <a:ext uri="{FF2B5EF4-FFF2-40B4-BE49-F238E27FC236}">
                <a16:creationId xmlns:a16="http://schemas.microsoft.com/office/drawing/2014/main" xmlns:lc="http://schemas.openxmlformats.org/drawingml/2006/lockedCanvas" xmlns="" id="{073CBEA9-B80A-4794-A282-13CFC4A35CD3}"/>
              </a:ext>
            </a:extLst>
          </p:cNvPr>
          <p:cNvSpPr txBox="1"/>
          <p:nvPr/>
        </p:nvSpPr>
        <p:spPr>
          <a:xfrm>
            <a:off x="4948715" y="2161892"/>
            <a:ext cx="1142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bg1"/>
                </a:solidFill>
              </a:rPr>
              <a:t>request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9" name="TextBox 43">
            <a:extLst>
              <a:ext uri="{FF2B5EF4-FFF2-40B4-BE49-F238E27FC236}">
                <a16:creationId xmlns:a16="http://schemas.microsoft.com/office/drawing/2014/main" xmlns:lc="http://schemas.openxmlformats.org/drawingml/2006/lockedCanvas" xmlns="" id="{CD0DDD1B-FDD3-412B-8BDB-A769BE4BC79E}"/>
              </a:ext>
            </a:extLst>
          </p:cNvPr>
          <p:cNvSpPr txBox="1"/>
          <p:nvPr/>
        </p:nvSpPr>
        <p:spPr>
          <a:xfrm>
            <a:off x="6860396" y="2161892"/>
            <a:ext cx="1142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bg1"/>
                </a:solidFill>
              </a:rPr>
              <a:t>response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0" name="원통형 44">
            <a:extLst>
              <a:ext uri="{FF2B5EF4-FFF2-40B4-BE49-F238E27FC236}">
                <a16:creationId xmlns:a16="http://schemas.microsoft.com/office/drawing/2014/main" xmlns:lc="http://schemas.openxmlformats.org/drawingml/2006/lockedCanvas" xmlns="" id="{15A51F26-D02B-4C62-B832-04EC3CB2B491}"/>
              </a:ext>
            </a:extLst>
          </p:cNvPr>
          <p:cNvSpPr/>
          <p:nvPr/>
        </p:nvSpPr>
        <p:spPr>
          <a:xfrm>
            <a:off x="695799" y="4594860"/>
            <a:ext cx="1234440" cy="1889760"/>
          </a:xfrm>
          <a:prstGeom prst="ca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cxnSp>
        <p:nvCxnSpPr>
          <p:cNvPr id="21" name="직선 화살표 연결선 20">
            <a:extLst>
              <a:ext uri="{FF2B5EF4-FFF2-40B4-BE49-F238E27FC236}">
                <a16:creationId xmlns:a16="http://schemas.microsoft.com/office/drawing/2014/main" xmlns:lc="http://schemas.openxmlformats.org/drawingml/2006/lockedCanvas" xmlns="" id="{31D7959F-662E-4E9A-A103-E9E0C7BD589A}"/>
              </a:ext>
            </a:extLst>
          </p:cNvPr>
          <p:cNvCxnSpPr>
            <a:cxnSpLocks/>
          </p:cNvCxnSpPr>
          <p:nvPr/>
        </p:nvCxnSpPr>
        <p:spPr>
          <a:xfrm>
            <a:off x="2326479" y="5406061"/>
            <a:ext cx="113251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화살표 연결선 21">
            <a:extLst>
              <a:ext uri="{FF2B5EF4-FFF2-40B4-BE49-F238E27FC236}">
                <a16:creationId xmlns:a16="http://schemas.microsoft.com/office/drawing/2014/main" xmlns:lc="http://schemas.openxmlformats.org/drawingml/2006/lockedCanvas" xmlns="" id="{D127DE91-D14F-4E98-BDBA-2564F518134C}"/>
              </a:ext>
            </a:extLst>
          </p:cNvPr>
          <p:cNvCxnSpPr>
            <a:cxnSpLocks/>
          </p:cNvCxnSpPr>
          <p:nvPr/>
        </p:nvCxnSpPr>
        <p:spPr>
          <a:xfrm flipH="1">
            <a:off x="2326479" y="5848020"/>
            <a:ext cx="11353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52">
            <a:extLst>
              <a:ext uri="{FF2B5EF4-FFF2-40B4-BE49-F238E27FC236}">
                <a16:creationId xmlns:a16="http://schemas.microsoft.com/office/drawing/2014/main" xmlns:lc="http://schemas.openxmlformats.org/drawingml/2006/lockedCanvas" xmlns="" id="{F3C23FAF-C003-4002-8C25-18364A12C4F3}"/>
              </a:ext>
            </a:extLst>
          </p:cNvPr>
          <p:cNvSpPr txBox="1"/>
          <p:nvPr/>
        </p:nvSpPr>
        <p:spPr>
          <a:xfrm>
            <a:off x="630080" y="5406061"/>
            <a:ext cx="135254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700" dirty="0"/>
              <a:t>DB</a:t>
            </a:r>
            <a:endParaRPr lang="ko-KR" altLang="en-US" sz="2700" dirty="0"/>
          </a:p>
        </p:txBody>
      </p:sp>
      <p:sp>
        <p:nvSpPr>
          <p:cNvPr id="24" name="TextBox 53">
            <a:extLst>
              <a:ext uri="{FF2B5EF4-FFF2-40B4-BE49-F238E27FC236}">
                <a16:creationId xmlns:a16="http://schemas.microsoft.com/office/drawing/2014/main" xmlns:lc="http://schemas.openxmlformats.org/drawingml/2006/lockedCanvas" xmlns="" id="{51E3F548-8CC8-42D8-A3A5-E1FA0FFE113C}"/>
              </a:ext>
            </a:extLst>
          </p:cNvPr>
          <p:cNvSpPr txBox="1"/>
          <p:nvPr/>
        </p:nvSpPr>
        <p:spPr>
          <a:xfrm>
            <a:off x="2432200" y="4862035"/>
            <a:ext cx="1132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bg1"/>
                </a:solidFill>
              </a:rPr>
              <a:t>ORM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:lc="http://schemas.openxmlformats.org/drawingml/2006/lockedCanvas" xmlns="" id="{DA44AB4B-C611-46DF-84D3-A94964BFE74D}"/>
              </a:ext>
            </a:extLst>
          </p:cNvPr>
          <p:cNvSpPr txBox="1"/>
          <p:nvPr/>
        </p:nvSpPr>
        <p:spPr>
          <a:xfrm>
            <a:off x="7547141" y="3855839"/>
            <a:ext cx="1132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bg1"/>
                </a:solidFill>
              </a:rPr>
              <a:t>render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6" name="제목 1"/>
          <p:cNvSpPr txBox="1"/>
          <p:nvPr/>
        </p:nvSpPr>
        <p:spPr>
          <a:xfrm>
            <a:off x="320970" y="291550"/>
            <a:ext cx="3475695" cy="63999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3600" b="1">
                <a:solidFill>
                  <a:srgbClr val="FDADBB"/>
                </a:solidFill>
                <a:latin typeface="Arial Black"/>
                <a:cs typeface="Arial Black"/>
              </a:defRPr>
            </a:lvl1pPr>
          </a:lstStyle>
          <a:p>
            <a:pPr lvl="0">
              <a:defRPr/>
            </a:pPr>
            <a:r>
              <a:rPr lang="ko-KR" altLang="en-US" dirty="0">
                <a:latin typeface="THE행복열매"/>
                <a:ea typeface="THE행복열매"/>
              </a:rPr>
              <a:t>적지 </a:t>
            </a:r>
            <a:r>
              <a:rPr lang="en-US" altLang="ko-KR" dirty="0">
                <a:latin typeface="THE행복열매"/>
                <a:ea typeface="THE행복열매"/>
              </a:rPr>
              <a:t>TEAM</a:t>
            </a:r>
            <a:r>
              <a:rPr lang="ko-KR" altLang="en-US" dirty="0">
                <a:latin typeface="THE행복열매"/>
                <a:ea typeface="THE행복열매"/>
              </a:rPr>
              <a:t>의 공부내용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54268" y="1322508"/>
            <a:ext cx="6643078" cy="1953846"/>
          </a:xfrm>
          <a:prstGeom prst="rect">
            <a:avLst/>
          </a:prstGeom>
        </p:spPr>
        <p:txBody>
          <a:bodyPr vert="horz" wrap="square" lIns="91440" tIns="45720" rIns="91440" bIns="45720">
            <a:normAutofit/>
          </a:bodyPr>
          <a:lstStyle/>
          <a:p>
            <a:pPr algn="l">
              <a:defRPr/>
            </a:pPr>
            <a:r>
              <a:rPr lang="ko-KR" altLang="en-US" sz="3600" dirty="0" err="1">
                <a:solidFill>
                  <a:schemeClr val="dk1"/>
                </a:solidFill>
                <a:latin typeface="THE행복열매"/>
                <a:ea typeface="THE행복열매"/>
              </a:rPr>
              <a:t>이경창</a:t>
            </a:r>
            <a:endParaRPr lang="ko-KR" altLang="en-US" sz="3600" dirty="0">
              <a:solidFill>
                <a:schemeClr val="dk1"/>
              </a:solidFill>
              <a:latin typeface="THE행복열매"/>
              <a:ea typeface="THE행복열매"/>
            </a:endParaRPr>
          </a:p>
        </p:txBody>
      </p:sp>
    </p:spTree>
    <p:extLst>
      <p:ext uri="{BB962C8B-B14F-4D97-AF65-F5344CB8AC3E}">
        <p14:creationId xmlns:p14="http://schemas.microsoft.com/office/powerpoint/2010/main" val="175133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제목 1"/>
          <p:cNvSpPr txBox="1"/>
          <p:nvPr/>
        </p:nvSpPr>
        <p:spPr>
          <a:xfrm>
            <a:off x="320970" y="291550"/>
            <a:ext cx="3475695" cy="63999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3600" b="1">
                <a:solidFill>
                  <a:srgbClr val="FDADBB"/>
                </a:solidFill>
                <a:latin typeface="Arial Black"/>
                <a:cs typeface="Arial Black"/>
              </a:defRPr>
            </a:lvl1pPr>
          </a:lstStyle>
          <a:p>
            <a:pPr lvl="0">
              <a:defRPr/>
            </a:pPr>
            <a:r>
              <a:rPr lang="ko-KR" altLang="en-US">
                <a:latin typeface="THE행복열매"/>
                <a:ea typeface="THE행복열매"/>
              </a:rPr>
              <a:t>적지 </a:t>
            </a:r>
            <a:r>
              <a:rPr lang="en-US" altLang="ko-KR">
                <a:latin typeface="THE행복열매"/>
                <a:ea typeface="THE행복열매"/>
              </a:rPr>
              <a:t>TEAM</a:t>
            </a:r>
            <a:r>
              <a:rPr lang="ko-KR" altLang="en-US">
                <a:latin typeface="THE행복열매"/>
                <a:ea typeface="THE행복열매"/>
              </a:rPr>
              <a:t>의 공부내용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399976" y="831184"/>
            <a:ext cx="2282054" cy="45719"/>
          </a:xfrm>
          <a:prstGeom prst="rect">
            <a:avLst/>
          </a:prstGeom>
          <a:solidFill>
            <a:srgbClr val="FDADBB"/>
          </a:solidFill>
          <a:ln w="31750">
            <a:noFill/>
          </a:ln>
          <a:effectLst>
            <a:outerShdw blurRad="254000" sx="104000" sy="104000" algn="ctr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x-none" altLang="en-US">
              <a:latin typeface="THE행복열매"/>
              <a:ea typeface="THE행복열매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910134" y="1640009"/>
            <a:ext cx="6435481" cy="1788991"/>
          </a:xfrm>
          <a:prstGeom prst="rect">
            <a:avLst/>
          </a:prstGeom>
        </p:spPr>
        <p:txBody>
          <a:bodyPr vert="horz" wrap="square" lIns="91440" tIns="45720" rIns="91440" bIns="45720">
            <a:normAutofit/>
          </a:bodyPr>
          <a:lstStyle/>
          <a:p>
            <a:pPr algn="l">
              <a:defRPr/>
            </a:pPr>
            <a:endParaRPr/>
          </a:p>
        </p:txBody>
      </p:sp>
      <p:sp>
        <p:nvSpPr>
          <p:cNvPr id="86" name="TextBox 85"/>
          <p:cNvSpPr txBox="1"/>
          <p:nvPr/>
        </p:nvSpPr>
        <p:spPr>
          <a:xfrm>
            <a:off x="454268" y="1322508"/>
            <a:ext cx="6643078" cy="1953846"/>
          </a:xfrm>
          <a:prstGeom prst="rect">
            <a:avLst/>
          </a:prstGeom>
        </p:spPr>
        <p:txBody>
          <a:bodyPr vert="horz" wrap="square" lIns="91440" tIns="45720" rIns="91440" bIns="45720">
            <a:normAutofit/>
          </a:bodyPr>
          <a:lstStyle/>
          <a:p>
            <a:pPr algn="l">
              <a:defRPr/>
            </a:pPr>
            <a:r>
              <a:rPr lang="ko-KR" altLang="en-US" sz="3600">
                <a:solidFill>
                  <a:schemeClr val="dk1"/>
                </a:solidFill>
                <a:latin typeface="THE행복열매"/>
                <a:ea typeface="THE행복열매"/>
              </a:rPr>
              <a:t>채승원</a:t>
            </a:r>
          </a:p>
        </p:txBody>
      </p:sp>
      <p:pic>
        <p:nvPicPr>
          <p:cNvPr id="120" name="Picture 2" descr="C:\Users\cms88\OneDrive\바탕 화면\공부내용\현재비밀번호.PNG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4607324" y="909550"/>
            <a:ext cx="2977352" cy="5405246"/>
          </a:xfrm>
          <a:prstGeom prst="rect">
            <a:avLst/>
          </a:prstGeom>
          <a:ln w="88900" cap="sq">
            <a:noFill/>
            <a:miter/>
          </a:ln>
          <a:effectLst>
            <a:outerShdw blurRad="127000" dist="127000" dir="27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제목 1"/>
          <p:cNvSpPr txBox="1"/>
          <p:nvPr/>
        </p:nvSpPr>
        <p:spPr>
          <a:xfrm>
            <a:off x="320970" y="291550"/>
            <a:ext cx="3475695" cy="63999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3600" b="1">
                <a:solidFill>
                  <a:srgbClr val="FDADBB"/>
                </a:solidFill>
                <a:latin typeface="Arial Black"/>
                <a:cs typeface="Arial Black"/>
              </a:defRPr>
            </a:lvl1pPr>
          </a:lstStyle>
          <a:p>
            <a:pPr lvl="0">
              <a:defRPr/>
            </a:pPr>
            <a:r>
              <a:rPr lang="ko-KR" altLang="en-US">
                <a:latin typeface="THE행복열매"/>
                <a:ea typeface="THE행복열매"/>
              </a:rPr>
              <a:t>적지 </a:t>
            </a:r>
            <a:r>
              <a:rPr lang="en-US" altLang="ko-KR">
                <a:latin typeface="THE행복열매"/>
                <a:ea typeface="THE행복열매"/>
              </a:rPr>
              <a:t>TEAM</a:t>
            </a:r>
            <a:r>
              <a:rPr lang="ko-KR" altLang="en-US">
                <a:latin typeface="THE행복열매"/>
                <a:ea typeface="THE행복열매"/>
              </a:rPr>
              <a:t>의 공부내용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399976" y="831184"/>
            <a:ext cx="2282054" cy="45719"/>
          </a:xfrm>
          <a:prstGeom prst="rect">
            <a:avLst/>
          </a:prstGeom>
          <a:solidFill>
            <a:srgbClr val="FDADBB"/>
          </a:solidFill>
          <a:ln w="31750">
            <a:noFill/>
          </a:ln>
          <a:effectLst>
            <a:outerShdw blurRad="254000" sx="104000" sy="104000" algn="ctr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x-none" altLang="en-US">
              <a:latin typeface="THE행복열매"/>
              <a:ea typeface="THE행복열매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910134" y="1640009"/>
            <a:ext cx="6435481" cy="1788991"/>
          </a:xfrm>
          <a:prstGeom prst="rect">
            <a:avLst/>
          </a:prstGeom>
        </p:spPr>
        <p:txBody>
          <a:bodyPr vert="horz" wrap="square" lIns="91440" tIns="45720" rIns="91440" bIns="45720">
            <a:normAutofit/>
          </a:bodyPr>
          <a:lstStyle/>
          <a:p>
            <a:pPr algn="l">
              <a:defRPr/>
            </a:pPr>
            <a:endParaRPr/>
          </a:p>
        </p:txBody>
      </p:sp>
      <p:sp>
        <p:nvSpPr>
          <p:cNvPr id="86" name="TextBox 85"/>
          <p:cNvSpPr txBox="1"/>
          <p:nvPr/>
        </p:nvSpPr>
        <p:spPr>
          <a:xfrm>
            <a:off x="454268" y="1322508"/>
            <a:ext cx="6643078" cy="1953846"/>
          </a:xfrm>
          <a:prstGeom prst="rect">
            <a:avLst/>
          </a:prstGeom>
        </p:spPr>
        <p:txBody>
          <a:bodyPr vert="horz" wrap="square" lIns="91440" tIns="45720" rIns="91440" bIns="45720">
            <a:normAutofit/>
          </a:bodyPr>
          <a:lstStyle/>
          <a:p>
            <a:pPr algn="l">
              <a:defRPr/>
            </a:pPr>
            <a:r>
              <a:rPr lang="ko-KR" altLang="en-US" sz="3600">
                <a:solidFill>
                  <a:schemeClr val="dk1"/>
                </a:solidFill>
                <a:latin typeface="THE행복열매"/>
                <a:ea typeface="THE행복열매"/>
              </a:rPr>
              <a:t>채승원</a:t>
            </a:r>
          </a:p>
        </p:txBody>
      </p:sp>
      <p:pic>
        <p:nvPicPr>
          <p:cNvPr id="121" name="Picture 2" descr="C:\Users\cms88\OneDrive\바탕 화면\공부내용\코드1.PNG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2001520" y="2052321"/>
            <a:ext cx="8827767" cy="4296324"/>
          </a:xfrm>
          <a:prstGeom prst="rect">
            <a:avLst/>
          </a:prstGeom>
          <a:ln/>
          <a:effectLst>
            <a:reflection blurRad="6350" stA="52000" endA="300" endPos="35000" dir="5400000" sy="-100000" algn="bl" rotWithShape="0"/>
            <a:softEdge rad="1270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내용 개체 틀 3"/>
          <p:cNvSpPr txBox="1"/>
          <p:nvPr/>
        </p:nvSpPr>
        <p:spPr>
          <a:xfrm>
            <a:off x="1500638" y="1420586"/>
            <a:ext cx="286252" cy="63490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3600" b="1">
                <a:solidFill>
                  <a:srgbClr val="FDADBB"/>
                </a:solidFill>
                <a:latin typeface="Arial Black"/>
                <a:cs typeface="Arial Black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lang="x-none" altLang="en-US">
              <a:latin typeface="THE행복열매"/>
              <a:ea typeface="THE행복열매"/>
            </a:endParaRPr>
          </a:p>
        </p:txBody>
      </p:sp>
      <p:sp>
        <p:nvSpPr>
          <p:cNvPr id="24" name="제목 1"/>
          <p:cNvSpPr txBox="1"/>
          <p:nvPr/>
        </p:nvSpPr>
        <p:spPr>
          <a:xfrm>
            <a:off x="320972" y="291550"/>
            <a:ext cx="2732743" cy="63999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3600" b="1">
                <a:solidFill>
                  <a:srgbClr val="FDADBB"/>
                </a:solidFill>
                <a:latin typeface="Arial Black"/>
                <a:cs typeface="Arial Black"/>
              </a:defRPr>
            </a:lvl1pPr>
          </a:lstStyle>
          <a:p>
            <a:pPr lvl="0">
              <a:defRPr/>
            </a:pPr>
            <a:r>
              <a:rPr lang="ko-KR" altLang="en-US">
                <a:latin typeface="THE행복열매"/>
                <a:ea typeface="THE행복열매"/>
              </a:rPr>
              <a:t>지적 장애인이란</a:t>
            </a:r>
            <a:r>
              <a:rPr lang="en-US" altLang="ko-KR">
                <a:latin typeface="THE행복열매"/>
                <a:ea typeface="THE행복열매"/>
              </a:rPr>
              <a:t>?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399976" y="831184"/>
            <a:ext cx="2282054" cy="45719"/>
          </a:xfrm>
          <a:prstGeom prst="rect">
            <a:avLst/>
          </a:prstGeom>
          <a:solidFill>
            <a:srgbClr val="FDADBB"/>
          </a:solidFill>
          <a:ln w="31750">
            <a:noFill/>
          </a:ln>
          <a:effectLst>
            <a:outerShdw blurRad="254000" sx="104000" sy="104000" algn="ctr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x-none" altLang="en-US">
              <a:latin typeface="THE행복열매"/>
              <a:ea typeface="THE행복열매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4488317" y="2121925"/>
            <a:ext cx="3308848" cy="6384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o-KR" altLang="en-US" sz="3600" b="1">
                <a:solidFill>
                  <a:schemeClr val="dk1"/>
                </a:solidFill>
                <a:latin typeface="THE행복열매"/>
                <a:ea typeface="THE행복열매"/>
                <a:cs typeface="Arial Black"/>
              </a:rPr>
              <a:t> </a:t>
            </a:r>
            <a:r>
              <a:rPr lang="en-US" altLang="ko-KR" sz="3600" b="1">
                <a:solidFill>
                  <a:schemeClr val="dk1"/>
                </a:solidFill>
                <a:latin typeface="THE행복열매"/>
                <a:ea typeface="THE행복열매"/>
                <a:cs typeface="Arial Black"/>
              </a:rPr>
              <a:t>01</a:t>
            </a:r>
            <a:r>
              <a:rPr lang="ko-KR" altLang="en-US" sz="3600" b="1">
                <a:solidFill>
                  <a:schemeClr val="dk1"/>
                </a:solidFill>
                <a:latin typeface="THE행복열매"/>
                <a:ea typeface="THE행복열매"/>
                <a:cs typeface="Arial Black"/>
              </a:rPr>
              <a:t> 지적 장애인이란</a:t>
            </a:r>
            <a:r>
              <a:rPr lang="en-US" altLang="ko-KR" sz="3600" b="1">
                <a:solidFill>
                  <a:schemeClr val="dk1"/>
                </a:solidFill>
                <a:latin typeface="THE행복열매"/>
                <a:ea typeface="THE행복열매"/>
                <a:cs typeface="Arial Black"/>
              </a:rPr>
              <a:t>?</a:t>
            </a:r>
          </a:p>
        </p:txBody>
      </p:sp>
      <p:pic>
        <p:nvPicPr>
          <p:cNvPr id="60" name="그림 59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5098838" y="2862310"/>
            <a:ext cx="2409515" cy="1909120"/>
          </a:xfrm>
          <a:prstGeom prst="rect">
            <a:avLst/>
          </a:prstGeom>
          <a:effectLst>
            <a:reflection blurRad="6350" stA="52000" endA="300" endPos="35000" dir="5400000" sy="-100000" algn="bl" rotWithShape="0"/>
            <a:softEdge rad="1270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제목 1"/>
          <p:cNvSpPr txBox="1"/>
          <p:nvPr/>
        </p:nvSpPr>
        <p:spPr>
          <a:xfrm>
            <a:off x="320970" y="291550"/>
            <a:ext cx="3475695" cy="63999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3600" b="1">
                <a:solidFill>
                  <a:srgbClr val="FDADBB"/>
                </a:solidFill>
                <a:latin typeface="Arial Black"/>
                <a:cs typeface="Arial Black"/>
              </a:defRPr>
            </a:lvl1pPr>
          </a:lstStyle>
          <a:p>
            <a:pPr lvl="0">
              <a:defRPr/>
            </a:pPr>
            <a:r>
              <a:rPr lang="ko-KR" altLang="en-US">
                <a:latin typeface="THE행복열매"/>
                <a:ea typeface="THE행복열매"/>
              </a:rPr>
              <a:t>적지 </a:t>
            </a:r>
            <a:r>
              <a:rPr lang="en-US" altLang="ko-KR">
                <a:latin typeface="THE행복열매"/>
                <a:ea typeface="THE행복열매"/>
              </a:rPr>
              <a:t>TEAM</a:t>
            </a:r>
            <a:r>
              <a:rPr lang="ko-KR" altLang="en-US">
                <a:latin typeface="THE행복열매"/>
                <a:ea typeface="THE행복열매"/>
              </a:rPr>
              <a:t>의 공부내용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399976" y="831184"/>
            <a:ext cx="2282054" cy="45719"/>
          </a:xfrm>
          <a:prstGeom prst="rect">
            <a:avLst/>
          </a:prstGeom>
          <a:solidFill>
            <a:srgbClr val="FDADBB"/>
          </a:solidFill>
          <a:ln w="31750">
            <a:noFill/>
          </a:ln>
          <a:effectLst>
            <a:outerShdw blurRad="254000" sx="104000" sy="104000" algn="ctr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x-none" altLang="en-US">
              <a:latin typeface="THE행복열매"/>
              <a:ea typeface="THE행복열매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910134" y="1640009"/>
            <a:ext cx="6435481" cy="1788991"/>
          </a:xfrm>
          <a:prstGeom prst="rect">
            <a:avLst/>
          </a:prstGeom>
        </p:spPr>
        <p:txBody>
          <a:bodyPr vert="horz" wrap="square" lIns="91440" tIns="45720" rIns="91440" bIns="45720">
            <a:normAutofit/>
          </a:bodyPr>
          <a:lstStyle/>
          <a:p>
            <a:pPr algn="l">
              <a:defRPr/>
            </a:pPr>
            <a:endParaRPr/>
          </a:p>
        </p:txBody>
      </p:sp>
      <p:sp>
        <p:nvSpPr>
          <p:cNvPr id="86" name="TextBox 85"/>
          <p:cNvSpPr txBox="1"/>
          <p:nvPr/>
        </p:nvSpPr>
        <p:spPr>
          <a:xfrm>
            <a:off x="454268" y="1322508"/>
            <a:ext cx="6643078" cy="1953846"/>
          </a:xfrm>
          <a:prstGeom prst="rect">
            <a:avLst/>
          </a:prstGeom>
        </p:spPr>
        <p:txBody>
          <a:bodyPr vert="horz" wrap="square" lIns="91440" tIns="45720" rIns="91440" bIns="45720">
            <a:normAutofit/>
          </a:bodyPr>
          <a:lstStyle/>
          <a:p>
            <a:pPr algn="l">
              <a:defRPr/>
            </a:pPr>
            <a:r>
              <a:rPr lang="ko-KR" altLang="en-US" sz="3600">
                <a:solidFill>
                  <a:schemeClr val="dk1"/>
                </a:solidFill>
                <a:latin typeface="THE행복열매"/>
                <a:ea typeface="THE행복열매"/>
              </a:rPr>
              <a:t>채승원</a:t>
            </a:r>
          </a:p>
        </p:txBody>
      </p:sp>
      <p:pic>
        <p:nvPicPr>
          <p:cNvPr id="122" name="Picture 2" descr="C:\Users\cms88\OneDrive\바탕 화면\공부내용\코드2.PNG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2082799" y="1959559"/>
            <a:ext cx="8285665" cy="4329555"/>
          </a:xfrm>
          <a:prstGeom prst="rect">
            <a:avLst/>
          </a:prstGeom>
          <a:ln/>
          <a:effectLst>
            <a:reflection blurRad="6350" stA="52000" endA="300" endPos="35000" dir="5400000" sy="-100000" algn="bl" rotWithShape="0"/>
            <a:softEdge rad="1270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제목 1"/>
          <p:cNvSpPr txBox="1"/>
          <p:nvPr/>
        </p:nvSpPr>
        <p:spPr>
          <a:xfrm>
            <a:off x="320970" y="291550"/>
            <a:ext cx="3475695" cy="63999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3600" b="1">
                <a:solidFill>
                  <a:srgbClr val="FDADBB"/>
                </a:solidFill>
                <a:latin typeface="Arial Black"/>
                <a:cs typeface="Arial Black"/>
              </a:defRPr>
            </a:lvl1pPr>
          </a:lstStyle>
          <a:p>
            <a:pPr lvl="0">
              <a:defRPr/>
            </a:pPr>
            <a:r>
              <a:rPr lang="ko-KR" altLang="en-US">
                <a:latin typeface="THE행복열매"/>
                <a:ea typeface="THE행복열매"/>
              </a:rPr>
              <a:t>적지 </a:t>
            </a:r>
            <a:r>
              <a:rPr lang="en-US" altLang="ko-KR">
                <a:latin typeface="THE행복열매"/>
                <a:ea typeface="THE행복열매"/>
              </a:rPr>
              <a:t>TEAM</a:t>
            </a:r>
            <a:r>
              <a:rPr lang="ko-KR" altLang="en-US">
                <a:latin typeface="THE행복열매"/>
                <a:ea typeface="THE행복열매"/>
              </a:rPr>
              <a:t>의 공부내용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399976" y="831184"/>
            <a:ext cx="2282054" cy="45719"/>
          </a:xfrm>
          <a:prstGeom prst="rect">
            <a:avLst/>
          </a:prstGeom>
          <a:solidFill>
            <a:srgbClr val="FDADBB"/>
          </a:solidFill>
          <a:ln w="31750">
            <a:noFill/>
          </a:ln>
          <a:effectLst>
            <a:outerShdw blurRad="254000" sx="104000" sy="104000" algn="ctr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x-none" altLang="en-US">
              <a:latin typeface="THE행복열매"/>
              <a:ea typeface="THE행복열매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910134" y="1640009"/>
            <a:ext cx="6435481" cy="1788991"/>
          </a:xfrm>
          <a:prstGeom prst="rect">
            <a:avLst/>
          </a:prstGeom>
        </p:spPr>
        <p:txBody>
          <a:bodyPr vert="horz" wrap="square" lIns="91440" tIns="45720" rIns="91440" bIns="45720">
            <a:normAutofit/>
          </a:bodyPr>
          <a:lstStyle/>
          <a:p>
            <a:pPr algn="l">
              <a:defRPr/>
            </a:pPr>
            <a:endParaRPr/>
          </a:p>
        </p:txBody>
      </p:sp>
      <p:sp>
        <p:nvSpPr>
          <p:cNvPr id="86" name="TextBox 85"/>
          <p:cNvSpPr txBox="1"/>
          <p:nvPr/>
        </p:nvSpPr>
        <p:spPr>
          <a:xfrm>
            <a:off x="454268" y="1322508"/>
            <a:ext cx="6643078" cy="1953846"/>
          </a:xfrm>
          <a:prstGeom prst="rect">
            <a:avLst/>
          </a:prstGeom>
        </p:spPr>
        <p:txBody>
          <a:bodyPr vert="horz" wrap="square" lIns="91440" tIns="45720" rIns="91440" bIns="45720">
            <a:normAutofit/>
          </a:bodyPr>
          <a:lstStyle/>
          <a:p>
            <a:pPr algn="l">
              <a:defRPr/>
            </a:pPr>
            <a:r>
              <a:rPr lang="ko-KR" altLang="en-US" sz="3600">
                <a:solidFill>
                  <a:schemeClr val="dk1"/>
                </a:solidFill>
                <a:latin typeface="THE행복열매"/>
                <a:ea typeface="THE행복열매"/>
              </a:rPr>
              <a:t>채승원</a:t>
            </a:r>
          </a:p>
        </p:txBody>
      </p:sp>
      <p:pic>
        <p:nvPicPr>
          <p:cNvPr id="123" name="Picture 2" descr="C:\Users\cms88\OneDrive\바탕 화면\공부내용\코드3.PNG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938198" y="1951702"/>
            <a:ext cx="8667903" cy="4096423"/>
          </a:xfrm>
          <a:prstGeom prst="rect">
            <a:avLst/>
          </a:prstGeom>
          <a:ln/>
          <a:effectLst>
            <a:reflection blurRad="6350" stA="52000" endA="300" endPos="35000" dir="5400000" sy="-100000" algn="bl" rotWithShape="0"/>
            <a:softEdge rad="1270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제목 1"/>
          <p:cNvSpPr txBox="1"/>
          <p:nvPr/>
        </p:nvSpPr>
        <p:spPr>
          <a:xfrm>
            <a:off x="320970" y="291550"/>
            <a:ext cx="3475695" cy="63999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3600" b="1">
                <a:solidFill>
                  <a:srgbClr val="FDADBB"/>
                </a:solidFill>
                <a:latin typeface="Arial Black"/>
                <a:cs typeface="Arial Black"/>
              </a:defRPr>
            </a:lvl1pPr>
          </a:lstStyle>
          <a:p>
            <a:pPr lvl="0">
              <a:defRPr/>
            </a:pPr>
            <a:r>
              <a:rPr lang="ko-KR" altLang="en-US">
                <a:latin typeface="THE행복열매"/>
                <a:ea typeface="THE행복열매"/>
              </a:rPr>
              <a:t>적지 </a:t>
            </a:r>
            <a:r>
              <a:rPr lang="en-US" altLang="ko-KR">
                <a:latin typeface="THE행복열매"/>
                <a:ea typeface="THE행복열매"/>
              </a:rPr>
              <a:t>TEAM</a:t>
            </a:r>
            <a:r>
              <a:rPr lang="ko-KR" altLang="en-US">
                <a:latin typeface="THE행복열매"/>
                <a:ea typeface="THE행복열매"/>
              </a:rPr>
              <a:t>의 공부내용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399976" y="831184"/>
            <a:ext cx="2282054" cy="45719"/>
          </a:xfrm>
          <a:prstGeom prst="rect">
            <a:avLst/>
          </a:prstGeom>
          <a:solidFill>
            <a:srgbClr val="FDADBB"/>
          </a:solidFill>
          <a:ln w="31750">
            <a:noFill/>
          </a:ln>
          <a:effectLst>
            <a:outerShdw blurRad="254000" sx="104000" sy="104000" algn="ctr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x-none" altLang="en-US">
              <a:latin typeface="THE행복열매"/>
              <a:ea typeface="THE행복열매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910134" y="1640009"/>
            <a:ext cx="6435481" cy="1788991"/>
          </a:xfrm>
          <a:prstGeom prst="rect">
            <a:avLst/>
          </a:prstGeom>
        </p:spPr>
        <p:txBody>
          <a:bodyPr vert="horz" wrap="square" lIns="91440" tIns="45720" rIns="91440" bIns="45720">
            <a:normAutofit/>
          </a:bodyPr>
          <a:lstStyle/>
          <a:p>
            <a:pPr algn="l">
              <a:defRPr/>
            </a:pPr>
            <a:endParaRPr/>
          </a:p>
        </p:txBody>
      </p:sp>
      <p:sp>
        <p:nvSpPr>
          <p:cNvPr id="86" name="TextBox 85"/>
          <p:cNvSpPr txBox="1"/>
          <p:nvPr/>
        </p:nvSpPr>
        <p:spPr>
          <a:xfrm>
            <a:off x="454268" y="1322508"/>
            <a:ext cx="6643078" cy="1953846"/>
          </a:xfrm>
          <a:prstGeom prst="rect">
            <a:avLst/>
          </a:prstGeom>
        </p:spPr>
        <p:txBody>
          <a:bodyPr vert="horz" wrap="square" lIns="91440" tIns="45720" rIns="91440" bIns="45720">
            <a:normAutofit/>
          </a:bodyPr>
          <a:lstStyle/>
          <a:p>
            <a:pPr algn="l">
              <a:defRPr/>
            </a:pPr>
            <a:r>
              <a:rPr lang="ko-KR" altLang="en-US" sz="3600">
                <a:solidFill>
                  <a:schemeClr val="dk1"/>
                </a:solidFill>
                <a:latin typeface="THE행복열매"/>
                <a:ea typeface="THE행복열매"/>
              </a:rPr>
              <a:t>채승원</a:t>
            </a:r>
          </a:p>
        </p:txBody>
      </p:sp>
      <p:pic>
        <p:nvPicPr>
          <p:cNvPr id="124" name="Picture 2" descr="C:\Users\cms88\OneDrive\바탕 화면\공부내용\공부내용2_1.png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2141444" y="1531907"/>
            <a:ext cx="2969480" cy="4664191"/>
          </a:xfrm>
          <a:prstGeom prst="rect">
            <a:avLst/>
          </a:prstGeom>
          <a:ln w="88900" cap="sq">
            <a:noFill/>
            <a:miter/>
          </a:ln>
          <a:effectLst>
            <a:outerShdw blurRad="127000" dist="127000" dir="27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25" name="Picture 2" descr="C:\Users\cms88\OneDrive\바탕 화면\공부내용\공부내용163.PNG"/>
          <p:cNvPicPr>
            <a:picLocks noGrp="1"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5256648" y="1529386"/>
            <a:ext cx="2816657" cy="4690669"/>
          </a:xfrm>
          <a:prstGeom prst="rect">
            <a:avLst/>
          </a:prstGeom>
          <a:ln w="88900" cap="sq">
            <a:noFill/>
            <a:miter/>
          </a:ln>
          <a:effectLst>
            <a:outerShdw blurRad="127000" dist="127000" dir="27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26" name="Picture 2" descr="C:\Users\cms88\OneDrive\바탕 화면\공부내용\공부내용3_1.png"/>
          <p:cNvPicPr>
            <a:picLocks noChangeAspect="1" noChangeArrowheads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8236264" y="1535797"/>
            <a:ext cx="2808312" cy="4690058"/>
          </a:xfrm>
          <a:prstGeom prst="rect">
            <a:avLst/>
          </a:prstGeom>
          <a:ln w="88900" cap="sq">
            <a:noFill/>
            <a:miter/>
          </a:ln>
          <a:effectLst>
            <a:outerShdw blurRad="127000" dist="127000" dir="27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내용 개체 틀 3"/>
          <p:cNvSpPr txBox="1"/>
          <p:nvPr/>
        </p:nvSpPr>
        <p:spPr>
          <a:xfrm>
            <a:off x="1500638" y="1420586"/>
            <a:ext cx="286252" cy="63490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3600" b="1">
                <a:solidFill>
                  <a:srgbClr val="FDADBB"/>
                </a:solidFill>
                <a:latin typeface="Arial Black"/>
                <a:cs typeface="Arial Black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lang="x-none" altLang="en-US">
              <a:latin typeface="THE행복열매"/>
              <a:ea typeface="THE행복열매"/>
            </a:endParaRPr>
          </a:p>
        </p:txBody>
      </p:sp>
      <p:sp>
        <p:nvSpPr>
          <p:cNvPr id="24" name="제목 1"/>
          <p:cNvSpPr txBox="1"/>
          <p:nvPr/>
        </p:nvSpPr>
        <p:spPr>
          <a:xfrm>
            <a:off x="320971" y="291550"/>
            <a:ext cx="2827993" cy="63999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3600" b="1">
                <a:solidFill>
                  <a:srgbClr val="FDADBB"/>
                </a:solidFill>
                <a:latin typeface="Arial Black"/>
                <a:cs typeface="Arial Black"/>
              </a:defRPr>
            </a:lvl1pPr>
          </a:lstStyle>
          <a:p>
            <a:pPr lvl="0">
              <a:defRPr/>
            </a:pPr>
            <a:r>
              <a:rPr lang="ko-KR" altLang="en-US">
                <a:latin typeface="THE행복열매"/>
                <a:ea typeface="THE행복열매"/>
              </a:rPr>
              <a:t> 지적장애인 이란</a:t>
            </a:r>
            <a:r>
              <a:rPr lang="en-US" altLang="ko-KR">
                <a:latin typeface="THE행복열매"/>
                <a:ea typeface="THE행복열매"/>
              </a:rPr>
              <a:t>?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399976" y="831184"/>
            <a:ext cx="2282054" cy="45719"/>
          </a:xfrm>
          <a:prstGeom prst="rect">
            <a:avLst/>
          </a:prstGeom>
          <a:solidFill>
            <a:srgbClr val="FDADBB"/>
          </a:solidFill>
          <a:ln w="31750">
            <a:noFill/>
          </a:ln>
          <a:effectLst>
            <a:outerShdw blurRad="254000" sx="104000" sy="104000" algn="ctr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x-none" altLang="en-US">
              <a:latin typeface="THE행복열매"/>
              <a:ea typeface="THE행복열매"/>
            </a:endParaRPr>
          </a:p>
        </p:txBody>
      </p:sp>
      <p:sp>
        <p:nvSpPr>
          <p:cNvPr id="26" name="내용 개체 틀 3"/>
          <p:cNvSpPr txBox="1"/>
          <p:nvPr/>
        </p:nvSpPr>
        <p:spPr>
          <a:xfrm>
            <a:off x="6040999" y="1875688"/>
            <a:ext cx="3453484" cy="64238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3600" b="1">
                <a:solidFill>
                  <a:srgbClr val="FDADBB"/>
                </a:solidFill>
                <a:latin typeface="Arial Black"/>
                <a:cs typeface="Arial Black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altLang="ko-KR">
                <a:solidFill>
                  <a:schemeClr val="dk1"/>
                </a:solidFill>
                <a:latin typeface="THE행복열매"/>
                <a:ea typeface="THE행복열매"/>
              </a:rPr>
              <a:t>1.</a:t>
            </a:r>
            <a:r>
              <a:rPr lang="ko-KR" altLang="en-US">
                <a:solidFill>
                  <a:schemeClr val="dk1"/>
                </a:solidFill>
                <a:latin typeface="THE행복열매"/>
                <a:ea typeface="THE행복열매"/>
              </a:rPr>
              <a:t>현재의 기능 상실</a:t>
            </a:r>
          </a:p>
        </p:txBody>
      </p:sp>
      <p:sp>
        <p:nvSpPr>
          <p:cNvPr id="29" name="직사각형 28"/>
          <p:cNvSpPr/>
          <p:nvPr/>
        </p:nvSpPr>
        <p:spPr>
          <a:xfrm>
            <a:off x="7712500" y="2005984"/>
            <a:ext cx="286839" cy="6367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endParaRPr lang="en-US" altLang="ko-KR" sz="3600" b="1">
              <a:solidFill>
                <a:schemeClr val="dk1"/>
              </a:solidFill>
              <a:latin typeface="THE행복열매"/>
              <a:ea typeface="THE행복열매"/>
              <a:cs typeface="Arial Black"/>
            </a:endParaRPr>
          </a:p>
        </p:txBody>
      </p:sp>
      <p:sp>
        <p:nvSpPr>
          <p:cNvPr id="58" name="내용 개체 틀 3"/>
          <p:cNvSpPr txBox="1"/>
          <p:nvPr/>
        </p:nvSpPr>
        <p:spPr>
          <a:xfrm>
            <a:off x="6096000" y="4147474"/>
            <a:ext cx="4885153" cy="637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3600" b="1">
                <a:solidFill>
                  <a:schemeClr val="dk1"/>
                </a:solidFill>
                <a:latin typeface="THE행복열매"/>
                <a:ea typeface="THE행복열매"/>
              </a:rPr>
              <a:t>3.</a:t>
            </a:r>
            <a:r>
              <a:rPr lang="ko-KR" altLang="en-US" sz="3600" b="1">
                <a:solidFill>
                  <a:schemeClr val="dk1"/>
                </a:solidFill>
                <a:latin typeface="THE행복열매"/>
                <a:ea typeface="THE행복열매"/>
              </a:rPr>
              <a:t>보통 </a:t>
            </a:r>
            <a:r>
              <a:rPr lang="en-US" altLang="ko-KR" sz="3600" b="1">
                <a:solidFill>
                  <a:schemeClr val="dk1"/>
                </a:solidFill>
                <a:latin typeface="THE행복열매"/>
                <a:ea typeface="THE행복열매"/>
              </a:rPr>
              <a:t>18</a:t>
            </a:r>
            <a:r>
              <a:rPr lang="ko-KR" altLang="en-US" sz="3600" b="1">
                <a:solidFill>
                  <a:schemeClr val="dk1"/>
                </a:solidFill>
                <a:latin typeface="THE행복열매"/>
                <a:ea typeface="THE행복열매"/>
              </a:rPr>
              <a:t>세이하 발병</a:t>
            </a:r>
          </a:p>
        </p:txBody>
      </p:sp>
      <p:sp>
        <p:nvSpPr>
          <p:cNvPr id="59" name="직사각형 43"/>
          <p:cNvSpPr/>
          <p:nvPr/>
        </p:nvSpPr>
        <p:spPr>
          <a:xfrm>
            <a:off x="6606149" y="4033540"/>
            <a:ext cx="6506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endParaRPr lang="en-US" altLang="ko-KR" sz="3600" b="1">
              <a:solidFill>
                <a:schemeClr val="dk1"/>
              </a:solidFill>
              <a:latin typeface="THE행복열매"/>
              <a:ea typeface="THE행복열매"/>
              <a:cs typeface="Arial Black"/>
            </a:endParaRPr>
          </a:p>
        </p:txBody>
      </p:sp>
      <p:pic>
        <p:nvPicPr>
          <p:cNvPr id="60" name="그림 59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221521" y="1539916"/>
            <a:ext cx="3533286" cy="3778168"/>
          </a:xfrm>
          <a:prstGeom prst="ellipse">
            <a:avLst/>
          </a:prstGeom>
          <a:ln w="190500" cap="sq" cmpd="sng">
            <a:gradFill flip="xy" rotWithShape="1">
              <a:gsLst>
                <a:gs pos="0">
                  <a:srgbClr val="000000">
                    <a:alpha val="100000"/>
                  </a:srgbClr>
                </a:gs>
                <a:gs pos="100000">
                  <a:srgbClr val="5E5E5E">
                    <a:alpha val="100000"/>
                  </a:srgbClr>
                </a:gs>
              </a:gsLst>
              <a:lin ang="5400000" scaled="0"/>
              <a:tileRect/>
            </a:gradFill>
            <a:miter/>
          </a:ln>
          <a:effectLst>
            <a:innerShdw blurRad="84198">
              <a:srgbClr val="000000">
                <a:alpha val="50000"/>
              </a:srgbClr>
            </a:innerShdw>
            <a:reflection blurRad="6350" stA="50000" endA="300" endPos="38500" dist="50800" dir="5400000" sy="-100000" algn="bl" rotWithShape="0"/>
          </a:effectLst>
        </p:spPr>
      </p:pic>
      <p:sp>
        <p:nvSpPr>
          <p:cNvPr id="61" name="내용 개체 틀 3"/>
          <p:cNvSpPr txBox="1"/>
          <p:nvPr/>
        </p:nvSpPr>
        <p:spPr>
          <a:xfrm>
            <a:off x="6040999" y="2977173"/>
            <a:ext cx="3453484" cy="641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3600" b="1">
                <a:solidFill>
                  <a:schemeClr val="dk1"/>
                </a:solidFill>
                <a:latin typeface="THE행복열매"/>
                <a:ea typeface="THE행복열매"/>
              </a:rPr>
              <a:t>2.</a:t>
            </a:r>
            <a:r>
              <a:rPr lang="ko-KR" altLang="en-US" sz="3600" b="1">
                <a:solidFill>
                  <a:schemeClr val="dk1"/>
                </a:solidFill>
                <a:latin typeface="THE행복열매"/>
                <a:ea typeface="THE행복열매"/>
              </a:rPr>
              <a:t>평균 이하의 지능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내용 개체 틀 3"/>
          <p:cNvSpPr txBox="1"/>
          <p:nvPr/>
        </p:nvSpPr>
        <p:spPr>
          <a:xfrm>
            <a:off x="1500638" y="1420586"/>
            <a:ext cx="286252" cy="63490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3600" b="1">
                <a:solidFill>
                  <a:srgbClr val="FDADBB"/>
                </a:solidFill>
                <a:latin typeface="Arial Black"/>
                <a:cs typeface="Arial Black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lang="x-none" altLang="en-US">
              <a:latin typeface="THE행복열매"/>
              <a:ea typeface="THE행복열매"/>
            </a:endParaRPr>
          </a:p>
        </p:txBody>
      </p:sp>
      <p:sp>
        <p:nvSpPr>
          <p:cNvPr id="24" name="제목 1"/>
          <p:cNvSpPr txBox="1"/>
          <p:nvPr/>
        </p:nvSpPr>
        <p:spPr>
          <a:xfrm>
            <a:off x="320974" y="291550"/>
            <a:ext cx="3037541" cy="63999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3600" b="1">
                <a:solidFill>
                  <a:srgbClr val="FDADBB"/>
                </a:solidFill>
                <a:latin typeface="Arial Black"/>
                <a:cs typeface="Arial Black"/>
              </a:defRPr>
            </a:lvl1pPr>
          </a:lstStyle>
          <a:p>
            <a:pPr lvl="0">
              <a:defRPr/>
            </a:pPr>
            <a:r>
              <a:rPr lang="ko-KR" altLang="en-US">
                <a:latin typeface="THE행복열매"/>
                <a:ea typeface="THE행복열매"/>
              </a:rPr>
              <a:t>지적 장애인이란</a:t>
            </a:r>
            <a:r>
              <a:rPr lang="en-US" altLang="ko-KR">
                <a:latin typeface="THE행복열매"/>
                <a:ea typeface="THE행복열매"/>
              </a:rPr>
              <a:t>?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399976" y="831184"/>
            <a:ext cx="2282054" cy="45719"/>
          </a:xfrm>
          <a:prstGeom prst="rect">
            <a:avLst/>
          </a:prstGeom>
          <a:solidFill>
            <a:srgbClr val="FDADBB"/>
          </a:solidFill>
          <a:ln w="31750">
            <a:noFill/>
          </a:ln>
          <a:effectLst>
            <a:outerShdw blurRad="254000" sx="104000" sy="104000" algn="ctr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x-none" altLang="en-US">
              <a:latin typeface="THE행복열매"/>
              <a:ea typeface="THE행복열매"/>
            </a:endParaRPr>
          </a:p>
        </p:txBody>
      </p:sp>
      <p:pic>
        <p:nvPicPr>
          <p:cNvPr id="60" name="그림 59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873492" y="1765793"/>
            <a:ext cx="5222507" cy="3766031"/>
          </a:xfrm>
          <a:prstGeom prst="rect">
            <a:avLst/>
          </a:prstGeom>
          <a:effectLst>
            <a:reflection blurRad="6350" stA="52000" endA="300" endPos="35000" dir="5400000" sy="-100000" algn="bl" rotWithShape="0"/>
            <a:softEdge rad="127000"/>
          </a:effectLst>
        </p:spPr>
      </p:pic>
      <p:pic>
        <p:nvPicPr>
          <p:cNvPr id="61" name="그림 60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6662769" y="1733555"/>
            <a:ext cx="5118771" cy="3813153"/>
          </a:xfrm>
          <a:prstGeom prst="rect">
            <a:avLst/>
          </a:prstGeom>
          <a:effectLst>
            <a:reflection blurRad="6350" stA="52000" endA="300" endPos="35000" dir="5400000" sy="-100000" algn="bl" rotWithShape="0"/>
            <a:softEdge rad="127000"/>
          </a:effectLst>
        </p:spPr>
      </p:pic>
      <p:sp>
        <p:nvSpPr>
          <p:cNvPr id="62" name="직사각형 61"/>
          <p:cNvSpPr/>
          <p:nvPr/>
        </p:nvSpPr>
        <p:spPr>
          <a:xfrm>
            <a:off x="2216685" y="5601993"/>
            <a:ext cx="4343353" cy="87383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ko-KR" altLang="en-US" sz="2600" b="1" i="0" strike="noStrike">
                <a:solidFill>
                  <a:srgbClr val="000000">
                    <a:alpha val="100000"/>
                  </a:srgbClr>
                </a:solidFill>
                <a:latin typeface="THE행복열매"/>
                <a:ea typeface="THE행복열매"/>
              </a:rPr>
              <a:t>          </a:t>
            </a:r>
            <a:r>
              <a:rPr sz="2600" b="1" i="0" strike="noStrike">
                <a:solidFill>
                  <a:srgbClr val="000000">
                    <a:alpha val="100000"/>
                  </a:srgbClr>
                </a:solidFill>
                <a:latin typeface="THE행복열매"/>
                <a:ea typeface="THE행복열매"/>
              </a:rPr>
              <a:t>정신 지체</a:t>
            </a:r>
          </a:p>
          <a:p>
            <a:pPr algn="l">
              <a:defRPr/>
            </a:pPr>
            <a:r>
              <a:rPr sz="2600" b="1" i="0" strike="noStrike">
                <a:solidFill>
                  <a:srgbClr val="000000">
                    <a:alpha val="100000"/>
                  </a:srgbClr>
                </a:solidFill>
                <a:latin typeface="THE행복열매"/>
                <a:ea typeface="THE행복열매"/>
              </a:rPr>
              <a:t>(Mental retardation)</a:t>
            </a:r>
          </a:p>
        </p:txBody>
      </p:sp>
      <p:sp>
        <p:nvSpPr>
          <p:cNvPr id="63" name="직사각형 62"/>
          <p:cNvSpPr/>
          <p:nvPr/>
        </p:nvSpPr>
        <p:spPr>
          <a:xfrm>
            <a:off x="7863547" y="5405828"/>
            <a:ext cx="4584896" cy="12812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ko-KR" altLang="en-US" sz="2600" b="1" i="0" strike="noStrike">
                <a:solidFill>
                  <a:srgbClr val="000000">
                    <a:alpha val="100000"/>
                  </a:srgbClr>
                </a:solidFill>
                <a:latin typeface="THE행복열매"/>
                <a:ea typeface="THE행복열매"/>
              </a:rPr>
              <a:t>       지적 장애인</a:t>
            </a:r>
          </a:p>
          <a:p>
            <a:pPr algn="l">
              <a:defRPr/>
            </a:pPr>
            <a:r>
              <a:rPr lang="en-US" altLang="ko-KR" sz="2600" b="1" i="0" strike="noStrike">
                <a:solidFill>
                  <a:srgbClr val="000000">
                    <a:alpha val="100000"/>
                  </a:srgbClr>
                </a:solidFill>
                <a:latin typeface="THE행복열매"/>
                <a:ea typeface="THE행복열매"/>
              </a:rPr>
              <a:t>(</a:t>
            </a:r>
            <a:r>
              <a:rPr sz="2600" b="1" i="0" strike="noStrike">
                <a:solidFill>
                  <a:srgbClr val="000000">
                    <a:alpha val="100000"/>
                  </a:srgbClr>
                </a:solidFill>
                <a:latin typeface="THE행복열매"/>
                <a:ea typeface="THE행복열매"/>
              </a:rPr>
              <a:t>Intellectual disability</a:t>
            </a:r>
            <a:r>
              <a:rPr lang="en-US" altLang="ko-KR" sz="2600" b="1" i="0" strike="noStrike">
                <a:solidFill>
                  <a:srgbClr val="000000">
                    <a:alpha val="100000"/>
                  </a:srgbClr>
                </a:solidFill>
                <a:latin typeface="THE행복열매"/>
                <a:ea typeface="THE행복열매"/>
              </a:rPr>
              <a:t>)</a:t>
            </a:r>
          </a:p>
          <a:p>
            <a:pPr algn="l">
              <a:defRPr/>
            </a:pPr>
            <a:r>
              <a:rPr lang="ko-KR" altLang="en-US" sz="2600" b="1" i="0" strike="noStrike">
                <a:solidFill>
                  <a:srgbClr val="000000">
                    <a:alpha val="100000"/>
                  </a:srgbClr>
                </a:solidFill>
                <a:latin typeface="THE행복열매"/>
                <a:ea typeface="THE행복열매"/>
              </a:rPr>
              <a:t>   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119075" y="1066066"/>
            <a:ext cx="7888654" cy="1200394"/>
          </a:xfrm>
          <a:prstGeom prst="rect">
            <a:avLst/>
          </a:prstGeom>
        </p:spPr>
        <p:txBody>
          <a:bodyPr vert="horz" wrap="square" lIns="91440" tIns="45720" rIns="91440" bIns="45720">
            <a:normAutofit/>
          </a:bodyPr>
          <a:lstStyle/>
          <a:p>
            <a:pPr algn="l">
              <a:defRPr/>
            </a:pPr>
            <a:r>
              <a:rPr lang="ko-KR" altLang="en-US" sz="3000" b="1">
                <a:solidFill>
                  <a:schemeClr val="dk1"/>
                </a:solidFill>
                <a:latin typeface="THE행복열매"/>
                <a:ea typeface="THE행복열매"/>
              </a:rPr>
              <a:t>사회적 인식 개선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내용 개체 틀 3"/>
          <p:cNvSpPr txBox="1"/>
          <p:nvPr/>
        </p:nvSpPr>
        <p:spPr>
          <a:xfrm>
            <a:off x="1500638" y="1420586"/>
            <a:ext cx="286252" cy="63490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3600" b="1">
                <a:solidFill>
                  <a:srgbClr val="FDADBB"/>
                </a:solidFill>
                <a:latin typeface="Arial Black"/>
                <a:cs typeface="Arial Black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lang="x-none" altLang="en-US">
              <a:latin typeface="THE행복열매"/>
              <a:ea typeface="THE행복열매"/>
            </a:endParaRPr>
          </a:p>
        </p:txBody>
      </p:sp>
      <p:sp>
        <p:nvSpPr>
          <p:cNvPr id="24" name="제목 1"/>
          <p:cNvSpPr txBox="1"/>
          <p:nvPr/>
        </p:nvSpPr>
        <p:spPr>
          <a:xfrm>
            <a:off x="320972" y="291550"/>
            <a:ext cx="2732743" cy="63999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3600" b="1">
                <a:solidFill>
                  <a:srgbClr val="FDADBB"/>
                </a:solidFill>
                <a:latin typeface="Arial Black"/>
                <a:cs typeface="Arial Black"/>
              </a:defRPr>
            </a:lvl1pPr>
          </a:lstStyle>
          <a:p>
            <a:pPr lvl="0">
              <a:defRPr/>
            </a:pPr>
            <a:r>
              <a:rPr lang="ko-KR" altLang="en-US">
                <a:latin typeface="THE행복열매"/>
                <a:ea typeface="THE행복열매"/>
              </a:rPr>
              <a:t>지적 장애인이란</a:t>
            </a:r>
            <a:r>
              <a:rPr lang="en-US" altLang="ko-KR">
                <a:latin typeface="THE행복열매"/>
                <a:ea typeface="THE행복열매"/>
              </a:rPr>
              <a:t>?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399976" y="831184"/>
            <a:ext cx="2282054" cy="45719"/>
          </a:xfrm>
          <a:prstGeom prst="rect">
            <a:avLst/>
          </a:prstGeom>
          <a:solidFill>
            <a:srgbClr val="FDADBB"/>
          </a:solidFill>
          <a:ln w="31750">
            <a:noFill/>
          </a:ln>
          <a:effectLst>
            <a:outerShdw blurRad="254000" sx="104000" sy="104000" algn="ctr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x-none" altLang="en-US">
              <a:latin typeface="THE행복열매"/>
              <a:ea typeface="THE행복열매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4598220" y="2219617"/>
            <a:ext cx="2670673" cy="6384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3600" b="1">
                <a:solidFill>
                  <a:schemeClr val="dk1"/>
                </a:solidFill>
                <a:latin typeface="THE행복열매"/>
                <a:ea typeface="THE행복열매"/>
                <a:cs typeface="Arial Black"/>
              </a:rPr>
              <a:t>02</a:t>
            </a:r>
            <a:r>
              <a:rPr lang="ko-KR" altLang="en-US" sz="3600" b="1">
                <a:solidFill>
                  <a:schemeClr val="dk1"/>
                </a:solidFill>
                <a:latin typeface="THE행복열매"/>
                <a:ea typeface="THE행복열매"/>
                <a:cs typeface="Arial Black"/>
              </a:rPr>
              <a:t> 프로젝트 계획</a:t>
            </a:r>
            <a:endParaRPr lang="en-US" altLang="ko-KR" sz="3600" b="1">
              <a:solidFill>
                <a:schemeClr val="dk1"/>
              </a:solidFill>
              <a:latin typeface="THE행복열매"/>
              <a:ea typeface="THE행복열매"/>
              <a:cs typeface="Arial Black"/>
            </a:endParaRPr>
          </a:p>
        </p:txBody>
      </p:sp>
      <p:sp>
        <p:nvSpPr>
          <p:cNvPr id="64" name="내용 개체 틀 3"/>
          <p:cNvSpPr txBox="1"/>
          <p:nvPr/>
        </p:nvSpPr>
        <p:spPr>
          <a:xfrm>
            <a:off x="5181393" y="2765076"/>
            <a:ext cx="2171272" cy="366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endParaRPr lang="ko-KR" altLang="en-US">
              <a:solidFill>
                <a:schemeClr val="dk1"/>
              </a:solidFill>
              <a:latin typeface="THE행복열매"/>
              <a:ea typeface="THE행복열매"/>
            </a:endParaRPr>
          </a:p>
        </p:txBody>
      </p:sp>
      <p:sp>
        <p:nvSpPr>
          <p:cNvPr id="65" name="직사각형 28"/>
          <p:cNvSpPr/>
          <p:nvPr/>
        </p:nvSpPr>
        <p:spPr>
          <a:xfrm>
            <a:off x="4531444" y="2712199"/>
            <a:ext cx="2843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endParaRPr lang="x-none" altLang="en-US" sz="3600" b="1">
              <a:solidFill>
                <a:schemeClr val="dk1"/>
              </a:solidFill>
              <a:latin typeface="THE행복열매"/>
              <a:ea typeface="THE행복열매"/>
              <a:cs typeface="Arial Black"/>
            </a:endParaRPr>
          </a:p>
        </p:txBody>
      </p:sp>
      <p:pic>
        <p:nvPicPr>
          <p:cNvPr id="66" name="그림 65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4971316" y="3026018"/>
            <a:ext cx="1980711" cy="1526555"/>
          </a:xfrm>
          <a:prstGeom prst="rect">
            <a:avLst/>
          </a:prstGeom>
          <a:effectLst>
            <a:reflection blurRad="6350" stA="52000" endA="300" endPos="35000" dir="5400000" sy="-100000" algn="bl" rotWithShape="0"/>
            <a:softEdge rad="1270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제목 1"/>
          <p:cNvSpPr txBox="1"/>
          <p:nvPr/>
        </p:nvSpPr>
        <p:spPr>
          <a:xfrm>
            <a:off x="320973" y="291550"/>
            <a:ext cx="2132667" cy="63999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3600" b="1">
                <a:solidFill>
                  <a:srgbClr val="FDADBB"/>
                </a:solidFill>
                <a:latin typeface="Arial Black"/>
                <a:cs typeface="Arial Black"/>
              </a:defRPr>
            </a:lvl1pPr>
          </a:lstStyle>
          <a:p>
            <a:pPr lvl="0">
              <a:defRPr/>
            </a:pPr>
            <a:r>
              <a:rPr lang="ko-KR" altLang="en-US">
                <a:latin typeface="THE행복열매"/>
                <a:ea typeface="THE행복열매"/>
              </a:rPr>
              <a:t>프로젝트 계획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399976" y="831184"/>
            <a:ext cx="2282054" cy="45719"/>
          </a:xfrm>
          <a:prstGeom prst="rect">
            <a:avLst/>
          </a:prstGeom>
          <a:solidFill>
            <a:srgbClr val="FDADBB"/>
          </a:solidFill>
          <a:ln w="31750">
            <a:noFill/>
          </a:ln>
          <a:effectLst>
            <a:outerShdw blurRad="254000" sx="104000" sy="104000" algn="ctr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x-none" altLang="en-US">
              <a:latin typeface="THE행복열매"/>
              <a:ea typeface="THE행복열매"/>
            </a:endParaRPr>
          </a:p>
        </p:txBody>
      </p:sp>
      <p:pic>
        <p:nvPicPr>
          <p:cNvPr id="66" name="그림 65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803926" y="1263991"/>
            <a:ext cx="2182610" cy="2165009"/>
          </a:xfrm>
          <a:prstGeom prst="rect">
            <a:avLst/>
          </a:prstGeom>
          <a:ln w="88900" cap="sq">
            <a:noFill/>
            <a:miter/>
          </a:ln>
          <a:effectLst>
            <a:outerShdw blurRad="127000" dist="127000" dir="27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67" name="그림 66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764755" y="3953830"/>
            <a:ext cx="2275389" cy="2293592"/>
          </a:xfrm>
          <a:prstGeom prst="rect">
            <a:avLst/>
          </a:prstGeom>
          <a:ln w="88900" cap="sq">
            <a:noFill/>
            <a:miter/>
          </a:ln>
          <a:effectLst>
            <a:outerShdw blurRad="127000" dist="127000" dir="27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8" name="TextBox 67"/>
          <p:cNvSpPr txBox="1"/>
          <p:nvPr/>
        </p:nvSpPr>
        <p:spPr>
          <a:xfrm>
            <a:off x="1272441" y="3429000"/>
            <a:ext cx="4689231" cy="610577"/>
          </a:xfrm>
          <a:prstGeom prst="rect">
            <a:avLst/>
          </a:prstGeom>
        </p:spPr>
        <p:txBody>
          <a:bodyPr vert="horz" wrap="square" lIns="91440" tIns="45720" rIns="91440" bIns="45720">
            <a:normAutofit/>
          </a:bodyPr>
          <a:lstStyle/>
          <a:p>
            <a:pPr algn="l">
              <a:defRPr/>
            </a:pPr>
            <a:r>
              <a:rPr lang="ko-KR" altLang="en-US" sz="2700">
                <a:solidFill>
                  <a:schemeClr val="dk1"/>
                </a:solidFill>
                <a:latin typeface="THE행복열매"/>
                <a:ea typeface="THE행복열매"/>
              </a:rPr>
              <a:t>지적 장애인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1406768" y="6247423"/>
            <a:ext cx="4689231" cy="610577"/>
          </a:xfrm>
          <a:prstGeom prst="rect">
            <a:avLst/>
          </a:prstGeom>
        </p:spPr>
        <p:txBody>
          <a:bodyPr vert="horz" wrap="square" lIns="91440" tIns="45720" rIns="91440" bIns="45720">
            <a:normAutofit/>
          </a:bodyPr>
          <a:lstStyle/>
          <a:p>
            <a:pPr algn="l">
              <a:defRPr/>
            </a:pPr>
            <a:r>
              <a:rPr lang="ko-KR" altLang="en-US" sz="2700">
                <a:solidFill>
                  <a:schemeClr val="dk1"/>
                </a:solidFill>
                <a:latin typeface="THE행복열매"/>
                <a:ea typeface="THE행복열매"/>
              </a:rPr>
              <a:t>보호자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3910134" y="1640009"/>
            <a:ext cx="6435481" cy="1788991"/>
          </a:xfrm>
          <a:prstGeom prst="rect">
            <a:avLst/>
          </a:prstGeom>
        </p:spPr>
        <p:txBody>
          <a:bodyPr vert="horz" wrap="square" lIns="91440" tIns="45720" rIns="91440" bIns="45720">
            <a:normAutofit/>
          </a:bodyPr>
          <a:lstStyle/>
          <a:p>
            <a:pPr algn="l">
              <a:defRPr/>
            </a:pPr>
            <a:endParaRPr/>
          </a:p>
        </p:txBody>
      </p:sp>
      <p:sp>
        <p:nvSpPr>
          <p:cNvPr id="72" name="TextBox 71"/>
          <p:cNvSpPr txBox="1"/>
          <p:nvPr/>
        </p:nvSpPr>
        <p:spPr>
          <a:xfrm>
            <a:off x="3983404" y="2085731"/>
            <a:ext cx="6984999" cy="2295769"/>
          </a:xfrm>
          <a:prstGeom prst="rect">
            <a:avLst/>
          </a:prstGeom>
        </p:spPr>
        <p:txBody>
          <a:bodyPr vert="horz" wrap="square" lIns="91440" tIns="45720" rIns="91440" bIns="45720">
            <a:normAutofit/>
          </a:bodyPr>
          <a:lstStyle/>
          <a:p>
            <a:pPr algn="l">
              <a:defRPr/>
            </a:pPr>
            <a:r>
              <a:rPr lang="ko-KR" altLang="en-US" sz="2900">
                <a:solidFill>
                  <a:schemeClr val="dk1"/>
                </a:solidFill>
                <a:latin typeface="THE행복열매"/>
                <a:ea typeface="THE행복열매"/>
              </a:rPr>
              <a:t>사회 성숙도 검사</a:t>
            </a:r>
            <a:r>
              <a:rPr lang="en-US" altLang="ko-KR" sz="2900">
                <a:solidFill>
                  <a:schemeClr val="dk1"/>
                </a:solidFill>
                <a:latin typeface="THE행복열매"/>
                <a:ea typeface="THE행복열매"/>
              </a:rPr>
              <a:t>,</a:t>
            </a:r>
            <a:r>
              <a:rPr lang="ko-KR" altLang="en-US" sz="2900">
                <a:solidFill>
                  <a:schemeClr val="dk1"/>
                </a:solidFill>
                <a:latin typeface="THE행복열매"/>
                <a:ea typeface="THE행복열매"/>
              </a:rPr>
              <a:t> 약알림</a:t>
            </a:r>
            <a:r>
              <a:rPr lang="en-US" altLang="ko-KR" sz="2900">
                <a:solidFill>
                  <a:schemeClr val="dk1"/>
                </a:solidFill>
                <a:latin typeface="THE행복열매"/>
                <a:ea typeface="THE행복열매"/>
              </a:rPr>
              <a:t>,</a:t>
            </a:r>
            <a:r>
              <a:rPr lang="ko-KR" altLang="en-US" sz="2900">
                <a:solidFill>
                  <a:schemeClr val="dk1"/>
                </a:solidFill>
                <a:latin typeface="THE행복열매"/>
                <a:ea typeface="THE행복열매"/>
              </a:rPr>
              <a:t>  커뮤니티</a:t>
            </a:r>
            <a:r>
              <a:rPr lang="en-US" altLang="ko-KR" sz="2900">
                <a:solidFill>
                  <a:schemeClr val="dk1"/>
                </a:solidFill>
                <a:latin typeface="THE행복열매"/>
                <a:ea typeface="THE행복열매"/>
              </a:rPr>
              <a:t>,</a:t>
            </a:r>
            <a:r>
              <a:rPr lang="ko-KR" altLang="en-US" sz="2900">
                <a:solidFill>
                  <a:schemeClr val="dk1"/>
                </a:solidFill>
                <a:latin typeface="THE행복열매"/>
                <a:ea typeface="THE행복열매"/>
              </a:rPr>
              <a:t> 동화책 녹음</a:t>
            </a:r>
            <a:r>
              <a:rPr lang="en-US" altLang="ko-KR" sz="2900">
                <a:solidFill>
                  <a:schemeClr val="dk1"/>
                </a:solidFill>
                <a:latin typeface="THE행복열매"/>
                <a:ea typeface="THE행복열매"/>
              </a:rPr>
              <a:t>,</a:t>
            </a:r>
            <a:r>
              <a:rPr lang="ko-KR" altLang="en-US" sz="2900">
                <a:solidFill>
                  <a:schemeClr val="dk1"/>
                </a:solidFill>
                <a:latin typeface="THE행복열매"/>
                <a:ea typeface="THE행복열매"/>
              </a:rPr>
              <a:t> 위치 확인</a:t>
            </a:r>
            <a:r>
              <a:rPr lang="en-US" altLang="ko-KR" sz="2900">
                <a:solidFill>
                  <a:schemeClr val="dk1"/>
                </a:solidFill>
                <a:latin typeface="THE행복열매"/>
                <a:ea typeface="THE행복열매"/>
              </a:rPr>
              <a:t>,</a:t>
            </a:r>
            <a:r>
              <a:rPr lang="ko-KR" altLang="en-US" sz="2900">
                <a:solidFill>
                  <a:schemeClr val="dk1"/>
                </a:solidFill>
                <a:latin typeface="THE행복열매"/>
                <a:ea typeface="THE행복열매"/>
              </a:rPr>
              <a:t> 뇌운동 게임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4172439" y="4851400"/>
            <a:ext cx="6984999" cy="2295769"/>
          </a:xfrm>
          <a:prstGeom prst="rect">
            <a:avLst/>
          </a:prstGeom>
        </p:spPr>
        <p:txBody>
          <a:bodyPr vert="horz" wrap="square" lIns="91440" tIns="45720" rIns="91440" bIns="45720">
            <a:normAutofit/>
          </a:bodyPr>
          <a:lstStyle/>
          <a:p>
            <a:pPr algn="l">
              <a:defRPr/>
            </a:pPr>
            <a:r>
              <a:rPr lang="ko-KR" altLang="en-US" sz="2900">
                <a:solidFill>
                  <a:schemeClr val="dk1"/>
                </a:solidFill>
                <a:latin typeface="THE행복열매"/>
                <a:ea typeface="THE행복열매"/>
              </a:rPr>
              <a:t>약 알림</a:t>
            </a:r>
            <a:r>
              <a:rPr lang="en-US" altLang="ko-KR" sz="2900">
                <a:solidFill>
                  <a:schemeClr val="dk1"/>
                </a:solidFill>
                <a:latin typeface="THE행복열매"/>
                <a:ea typeface="THE행복열매"/>
              </a:rPr>
              <a:t>,</a:t>
            </a:r>
            <a:r>
              <a:rPr lang="ko-KR" altLang="en-US" sz="2900">
                <a:solidFill>
                  <a:schemeClr val="dk1"/>
                </a:solidFill>
                <a:latin typeface="THE행복열매"/>
                <a:ea typeface="THE행복열매"/>
              </a:rPr>
              <a:t> 커뮤니티</a:t>
            </a:r>
            <a:r>
              <a:rPr lang="en-US" altLang="ko-KR" sz="2900">
                <a:solidFill>
                  <a:schemeClr val="dk1"/>
                </a:solidFill>
                <a:latin typeface="THE행복열매"/>
                <a:ea typeface="THE행복열매"/>
              </a:rPr>
              <a:t>,</a:t>
            </a:r>
            <a:r>
              <a:rPr lang="ko-KR" altLang="en-US" sz="2900">
                <a:solidFill>
                  <a:schemeClr val="dk1"/>
                </a:solidFill>
                <a:latin typeface="THE행복열매"/>
                <a:ea typeface="THE행복열매"/>
              </a:rPr>
              <a:t> 위치확인 서비스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내용 개체 틀 3"/>
          <p:cNvSpPr txBox="1"/>
          <p:nvPr/>
        </p:nvSpPr>
        <p:spPr>
          <a:xfrm>
            <a:off x="1500638" y="1420586"/>
            <a:ext cx="286252" cy="63490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3600" b="1">
                <a:solidFill>
                  <a:srgbClr val="FDADBB"/>
                </a:solidFill>
                <a:latin typeface="Arial Black"/>
                <a:cs typeface="Arial Black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lang="x-none" altLang="en-US">
              <a:latin typeface="THE행복열매"/>
              <a:ea typeface="THE행복열매"/>
            </a:endParaRPr>
          </a:p>
        </p:txBody>
      </p:sp>
      <p:sp>
        <p:nvSpPr>
          <p:cNvPr id="24" name="제목 1"/>
          <p:cNvSpPr txBox="1"/>
          <p:nvPr/>
        </p:nvSpPr>
        <p:spPr>
          <a:xfrm>
            <a:off x="320972" y="291550"/>
            <a:ext cx="2732743" cy="63999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3600" b="1">
                <a:solidFill>
                  <a:srgbClr val="FDADBB"/>
                </a:solidFill>
                <a:latin typeface="Arial Black"/>
                <a:cs typeface="Arial Black"/>
              </a:defRPr>
            </a:lvl1pPr>
          </a:lstStyle>
          <a:p>
            <a:pPr lvl="0">
              <a:defRPr/>
            </a:pPr>
            <a:r>
              <a:rPr lang="ko-KR" altLang="en-US">
                <a:latin typeface="THE행복열매"/>
                <a:ea typeface="THE행복열매"/>
              </a:rPr>
              <a:t>지적 장애인이란</a:t>
            </a:r>
            <a:r>
              <a:rPr lang="en-US" altLang="ko-KR">
                <a:latin typeface="THE행복열매"/>
                <a:ea typeface="THE행복열매"/>
              </a:rPr>
              <a:t>?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399976" y="831184"/>
            <a:ext cx="2282054" cy="45719"/>
          </a:xfrm>
          <a:prstGeom prst="rect">
            <a:avLst/>
          </a:prstGeom>
          <a:solidFill>
            <a:srgbClr val="FDADBB"/>
          </a:solidFill>
          <a:ln w="31750">
            <a:noFill/>
          </a:ln>
          <a:effectLst>
            <a:outerShdw blurRad="254000" sx="104000" sy="104000" algn="ctr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x-none" altLang="en-US">
              <a:latin typeface="THE행복열매"/>
              <a:ea typeface="THE행복열매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4830239" y="2290087"/>
            <a:ext cx="2170245" cy="6384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3600" b="1">
                <a:solidFill>
                  <a:schemeClr val="dk1"/>
                </a:solidFill>
                <a:latin typeface="THE행복열매"/>
                <a:ea typeface="THE행복열매"/>
                <a:cs typeface="Arial Black"/>
              </a:rPr>
              <a:t>03</a:t>
            </a:r>
            <a:r>
              <a:rPr lang="ko-KR" altLang="en-US" sz="3600" b="1">
                <a:solidFill>
                  <a:schemeClr val="dk1"/>
                </a:solidFill>
                <a:latin typeface="THE행복열매"/>
                <a:ea typeface="THE행복열매"/>
                <a:cs typeface="Arial Black"/>
              </a:rPr>
              <a:t> 화면 설계</a:t>
            </a:r>
          </a:p>
        </p:txBody>
      </p:sp>
      <p:sp>
        <p:nvSpPr>
          <p:cNvPr id="64" name="내용 개체 틀 3"/>
          <p:cNvSpPr txBox="1"/>
          <p:nvPr/>
        </p:nvSpPr>
        <p:spPr>
          <a:xfrm>
            <a:off x="5413412" y="2835546"/>
            <a:ext cx="2171272" cy="366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endParaRPr lang="ko-KR" altLang="en-US">
              <a:solidFill>
                <a:schemeClr val="dk1"/>
              </a:solidFill>
              <a:latin typeface="THE행복열매"/>
              <a:ea typeface="THE행복열매"/>
            </a:endParaRPr>
          </a:p>
        </p:txBody>
      </p:sp>
      <p:sp>
        <p:nvSpPr>
          <p:cNvPr id="65" name="직사각형 28"/>
          <p:cNvSpPr/>
          <p:nvPr/>
        </p:nvSpPr>
        <p:spPr>
          <a:xfrm>
            <a:off x="4763463" y="2782669"/>
            <a:ext cx="2843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endParaRPr lang="x-none" altLang="en-US" sz="3600" b="1">
              <a:solidFill>
                <a:schemeClr val="dk1"/>
              </a:solidFill>
              <a:latin typeface="THE행복열매"/>
              <a:ea typeface="THE행복열매"/>
              <a:cs typeface="Arial Black"/>
            </a:endParaRPr>
          </a:p>
        </p:txBody>
      </p:sp>
      <p:pic>
        <p:nvPicPr>
          <p:cNvPr id="72" name="그림 7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4972539" y="3179076"/>
            <a:ext cx="1901720" cy="1477594"/>
          </a:xfrm>
          <a:prstGeom prst="rect">
            <a:avLst/>
          </a:prstGeom>
          <a:effectLst>
            <a:reflection blurRad="6350" stA="52000" endA="300" endPos="35000" dir="5400000" sy="-100000" algn="bl" rotWithShape="0"/>
            <a:softEdge rad="1270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제목 1"/>
          <p:cNvSpPr txBox="1"/>
          <p:nvPr/>
        </p:nvSpPr>
        <p:spPr>
          <a:xfrm>
            <a:off x="320972" y="291550"/>
            <a:ext cx="1637367" cy="63999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3600" b="1">
                <a:solidFill>
                  <a:srgbClr val="FDADBB"/>
                </a:solidFill>
                <a:latin typeface="Arial Black"/>
                <a:cs typeface="Arial Black"/>
              </a:defRPr>
            </a:lvl1pPr>
          </a:lstStyle>
          <a:p>
            <a:pPr lvl="0">
              <a:defRPr/>
            </a:pPr>
            <a:r>
              <a:rPr lang="ko-KR" altLang="en-US">
                <a:latin typeface="THE행복열매"/>
                <a:ea typeface="THE행복열매"/>
              </a:rPr>
              <a:t>화면 설계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399976" y="831184"/>
            <a:ext cx="2282054" cy="45719"/>
          </a:xfrm>
          <a:prstGeom prst="rect">
            <a:avLst/>
          </a:prstGeom>
          <a:solidFill>
            <a:srgbClr val="FDADBB"/>
          </a:solidFill>
          <a:ln w="31750">
            <a:noFill/>
          </a:ln>
          <a:effectLst>
            <a:outerShdw blurRad="254000" sx="104000" sy="104000" algn="ctr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x-none" altLang="en-US">
              <a:latin typeface="THE행복열매"/>
              <a:ea typeface="THE행복열매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910134" y="1640009"/>
            <a:ext cx="6435481" cy="1788991"/>
          </a:xfrm>
          <a:prstGeom prst="rect">
            <a:avLst/>
          </a:prstGeom>
        </p:spPr>
        <p:txBody>
          <a:bodyPr vert="horz" wrap="square" lIns="91440" tIns="45720" rIns="91440" bIns="45720">
            <a:normAutofit/>
          </a:bodyPr>
          <a:lstStyle/>
          <a:p>
            <a:pPr algn="l">
              <a:defRPr/>
            </a:pPr>
            <a:endParaRPr/>
          </a:p>
        </p:txBody>
      </p:sp>
      <p:sp>
        <p:nvSpPr>
          <p:cNvPr id="75" name="제목 1"/>
          <p:cNvSpPr txBox="1"/>
          <p:nvPr/>
        </p:nvSpPr>
        <p:spPr>
          <a:xfrm>
            <a:off x="1085461" y="1970393"/>
            <a:ext cx="1668384" cy="6431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o-KR" altLang="en-US" sz="3600">
                <a:solidFill>
                  <a:schemeClr val="dk1"/>
                </a:solidFill>
                <a:latin typeface="THE행복열매"/>
                <a:ea typeface="THE행복열매"/>
              </a:rPr>
              <a:t>메인 화면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1040422" y="1395778"/>
            <a:ext cx="8303846" cy="1257788"/>
          </a:xfrm>
          <a:prstGeom prst="rect">
            <a:avLst/>
          </a:prstGeom>
        </p:spPr>
        <p:txBody>
          <a:bodyPr vert="horz" wrap="square" lIns="91440" tIns="45720" rIns="91440" bIns="45720">
            <a:normAutofit/>
          </a:bodyPr>
          <a:lstStyle/>
          <a:p>
            <a:pPr algn="l">
              <a:defRPr/>
            </a:pPr>
            <a:r>
              <a:rPr lang="ko-KR" altLang="en-US" sz="2500">
                <a:solidFill>
                  <a:schemeClr val="dk1"/>
                </a:solidFill>
                <a:latin typeface="THE행복열매"/>
                <a:ea typeface="THE행복열매"/>
              </a:rPr>
              <a:t>저희는 안드로이드 스튜디오로 구현하기전 손글씨로 화면 설계연습을 해보았습니다</a:t>
            </a:r>
            <a:r>
              <a:rPr lang="en-US" altLang="ko-KR" sz="2500">
                <a:solidFill>
                  <a:schemeClr val="dk1"/>
                </a:solidFill>
                <a:latin typeface="THE행복열매"/>
                <a:ea typeface="THE행복열매"/>
              </a:rPr>
              <a:t>.</a:t>
            </a:r>
          </a:p>
        </p:txBody>
      </p:sp>
      <p:pic>
        <p:nvPicPr>
          <p:cNvPr id="77" name="그림 76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4045142" y="2063748"/>
            <a:ext cx="4809984" cy="4525596"/>
          </a:xfrm>
          <a:prstGeom prst="rect">
            <a:avLst/>
          </a:prstGeom>
          <a:effectLst>
            <a:reflection blurRad="6350" stA="52000" endA="300" endPos="35000" dir="5400000" sy="-100000" algn="bl" rotWithShape="0"/>
            <a:softEdge rad="1270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사용자 지정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돋움">
      <a:majorFont>
        <a:latin typeface="Arial" panose="020B0604020202020204"/>
        <a:ea typeface=""/>
        <a:cs typeface=""/>
        <a:font script="Jpan" typeface="MS PGothic"/>
        <a:font script="Hang" typeface="굴림"/>
        <a:font script="Hans" typeface="黑体"/>
        <a:font script="Hant" typeface="Microsoft JhengHei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MS PGothic"/>
        <a:font script="Hang" typeface="굴림"/>
        <a:font script="Hans" typeface="黑体"/>
        <a:font script="Hant" typeface="Microsoft JhengHei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>
        <a:normAutofit/>
      </a:bodyPr>
      <a:lstStyle>
        <a:defPPr algn="l"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314</Words>
  <Application>Microsoft Office PowerPoint</Application>
  <PresentationFormat>사용자 지정</PresentationFormat>
  <Paragraphs>126</Paragraphs>
  <Slides>33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33</vt:i4>
      </vt:variant>
    </vt:vector>
  </HeadingPairs>
  <TitlesOfParts>
    <vt:vector size="34" baseType="lpstr">
      <vt:lpstr>Office 테마</vt:lpstr>
      <vt:lpstr>적지 TEAM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이재훈</dc:creator>
  <cp:lastModifiedBy>이경창</cp:lastModifiedBy>
  <cp:revision>69</cp:revision>
  <dcterms:created xsi:type="dcterms:W3CDTF">2020-11-24T12:05:07Z</dcterms:created>
  <dcterms:modified xsi:type="dcterms:W3CDTF">2021-04-12T13:51:12Z</dcterms:modified>
  <cp:version/>
</cp:coreProperties>
</file>