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8" r:id="rId3"/>
    <p:sldId id="259" r:id="rId4"/>
    <p:sldId id="260" r:id="rId5"/>
    <p:sldId id="26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5" r:id="rId15"/>
    <p:sldId id="271" r:id="rId16"/>
    <p:sldId id="272" r:id="rId17"/>
    <p:sldId id="270" r:id="rId18"/>
    <p:sldId id="281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7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_rels/data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_rels/data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svg"/><Relationship Id="rId13" Type="http://schemas.openxmlformats.org/officeDocument/2006/relationships/image" Target="../media/image79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svg"/><Relationship Id="rId2" Type="http://schemas.openxmlformats.org/officeDocument/2006/relationships/image" Target="../media/image68.svg"/><Relationship Id="rId1" Type="http://schemas.openxmlformats.org/officeDocument/2006/relationships/image" Target="../media/image67.png"/><Relationship Id="rId6" Type="http://schemas.openxmlformats.org/officeDocument/2006/relationships/image" Target="../media/image72.sv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svg"/><Relationship Id="rId4" Type="http://schemas.openxmlformats.org/officeDocument/2006/relationships/image" Target="../media/image70.svg"/><Relationship Id="rId9" Type="http://schemas.openxmlformats.org/officeDocument/2006/relationships/image" Target="../media/image75.png"/><Relationship Id="rId14" Type="http://schemas.openxmlformats.org/officeDocument/2006/relationships/image" Target="../media/image80.svg"/></Relationships>
</file>

<file path=ppt/diagrams/_rels/data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svg"/><Relationship Id="rId1" Type="http://schemas.openxmlformats.org/officeDocument/2006/relationships/image" Target="../media/image81.png"/><Relationship Id="rId6" Type="http://schemas.openxmlformats.org/officeDocument/2006/relationships/image" Target="../media/image86.svg"/><Relationship Id="rId5" Type="http://schemas.openxmlformats.org/officeDocument/2006/relationships/image" Target="../media/image85.png"/><Relationship Id="rId4" Type="http://schemas.openxmlformats.org/officeDocument/2006/relationships/image" Target="../media/image8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4" Type="http://schemas.openxmlformats.org/officeDocument/2006/relationships/image" Target="../media/image88.svg"/></Relationships>
</file>

<file path=ppt/diagrams/_rels/data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svg"/><Relationship Id="rId3" Type="http://schemas.openxmlformats.org/officeDocument/2006/relationships/image" Target="../media/image45.png"/><Relationship Id="rId7" Type="http://schemas.openxmlformats.org/officeDocument/2006/relationships/image" Target="../media/image93.png"/><Relationship Id="rId2" Type="http://schemas.openxmlformats.org/officeDocument/2006/relationships/image" Target="../media/image90.svg"/><Relationship Id="rId1" Type="http://schemas.openxmlformats.org/officeDocument/2006/relationships/image" Target="../media/image89.png"/><Relationship Id="rId6" Type="http://schemas.openxmlformats.org/officeDocument/2006/relationships/image" Target="../media/image92.svg"/><Relationship Id="rId5" Type="http://schemas.openxmlformats.org/officeDocument/2006/relationships/image" Target="../media/image91.png"/><Relationship Id="rId4" Type="http://schemas.openxmlformats.org/officeDocument/2006/relationships/image" Target="../media/image4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_rels/drawing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_rels/drawing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svg"/><Relationship Id="rId13" Type="http://schemas.openxmlformats.org/officeDocument/2006/relationships/image" Target="../media/image79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svg"/><Relationship Id="rId2" Type="http://schemas.openxmlformats.org/officeDocument/2006/relationships/image" Target="../media/image68.svg"/><Relationship Id="rId1" Type="http://schemas.openxmlformats.org/officeDocument/2006/relationships/image" Target="../media/image67.png"/><Relationship Id="rId6" Type="http://schemas.openxmlformats.org/officeDocument/2006/relationships/image" Target="../media/image72.sv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svg"/><Relationship Id="rId4" Type="http://schemas.openxmlformats.org/officeDocument/2006/relationships/image" Target="../media/image70.svg"/><Relationship Id="rId9" Type="http://schemas.openxmlformats.org/officeDocument/2006/relationships/image" Target="../media/image75.png"/><Relationship Id="rId14" Type="http://schemas.openxmlformats.org/officeDocument/2006/relationships/image" Target="../media/image80.svg"/></Relationships>
</file>

<file path=ppt/diagrams/_rels/drawing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svg"/><Relationship Id="rId1" Type="http://schemas.openxmlformats.org/officeDocument/2006/relationships/image" Target="../media/image81.png"/><Relationship Id="rId6" Type="http://schemas.openxmlformats.org/officeDocument/2006/relationships/image" Target="../media/image86.svg"/><Relationship Id="rId5" Type="http://schemas.openxmlformats.org/officeDocument/2006/relationships/image" Target="../media/image85.png"/><Relationship Id="rId4" Type="http://schemas.openxmlformats.org/officeDocument/2006/relationships/image" Target="../media/image8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4" Type="http://schemas.openxmlformats.org/officeDocument/2006/relationships/image" Target="../media/image88.svg"/></Relationships>
</file>

<file path=ppt/diagrams/_rels/drawing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svg"/><Relationship Id="rId3" Type="http://schemas.openxmlformats.org/officeDocument/2006/relationships/image" Target="../media/image45.png"/><Relationship Id="rId7" Type="http://schemas.openxmlformats.org/officeDocument/2006/relationships/image" Target="../media/image93.png"/><Relationship Id="rId2" Type="http://schemas.openxmlformats.org/officeDocument/2006/relationships/image" Target="../media/image90.svg"/><Relationship Id="rId1" Type="http://schemas.openxmlformats.org/officeDocument/2006/relationships/image" Target="../media/image89.png"/><Relationship Id="rId6" Type="http://schemas.openxmlformats.org/officeDocument/2006/relationships/image" Target="../media/image92.svg"/><Relationship Id="rId5" Type="http://schemas.openxmlformats.org/officeDocument/2006/relationships/image" Target="../media/image91.png"/><Relationship Id="rId4" Type="http://schemas.openxmlformats.org/officeDocument/2006/relationships/image" Target="../media/image4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DE4D33-0085-424D-B6E2-9B104005C37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7FCC602-4C81-487E-8BDA-03809A524A2D}">
      <dgm:prSet/>
      <dgm:spPr/>
      <dgm:t>
        <a:bodyPr/>
        <a:lstStyle/>
        <a:p>
          <a:pPr>
            <a:defRPr cap="all"/>
          </a:pPr>
          <a:r>
            <a:rPr lang="en-US"/>
            <a:t>Google Cloud service for creating and managing virtual machines</a:t>
          </a:r>
        </a:p>
      </dgm:t>
    </dgm:pt>
    <dgm:pt modelId="{28631825-2A77-44A7-8D39-4CD4177EF7F1}" type="parTrans" cxnId="{D1A662CB-88FF-4138-BAEB-DD7399050F6C}">
      <dgm:prSet/>
      <dgm:spPr/>
      <dgm:t>
        <a:bodyPr/>
        <a:lstStyle/>
        <a:p>
          <a:endParaRPr lang="en-US"/>
        </a:p>
      </dgm:t>
    </dgm:pt>
    <dgm:pt modelId="{C18D02A3-0935-43BF-8C1A-4EDA4DAB0462}" type="sibTrans" cxnId="{D1A662CB-88FF-4138-BAEB-DD7399050F6C}">
      <dgm:prSet/>
      <dgm:spPr/>
      <dgm:t>
        <a:bodyPr/>
        <a:lstStyle/>
        <a:p>
          <a:endParaRPr lang="en-US"/>
        </a:p>
      </dgm:t>
    </dgm:pt>
    <dgm:pt modelId="{3F1A9E5E-3FCD-4524-B615-149656E7A349}">
      <dgm:prSet/>
      <dgm:spPr/>
      <dgm:t>
        <a:bodyPr/>
        <a:lstStyle/>
        <a:p>
          <a:pPr>
            <a:defRPr cap="all"/>
          </a:pPr>
          <a:r>
            <a:rPr lang="en-US"/>
            <a:t>Offers wide variety of VM-related services</a:t>
          </a:r>
        </a:p>
      </dgm:t>
    </dgm:pt>
    <dgm:pt modelId="{73A7C04A-B7B3-4F76-94E6-4A95286376B9}" type="parTrans" cxnId="{962963E6-07EC-4C12-9F23-F11F809A2970}">
      <dgm:prSet/>
      <dgm:spPr/>
      <dgm:t>
        <a:bodyPr/>
        <a:lstStyle/>
        <a:p>
          <a:endParaRPr lang="en-US"/>
        </a:p>
      </dgm:t>
    </dgm:pt>
    <dgm:pt modelId="{6FBE9998-991D-4C55-B054-45A4664811BA}" type="sibTrans" cxnId="{962963E6-07EC-4C12-9F23-F11F809A2970}">
      <dgm:prSet/>
      <dgm:spPr/>
      <dgm:t>
        <a:bodyPr/>
        <a:lstStyle/>
        <a:p>
          <a:endParaRPr lang="en-US"/>
        </a:p>
      </dgm:t>
    </dgm:pt>
    <dgm:pt modelId="{AF1D96F5-C001-4C03-8319-C5032E7A5A4D}">
      <dgm:prSet/>
      <dgm:spPr/>
      <dgm:t>
        <a:bodyPr/>
        <a:lstStyle/>
        <a:p>
          <a:pPr>
            <a:defRPr cap="all"/>
          </a:pPr>
          <a:r>
            <a:rPr lang="en-US"/>
            <a:t>IaaS</a:t>
          </a:r>
        </a:p>
      </dgm:t>
    </dgm:pt>
    <dgm:pt modelId="{499794B0-5356-43CF-9344-06E288769EA1}" type="parTrans" cxnId="{C3A515AF-A49A-4164-8C68-8A35B8327C6F}">
      <dgm:prSet/>
      <dgm:spPr/>
      <dgm:t>
        <a:bodyPr/>
        <a:lstStyle/>
        <a:p>
          <a:endParaRPr lang="en-US"/>
        </a:p>
      </dgm:t>
    </dgm:pt>
    <dgm:pt modelId="{C7E69A82-20AB-4C4C-AE7E-376BEC9D63FF}" type="sibTrans" cxnId="{C3A515AF-A49A-4164-8C68-8A35B8327C6F}">
      <dgm:prSet/>
      <dgm:spPr/>
      <dgm:t>
        <a:bodyPr/>
        <a:lstStyle/>
        <a:p>
          <a:endParaRPr lang="en-US"/>
        </a:p>
      </dgm:t>
    </dgm:pt>
    <dgm:pt modelId="{0672FE6C-6AEE-47CA-A0FB-B96ADACC8652}" type="pres">
      <dgm:prSet presAssocID="{8FDE4D33-0085-424D-B6E2-9B104005C371}" presName="root" presStyleCnt="0">
        <dgm:presLayoutVars>
          <dgm:dir/>
          <dgm:resizeHandles val="exact"/>
        </dgm:presLayoutVars>
      </dgm:prSet>
      <dgm:spPr/>
    </dgm:pt>
    <dgm:pt modelId="{E3E7F2ED-6AC6-471E-B28A-E037FEBD7390}" type="pres">
      <dgm:prSet presAssocID="{47FCC602-4C81-487E-8BDA-03809A524A2D}" presName="compNode" presStyleCnt="0"/>
      <dgm:spPr/>
    </dgm:pt>
    <dgm:pt modelId="{3000D66B-E00B-4CE2-B878-E1C1C10C1006}" type="pres">
      <dgm:prSet presAssocID="{47FCC602-4C81-487E-8BDA-03809A524A2D}" presName="iconBgRect" presStyleLbl="bgShp" presStyleIdx="0" presStyleCnt="3"/>
      <dgm:spPr/>
    </dgm:pt>
    <dgm:pt modelId="{110426CE-F278-4A76-A95A-385A18F37242}" type="pres">
      <dgm:prSet presAssocID="{47FCC602-4C81-487E-8BDA-03809A524A2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9A8AD71D-368E-4466-9653-E0C53D6A7EA7}" type="pres">
      <dgm:prSet presAssocID="{47FCC602-4C81-487E-8BDA-03809A524A2D}" presName="spaceRect" presStyleCnt="0"/>
      <dgm:spPr/>
    </dgm:pt>
    <dgm:pt modelId="{FE9488B6-E203-45CD-9FE3-C5095A708726}" type="pres">
      <dgm:prSet presAssocID="{47FCC602-4C81-487E-8BDA-03809A524A2D}" presName="textRect" presStyleLbl="revTx" presStyleIdx="0" presStyleCnt="3">
        <dgm:presLayoutVars>
          <dgm:chMax val="1"/>
          <dgm:chPref val="1"/>
        </dgm:presLayoutVars>
      </dgm:prSet>
      <dgm:spPr/>
    </dgm:pt>
    <dgm:pt modelId="{7DBCDF97-5344-402F-9E4A-4035DD87449C}" type="pres">
      <dgm:prSet presAssocID="{C18D02A3-0935-43BF-8C1A-4EDA4DAB0462}" presName="sibTrans" presStyleCnt="0"/>
      <dgm:spPr/>
    </dgm:pt>
    <dgm:pt modelId="{A6380365-5403-4CF1-91AB-9D7138A283A6}" type="pres">
      <dgm:prSet presAssocID="{3F1A9E5E-3FCD-4524-B615-149656E7A349}" presName="compNode" presStyleCnt="0"/>
      <dgm:spPr/>
    </dgm:pt>
    <dgm:pt modelId="{271A8E9E-7B31-421A-8D02-DD915A6441FB}" type="pres">
      <dgm:prSet presAssocID="{3F1A9E5E-3FCD-4524-B615-149656E7A349}" presName="iconBgRect" presStyleLbl="bgShp" presStyleIdx="1" presStyleCnt="3"/>
      <dgm:spPr/>
    </dgm:pt>
    <dgm:pt modelId="{50F01F01-3B0C-40CA-886F-47A8B75BC00B}" type="pres">
      <dgm:prSet presAssocID="{3F1A9E5E-3FCD-4524-B615-149656E7A34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BBAE877-33A5-40B3-917B-605BAE6DC9BC}" type="pres">
      <dgm:prSet presAssocID="{3F1A9E5E-3FCD-4524-B615-149656E7A349}" presName="spaceRect" presStyleCnt="0"/>
      <dgm:spPr/>
    </dgm:pt>
    <dgm:pt modelId="{A3A5BE5D-184C-4B03-B234-BCB53B14A3CF}" type="pres">
      <dgm:prSet presAssocID="{3F1A9E5E-3FCD-4524-B615-149656E7A349}" presName="textRect" presStyleLbl="revTx" presStyleIdx="1" presStyleCnt="3">
        <dgm:presLayoutVars>
          <dgm:chMax val="1"/>
          <dgm:chPref val="1"/>
        </dgm:presLayoutVars>
      </dgm:prSet>
      <dgm:spPr/>
    </dgm:pt>
    <dgm:pt modelId="{53BFF5B5-7C2C-4F8A-9FC0-15717FDA90CE}" type="pres">
      <dgm:prSet presAssocID="{6FBE9998-991D-4C55-B054-45A4664811BA}" presName="sibTrans" presStyleCnt="0"/>
      <dgm:spPr/>
    </dgm:pt>
    <dgm:pt modelId="{EF776322-1A67-4CCE-BDE9-D5CCBDFD05B0}" type="pres">
      <dgm:prSet presAssocID="{AF1D96F5-C001-4C03-8319-C5032E7A5A4D}" presName="compNode" presStyleCnt="0"/>
      <dgm:spPr/>
    </dgm:pt>
    <dgm:pt modelId="{880AB49D-CC77-4DF6-B353-33512592483A}" type="pres">
      <dgm:prSet presAssocID="{AF1D96F5-C001-4C03-8319-C5032E7A5A4D}" presName="iconBgRect" presStyleLbl="bgShp" presStyleIdx="2" presStyleCnt="3"/>
      <dgm:spPr/>
    </dgm:pt>
    <dgm:pt modelId="{21BF0D2C-9684-46E7-AD3A-82EFC4A94FDA}" type="pres">
      <dgm:prSet presAssocID="{AF1D96F5-C001-4C03-8319-C5032E7A5A4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545B373E-2410-4230-B546-E1381C790F9F}" type="pres">
      <dgm:prSet presAssocID="{AF1D96F5-C001-4C03-8319-C5032E7A5A4D}" presName="spaceRect" presStyleCnt="0"/>
      <dgm:spPr/>
    </dgm:pt>
    <dgm:pt modelId="{94DB0BDC-76DB-44DA-9D12-4646B9F314BB}" type="pres">
      <dgm:prSet presAssocID="{AF1D96F5-C001-4C03-8319-C5032E7A5A4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721C876-A8CE-4993-A01E-58311185E3B4}" type="presOf" srcId="{3F1A9E5E-3FCD-4524-B615-149656E7A349}" destId="{A3A5BE5D-184C-4B03-B234-BCB53B14A3CF}" srcOrd="0" destOrd="0" presId="urn:microsoft.com/office/officeart/2018/5/layout/IconCircleLabelList"/>
    <dgm:cxn modelId="{44632C79-B791-4598-BC9A-CC5D2DE6E3CA}" type="presOf" srcId="{8FDE4D33-0085-424D-B6E2-9B104005C371}" destId="{0672FE6C-6AEE-47CA-A0FB-B96ADACC8652}" srcOrd="0" destOrd="0" presId="urn:microsoft.com/office/officeart/2018/5/layout/IconCircleLabelList"/>
    <dgm:cxn modelId="{C3A515AF-A49A-4164-8C68-8A35B8327C6F}" srcId="{8FDE4D33-0085-424D-B6E2-9B104005C371}" destId="{AF1D96F5-C001-4C03-8319-C5032E7A5A4D}" srcOrd="2" destOrd="0" parTransId="{499794B0-5356-43CF-9344-06E288769EA1}" sibTransId="{C7E69A82-20AB-4C4C-AE7E-376BEC9D63FF}"/>
    <dgm:cxn modelId="{D1A662CB-88FF-4138-BAEB-DD7399050F6C}" srcId="{8FDE4D33-0085-424D-B6E2-9B104005C371}" destId="{47FCC602-4C81-487E-8BDA-03809A524A2D}" srcOrd="0" destOrd="0" parTransId="{28631825-2A77-44A7-8D39-4CD4177EF7F1}" sibTransId="{C18D02A3-0935-43BF-8C1A-4EDA4DAB0462}"/>
    <dgm:cxn modelId="{3C97EEE3-855E-4BA5-814B-10F79682ABF3}" type="presOf" srcId="{47FCC602-4C81-487E-8BDA-03809A524A2D}" destId="{FE9488B6-E203-45CD-9FE3-C5095A708726}" srcOrd="0" destOrd="0" presId="urn:microsoft.com/office/officeart/2018/5/layout/IconCircleLabelList"/>
    <dgm:cxn modelId="{962963E6-07EC-4C12-9F23-F11F809A2970}" srcId="{8FDE4D33-0085-424D-B6E2-9B104005C371}" destId="{3F1A9E5E-3FCD-4524-B615-149656E7A349}" srcOrd="1" destOrd="0" parTransId="{73A7C04A-B7B3-4F76-94E6-4A95286376B9}" sibTransId="{6FBE9998-991D-4C55-B054-45A4664811BA}"/>
    <dgm:cxn modelId="{61745AFC-0C7A-44A7-82A5-7182AEA676C9}" type="presOf" srcId="{AF1D96F5-C001-4C03-8319-C5032E7A5A4D}" destId="{94DB0BDC-76DB-44DA-9D12-4646B9F314BB}" srcOrd="0" destOrd="0" presId="urn:microsoft.com/office/officeart/2018/5/layout/IconCircleLabelList"/>
    <dgm:cxn modelId="{D2BB242B-19D4-48C8-A6DA-AF55069DA1AB}" type="presParOf" srcId="{0672FE6C-6AEE-47CA-A0FB-B96ADACC8652}" destId="{E3E7F2ED-6AC6-471E-B28A-E037FEBD7390}" srcOrd="0" destOrd="0" presId="urn:microsoft.com/office/officeart/2018/5/layout/IconCircleLabelList"/>
    <dgm:cxn modelId="{0943E686-13EB-40AE-BE90-E754AD4E58D6}" type="presParOf" srcId="{E3E7F2ED-6AC6-471E-B28A-E037FEBD7390}" destId="{3000D66B-E00B-4CE2-B878-E1C1C10C1006}" srcOrd="0" destOrd="0" presId="urn:microsoft.com/office/officeart/2018/5/layout/IconCircleLabelList"/>
    <dgm:cxn modelId="{0DBE4C2F-D9D2-4EDE-B418-40A1E07DBA90}" type="presParOf" srcId="{E3E7F2ED-6AC6-471E-B28A-E037FEBD7390}" destId="{110426CE-F278-4A76-A95A-385A18F37242}" srcOrd="1" destOrd="0" presId="urn:microsoft.com/office/officeart/2018/5/layout/IconCircleLabelList"/>
    <dgm:cxn modelId="{16D2C6C9-5C81-4800-8F00-2A22D78E4873}" type="presParOf" srcId="{E3E7F2ED-6AC6-471E-B28A-E037FEBD7390}" destId="{9A8AD71D-368E-4466-9653-E0C53D6A7EA7}" srcOrd="2" destOrd="0" presId="urn:microsoft.com/office/officeart/2018/5/layout/IconCircleLabelList"/>
    <dgm:cxn modelId="{8C24A299-4938-4A94-85AE-43EEBCB39AF5}" type="presParOf" srcId="{E3E7F2ED-6AC6-471E-B28A-E037FEBD7390}" destId="{FE9488B6-E203-45CD-9FE3-C5095A708726}" srcOrd="3" destOrd="0" presId="urn:microsoft.com/office/officeart/2018/5/layout/IconCircleLabelList"/>
    <dgm:cxn modelId="{512155D4-6510-49B2-B9BC-53313F622ACE}" type="presParOf" srcId="{0672FE6C-6AEE-47CA-A0FB-B96ADACC8652}" destId="{7DBCDF97-5344-402F-9E4A-4035DD87449C}" srcOrd="1" destOrd="0" presId="urn:microsoft.com/office/officeart/2018/5/layout/IconCircleLabelList"/>
    <dgm:cxn modelId="{7D78D60A-57A6-4F90-ACD5-625C12F610C5}" type="presParOf" srcId="{0672FE6C-6AEE-47CA-A0FB-B96ADACC8652}" destId="{A6380365-5403-4CF1-91AB-9D7138A283A6}" srcOrd="2" destOrd="0" presId="urn:microsoft.com/office/officeart/2018/5/layout/IconCircleLabelList"/>
    <dgm:cxn modelId="{729ED06E-D63D-4A06-859A-B4E21D6599F5}" type="presParOf" srcId="{A6380365-5403-4CF1-91AB-9D7138A283A6}" destId="{271A8E9E-7B31-421A-8D02-DD915A6441FB}" srcOrd="0" destOrd="0" presId="urn:microsoft.com/office/officeart/2018/5/layout/IconCircleLabelList"/>
    <dgm:cxn modelId="{55C98038-1F6C-4A69-9656-4BE996EE6BE5}" type="presParOf" srcId="{A6380365-5403-4CF1-91AB-9D7138A283A6}" destId="{50F01F01-3B0C-40CA-886F-47A8B75BC00B}" srcOrd="1" destOrd="0" presId="urn:microsoft.com/office/officeart/2018/5/layout/IconCircleLabelList"/>
    <dgm:cxn modelId="{EB7D5184-0FA2-435B-8DFE-DCB0AD71E52F}" type="presParOf" srcId="{A6380365-5403-4CF1-91AB-9D7138A283A6}" destId="{5BBAE877-33A5-40B3-917B-605BAE6DC9BC}" srcOrd="2" destOrd="0" presId="urn:microsoft.com/office/officeart/2018/5/layout/IconCircleLabelList"/>
    <dgm:cxn modelId="{F8897964-E5C6-4504-8E46-7A7A4BA120A7}" type="presParOf" srcId="{A6380365-5403-4CF1-91AB-9D7138A283A6}" destId="{A3A5BE5D-184C-4B03-B234-BCB53B14A3CF}" srcOrd="3" destOrd="0" presId="urn:microsoft.com/office/officeart/2018/5/layout/IconCircleLabelList"/>
    <dgm:cxn modelId="{83FE4938-8FF9-40E0-90B8-BD6D79723B7A}" type="presParOf" srcId="{0672FE6C-6AEE-47CA-A0FB-B96ADACC8652}" destId="{53BFF5B5-7C2C-4F8A-9FC0-15717FDA90CE}" srcOrd="3" destOrd="0" presId="urn:microsoft.com/office/officeart/2018/5/layout/IconCircleLabelList"/>
    <dgm:cxn modelId="{5981210A-ED89-4AE9-A3D0-A23AF99047FA}" type="presParOf" srcId="{0672FE6C-6AEE-47CA-A0FB-B96ADACC8652}" destId="{EF776322-1A67-4CCE-BDE9-D5CCBDFD05B0}" srcOrd="4" destOrd="0" presId="urn:microsoft.com/office/officeart/2018/5/layout/IconCircleLabelList"/>
    <dgm:cxn modelId="{8423F678-8E91-4DAB-AA36-109500C3E761}" type="presParOf" srcId="{EF776322-1A67-4CCE-BDE9-D5CCBDFD05B0}" destId="{880AB49D-CC77-4DF6-B353-33512592483A}" srcOrd="0" destOrd="0" presId="urn:microsoft.com/office/officeart/2018/5/layout/IconCircleLabelList"/>
    <dgm:cxn modelId="{A80AA595-1E23-4956-80F3-74B7F4CA9082}" type="presParOf" srcId="{EF776322-1A67-4CCE-BDE9-D5CCBDFD05B0}" destId="{21BF0D2C-9684-46E7-AD3A-82EFC4A94FDA}" srcOrd="1" destOrd="0" presId="urn:microsoft.com/office/officeart/2018/5/layout/IconCircleLabelList"/>
    <dgm:cxn modelId="{39FD0DFB-1FF4-41B1-A2C5-0AA0B4B3ED74}" type="presParOf" srcId="{EF776322-1A67-4CCE-BDE9-D5CCBDFD05B0}" destId="{545B373E-2410-4230-B546-E1381C790F9F}" srcOrd="2" destOrd="0" presId="urn:microsoft.com/office/officeart/2018/5/layout/IconCircleLabelList"/>
    <dgm:cxn modelId="{5598BAF9-6B42-4177-8837-027A42E43114}" type="presParOf" srcId="{EF776322-1A67-4CCE-BDE9-D5CCBDFD05B0}" destId="{94DB0BDC-76DB-44DA-9D12-4646B9F314B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F09C632-9235-41F6-AE00-A55A620B1FB1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FFA7839-32D0-4EB4-9C84-05481B8C3278}">
      <dgm:prSet/>
      <dgm:spPr/>
      <dgm:t>
        <a:bodyPr/>
        <a:lstStyle/>
        <a:p>
          <a:r>
            <a:rPr lang="en-US"/>
            <a:t>• VM operations can be scheduled</a:t>
          </a:r>
        </a:p>
      </dgm:t>
    </dgm:pt>
    <dgm:pt modelId="{83B3629B-4FC6-452A-836A-8BD16F7DD426}" type="parTrans" cxnId="{CEEC0FB5-DB95-4163-8A61-48AE518BF2F4}">
      <dgm:prSet/>
      <dgm:spPr/>
      <dgm:t>
        <a:bodyPr/>
        <a:lstStyle/>
        <a:p>
          <a:endParaRPr lang="en-US"/>
        </a:p>
      </dgm:t>
    </dgm:pt>
    <dgm:pt modelId="{98B3BE01-72D0-42A5-BAE1-A1D3CACE54BA}" type="sibTrans" cxnId="{CEEC0FB5-DB95-4163-8A61-48AE518BF2F4}">
      <dgm:prSet/>
      <dgm:spPr/>
      <dgm:t>
        <a:bodyPr/>
        <a:lstStyle/>
        <a:p>
          <a:endParaRPr lang="en-US"/>
        </a:p>
      </dgm:t>
    </dgm:pt>
    <dgm:pt modelId="{2D017477-5ED1-49E1-946E-477F24748AF7}">
      <dgm:prSet/>
      <dgm:spPr/>
      <dgm:t>
        <a:bodyPr/>
        <a:lstStyle/>
        <a:p>
          <a:r>
            <a:rPr lang="en-US"/>
            <a:t>• Useful for VMs that are not needed 24X7</a:t>
          </a:r>
        </a:p>
      </dgm:t>
    </dgm:pt>
    <dgm:pt modelId="{EF9D6744-3C99-415D-979C-9F2096EA1C89}" type="parTrans" cxnId="{2CCD93EF-4673-4F85-B266-34848BE58120}">
      <dgm:prSet/>
      <dgm:spPr/>
      <dgm:t>
        <a:bodyPr/>
        <a:lstStyle/>
        <a:p>
          <a:endParaRPr lang="en-US"/>
        </a:p>
      </dgm:t>
    </dgm:pt>
    <dgm:pt modelId="{95425449-A708-4B48-B5A6-BA5B4523AB4E}" type="sibTrans" cxnId="{2CCD93EF-4673-4F85-B266-34848BE58120}">
      <dgm:prSet/>
      <dgm:spPr/>
      <dgm:t>
        <a:bodyPr/>
        <a:lstStyle/>
        <a:p>
          <a:endParaRPr lang="en-US"/>
        </a:p>
      </dgm:t>
    </dgm:pt>
    <dgm:pt modelId="{D833FD13-20E6-45C1-B769-663468F8A411}">
      <dgm:prSet/>
      <dgm:spPr/>
      <dgm:t>
        <a:bodyPr/>
        <a:lstStyle/>
        <a:p>
          <a:r>
            <a:rPr lang="en-US"/>
            <a:t>• Test / Dev</a:t>
          </a:r>
        </a:p>
      </dgm:t>
    </dgm:pt>
    <dgm:pt modelId="{E7C90F7D-3E44-4E9E-A25D-6DEFA392C266}" type="parTrans" cxnId="{9256D219-69D8-4822-9C2D-A691CE0D9FCA}">
      <dgm:prSet/>
      <dgm:spPr/>
      <dgm:t>
        <a:bodyPr/>
        <a:lstStyle/>
        <a:p>
          <a:endParaRPr lang="en-US"/>
        </a:p>
      </dgm:t>
    </dgm:pt>
    <dgm:pt modelId="{AF881FB2-27DC-4C24-B807-E378BCFAF76B}" type="sibTrans" cxnId="{9256D219-69D8-4822-9C2D-A691CE0D9FCA}">
      <dgm:prSet/>
      <dgm:spPr/>
      <dgm:t>
        <a:bodyPr/>
        <a:lstStyle/>
        <a:p>
          <a:endParaRPr lang="en-US"/>
        </a:p>
      </dgm:t>
    </dgm:pt>
    <dgm:pt modelId="{44195314-54DA-4249-ADD2-B3724388D2F0}">
      <dgm:prSet/>
      <dgm:spPr/>
      <dgm:t>
        <a:bodyPr/>
        <a:lstStyle/>
        <a:p>
          <a:r>
            <a:rPr lang="en-US"/>
            <a:t>• Batch processing</a:t>
          </a:r>
        </a:p>
      </dgm:t>
    </dgm:pt>
    <dgm:pt modelId="{79982087-FF9A-411D-83F4-5690BE727D76}" type="parTrans" cxnId="{C3A767A2-09D6-4E5C-B711-F89EF92070ED}">
      <dgm:prSet/>
      <dgm:spPr/>
      <dgm:t>
        <a:bodyPr/>
        <a:lstStyle/>
        <a:p>
          <a:endParaRPr lang="en-US"/>
        </a:p>
      </dgm:t>
    </dgm:pt>
    <dgm:pt modelId="{F4CC8DE7-681C-485C-84DA-741580BE3CC5}" type="sibTrans" cxnId="{C3A767A2-09D6-4E5C-B711-F89EF92070ED}">
      <dgm:prSet/>
      <dgm:spPr/>
      <dgm:t>
        <a:bodyPr/>
        <a:lstStyle/>
        <a:p>
          <a:endParaRPr lang="en-US"/>
        </a:p>
      </dgm:t>
    </dgm:pt>
    <dgm:pt modelId="{4A452D0C-FDC1-4DA6-912A-FE1BB1059AB1}">
      <dgm:prSet/>
      <dgm:spPr/>
      <dgm:t>
        <a:bodyPr/>
        <a:lstStyle/>
        <a:p>
          <a:r>
            <a:rPr lang="en-US"/>
            <a:t>• Instances can be shutdown when not in use, saving costs</a:t>
          </a:r>
        </a:p>
      </dgm:t>
    </dgm:pt>
    <dgm:pt modelId="{B44266F9-01E3-44CC-A2AF-3AB843A924CA}" type="parTrans" cxnId="{3C9B8118-53C4-4A03-A066-19949E1348B4}">
      <dgm:prSet/>
      <dgm:spPr/>
      <dgm:t>
        <a:bodyPr/>
        <a:lstStyle/>
        <a:p>
          <a:endParaRPr lang="en-US"/>
        </a:p>
      </dgm:t>
    </dgm:pt>
    <dgm:pt modelId="{7346F8B8-C4FD-4F1D-8E9C-BF8019D390FD}" type="sibTrans" cxnId="{3C9B8118-53C4-4A03-A066-19949E1348B4}">
      <dgm:prSet/>
      <dgm:spPr/>
      <dgm:t>
        <a:bodyPr/>
        <a:lstStyle/>
        <a:p>
          <a:endParaRPr lang="en-US"/>
        </a:p>
      </dgm:t>
    </dgm:pt>
    <dgm:pt modelId="{4E11F4B4-A36A-4E86-83C0-C15ADF088BA1}">
      <dgm:prSet/>
      <dgm:spPr/>
      <dgm:t>
        <a:bodyPr/>
        <a:lstStyle/>
        <a:p>
          <a:r>
            <a:rPr lang="en-US"/>
            <a:t>• Done using Instance Schedules</a:t>
          </a:r>
        </a:p>
      </dgm:t>
    </dgm:pt>
    <dgm:pt modelId="{AF8537F6-5EE7-4F34-9BCE-886E47D5ACAE}" type="parTrans" cxnId="{3B57A109-364A-425C-AD6C-94ACC27C213B}">
      <dgm:prSet/>
      <dgm:spPr/>
      <dgm:t>
        <a:bodyPr/>
        <a:lstStyle/>
        <a:p>
          <a:endParaRPr lang="en-US"/>
        </a:p>
      </dgm:t>
    </dgm:pt>
    <dgm:pt modelId="{521871A8-1ABD-4EBB-B165-6D4B83FD8564}" type="sibTrans" cxnId="{3B57A109-364A-425C-AD6C-94ACC27C213B}">
      <dgm:prSet/>
      <dgm:spPr/>
      <dgm:t>
        <a:bodyPr/>
        <a:lstStyle/>
        <a:p>
          <a:endParaRPr lang="en-US"/>
        </a:p>
      </dgm:t>
    </dgm:pt>
    <dgm:pt modelId="{17C4E080-538F-4CFB-8BBD-95E2A1CFDDFA}" type="pres">
      <dgm:prSet presAssocID="{EF09C632-9235-41F6-AE00-A55A620B1FB1}" presName="Name0" presStyleCnt="0">
        <dgm:presLayoutVars>
          <dgm:dir/>
          <dgm:animLvl val="lvl"/>
          <dgm:resizeHandles val="exact"/>
        </dgm:presLayoutVars>
      </dgm:prSet>
      <dgm:spPr/>
    </dgm:pt>
    <dgm:pt modelId="{D5D32108-7A73-4C09-A1FB-B4DDCFE2EF1D}" type="pres">
      <dgm:prSet presAssocID="{DFFA7839-32D0-4EB4-9C84-05481B8C3278}" presName="linNode" presStyleCnt="0"/>
      <dgm:spPr/>
    </dgm:pt>
    <dgm:pt modelId="{3CF8A672-5EA2-4416-A4BD-308EB35ABAB6}" type="pres">
      <dgm:prSet presAssocID="{DFFA7839-32D0-4EB4-9C84-05481B8C3278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9FD62662-5FCC-4B93-88B5-1BA2403D97D8}" type="pres">
      <dgm:prSet presAssocID="{98B3BE01-72D0-42A5-BAE1-A1D3CACE54BA}" presName="sp" presStyleCnt="0"/>
      <dgm:spPr/>
    </dgm:pt>
    <dgm:pt modelId="{F5BE5CBD-6075-4353-86F1-060FC4D259FA}" type="pres">
      <dgm:prSet presAssocID="{2D017477-5ED1-49E1-946E-477F24748AF7}" presName="linNode" presStyleCnt="0"/>
      <dgm:spPr/>
    </dgm:pt>
    <dgm:pt modelId="{6D5A907B-63B5-4253-95FA-FDD66091CE05}" type="pres">
      <dgm:prSet presAssocID="{2D017477-5ED1-49E1-946E-477F24748AF7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6FB434E3-9408-4417-BFDD-EF8587348DF2}" type="pres">
      <dgm:prSet presAssocID="{95425449-A708-4B48-B5A6-BA5B4523AB4E}" presName="sp" presStyleCnt="0"/>
      <dgm:spPr/>
    </dgm:pt>
    <dgm:pt modelId="{5E244BE8-2AFD-4BEA-921E-7C1A6DE6FCB0}" type="pres">
      <dgm:prSet presAssocID="{D833FD13-20E6-45C1-B769-663468F8A411}" presName="linNode" presStyleCnt="0"/>
      <dgm:spPr/>
    </dgm:pt>
    <dgm:pt modelId="{9961B522-6178-4B60-A9E4-DC49CD57FB19}" type="pres">
      <dgm:prSet presAssocID="{D833FD13-20E6-45C1-B769-663468F8A411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7FCB2331-E1F6-4B81-998B-BE8EA67DBCEA}" type="pres">
      <dgm:prSet presAssocID="{AF881FB2-27DC-4C24-B807-E378BCFAF76B}" presName="sp" presStyleCnt="0"/>
      <dgm:spPr/>
    </dgm:pt>
    <dgm:pt modelId="{2CE7EA4F-8F27-46B0-AAA7-7F4CA9CD00A8}" type="pres">
      <dgm:prSet presAssocID="{44195314-54DA-4249-ADD2-B3724388D2F0}" presName="linNode" presStyleCnt="0"/>
      <dgm:spPr/>
    </dgm:pt>
    <dgm:pt modelId="{AAABF77A-5179-4320-AB59-5FA447201CD6}" type="pres">
      <dgm:prSet presAssocID="{44195314-54DA-4249-ADD2-B3724388D2F0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251E55B3-BD97-4681-89B5-9C1912D3C189}" type="pres">
      <dgm:prSet presAssocID="{F4CC8DE7-681C-485C-84DA-741580BE3CC5}" presName="sp" presStyleCnt="0"/>
      <dgm:spPr/>
    </dgm:pt>
    <dgm:pt modelId="{E2528765-F560-4C47-9E35-C6AAECCD2A07}" type="pres">
      <dgm:prSet presAssocID="{4A452D0C-FDC1-4DA6-912A-FE1BB1059AB1}" presName="linNode" presStyleCnt="0"/>
      <dgm:spPr/>
    </dgm:pt>
    <dgm:pt modelId="{239235EC-94A0-4886-B2B5-CAEEBE8B2103}" type="pres">
      <dgm:prSet presAssocID="{4A452D0C-FDC1-4DA6-912A-FE1BB1059AB1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63C51342-9C2C-4AAD-992C-421D73E7B713}" type="pres">
      <dgm:prSet presAssocID="{7346F8B8-C4FD-4F1D-8E9C-BF8019D390FD}" presName="sp" presStyleCnt="0"/>
      <dgm:spPr/>
    </dgm:pt>
    <dgm:pt modelId="{B997ED4D-8864-4FE0-A01F-233D98D259ED}" type="pres">
      <dgm:prSet presAssocID="{4E11F4B4-A36A-4E86-83C0-C15ADF088BA1}" presName="linNode" presStyleCnt="0"/>
      <dgm:spPr/>
    </dgm:pt>
    <dgm:pt modelId="{57D84C5D-9E81-440F-B3A9-9B34BA2A87D5}" type="pres">
      <dgm:prSet presAssocID="{4E11F4B4-A36A-4E86-83C0-C15ADF088BA1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EAA01008-19D3-493B-B96D-C3735B0090C5}" type="presOf" srcId="{EF09C632-9235-41F6-AE00-A55A620B1FB1}" destId="{17C4E080-538F-4CFB-8BBD-95E2A1CFDDFA}" srcOrd="0" destOrd="0" presId="urn:microsoft.com/office/officeart/2005/8/layout/vList5"/>
    <dgm:cxn modelId="{3B57A109-364A-425C-AD6C-94ACC27C213B}" srcId="{EF09C632-9235-41F6-AE00-A55A620B1FB1}" destId="{4E11F4B4-A36A-4E86-83C0-C15ADF088BA1}" srcOrd="5" destOrd="0" parTransId="{AF8537F6-5EE7-4F34-9BCE-886E47D5ACAE}" sibTransId="{521871A8-1ABD-4EBB-B165-6D4B83FD8564}"/>
    <dgm:cxn modelId="{3C9B8118-53C4-4A03-A066-19949E1348B4}" srcId="{EF09C632-9235-41F6-AE00-A55A620B1FB1}" destId="{4A452D0C-FDC1-4DA6-912A-FE1BB1059AB1}" srcOrd="4" destOrd="0" parTransId="{B44266F9-01E3-44CC-A2AF-3AB843A924CA}" sibTransId="{7346F8B8-C4FD-4F1D-8E9C-BF8019D390FD}"/>
    <dgm:cxn modelId="{9256D219-69D8-4822-9C2D-A691CE0D9FCA}" srcId="{EF09C632-9235-41F6-AE00-A55A620B1FB1}" destId="{D833FD13-20E6-45C1-B769-663468F8A411}" srcOrd="2" destOrd="0" parTransId="{E7C90F7D-3E44-4E9E-A25D-6DEFA392C266}" sibTransId="{AF881FB2-27DC-4C24-B807-E378BCFAF76B}"/>
    <dgm:cxn modelId="{35E12A30-A837-478F-962D-326070046470}" type="presOf" srcId="{2D017477-5ED1-49E1-946E-477F24748AF7}" destId="{6D5A907B-63B5-4253-95FA-FDD66091CE05}" srcOrd="0" destOrd="0" presId="urn:microsoft.com/office/officeart/2005/8/layout/vList5"/>
    <dgm:cxn modelId="{C807DC3B-B28C-445D-9173-D3D2B37698AB}" type="presOf" srcId="{DFFA7839-32D0-4EB4-9C84-05481B8C3278}" destId="{3CF8A672-5EA2-4416-A4BD-308EB35ABAB6}" srcOrd="0" destOrd="0" presId="urn:microsoft.com/office/officeart/2005/8/layout/vList5"/>
    <dgm:cxn modelId="{4A36803C-C4DB-4A32-9DCD-FA1AAFEB18E8}" type="presOf" srcId="{4E11F4B4-A36A-4E86-83C0-C15ADF088BA1}" destId="{57D84C5D-9E81-440F-B3A9-9B34BA2A87D5}" srcOrd="0" destOrd="0" presId="urn:microsoft.com/office/officeart/2005/8/layout/vList5"/>
    <dgm:cxn modelId="{442F8142-0144-404F-9746-5157D1753D00}" type="presOf" srcId="{D833FD13-20E6-45C1-B769-663468F8A411}" destId="{9961B522-6178-4B60-A9E4-DC49CD57FB19}" srcOrd="0" destOrd="0" presId="urn:microsoft.com/office/officeart/2005/8/layout/vList5"/>
    <dgm:cxn modelId="{C3A767A2-09D6-4E5C-B711-F89EF92070ED}" srcId="{EF09C632-9235-41F6-AE00-A55A620B1FB1}" destId="{44195314-54DA-4249-ADD2-B3724388D2F0}" srcOrd="3" destOrd="0" parTransId="{79982087-FF9A-411D-83F4-5690BE727D76}" sibTransId="{F4CC8DE7-681C-485C-84DA-741580BE3CC5}"/>
    <dgm:cxn modelId="{CEEC0FB5-DB95-4163-8A61-48AE518BF2F4}" srcId="{EF09C632-9235-41F6-AE00-A55A620B1FB1}" destId="{DFFA7839-32D0-4EB4-9C84-05481B8C3278}" srcOrd="0" destOrd="0" parTransId="{83B3629B-4FC6-452A-836A-8BD16F7DD426}" sibTransId="{98B3BE01-72D0-42A5-BAE1-A1D3CACE54BA}"/>
    <dgm:cxn modelId="{2CCD93EF-4673-4F85-B266-34848BE58120}" srcId="{EF09C632-9235-41F6-AE00-A55A620B1FB1}" destId="{2D017477-5ED1-49E1-946E-477F24748AF7}" srcOrd="1" destOrd="0" parTransId="{EF9D6744-3C99-415D-979C-9F2096EA1C89}" sibTransId="{95425449-A708-4B48-B5A6-BA5B4523AB4E}"/>
    <dgm:cxn modelId="{48E9BFF0-54B5-4C4D-ADDC-940814CBA538}" type="presOf" srcId="{4A452D0C-FDC1-4DA6-912A-FE1BB1059AB1}" destId="{239235EC-94A0-4886-B2B5-CAEEBE8B2103}" srcOrd="0" destOrd="0" presId="urn:microsoft.com/office/officeart/2005/8/layout/vList5"/>
    <dgm:cxn modelId="{2EF049FC-771C-4E55-8C1E-28956E0C6134}" type="presOf" srcId="{44195314-54DA-4249-ADD2-B3724388D2F0}" destId="{AAABF77A-5179-4320-AB59-5FA447201CD6}" srcOrd="0" destOrd="0" presId="urn:microsoft.com/office/officeart/2005/8/layout/vList5"/>
    <dgm:cxn modelId="{F360598E-557E-433F-821A-88B4CE60F289}" type="presParOf" srcId="{17C4E080-538F-4CFB-8BBD-95E2A1CFDDFA}" destId="{D5D32108-7A73-4C09-A1FB-B4DDCFE2EF1D}" srcOrd="0" destOrd="0" presId="urn:microsoft.com/office/officeart/2005/8/layout/vList5"/>
    <dgm:cxn modelId="{81E62BC5-F4EB-4CD0-83F7-3C7646866D64}" type="presParOf" srcId="{D5D32108-7A73-4C09-A1FB-B4DDCFE2EF1D}" destId="{3CF8A672-5EA2-4416-A4BD-308EB35ABAB6}" srcOrd="0" destOrd="0" presId="urn:microsoft.com/office/officeart/2005/8/layout/vList5"/>
    <dgm:cxn modelId="{F51EC6F9-E212-4472-9FAD-A13A1ED7BD97}" type="presParOf" srcId="{17C4E080-538F-4CFB-8BBD-95E2A1CFDDFA}" destId="{9FD62662-5FCC-4B93-88B5-1BA2403D97D8}" srcOrd="1" destOrd="0" presId="urn:microsoft.com/office/officeart/2005/8/layout/vList5"/>
    <dgm:cxn modelId="{D7354E75-F0E4-4FD7-8539-80B68D6F4F1C}" type="presParOf" srcId="{17C4E080-538F-4CFB-8BBD-95E2A1CFDDFA}" destId="{F5BE5CBD-6075-4353-86F1-060FC4D259FA}" srcOrd="2" destOrd="0" presId="urn:microsoft.com/office/officeart/2005/8/layout/vList5"/>
    <dgm:cxn modelId="{3E29A2A8-9329-46C9-929E-3E30EF6CCE5F}" type="presParOf" srcId="{F5BE5CBD-6075-4353-86F1-060FC4D259FA}" destId="{6D5A907B-63B5-4253-95FA-FDD66091CE05}" srcOrd="0" destOrd="0" presId="urn:microsoft.com/office/officeart/2005/8/layout/vList5"/>
    <dgm:cxn modelId="{E43B987E-31E4-43DF-8ECD-21F1072ABCCD}" type="presParOf" srcId="{17C4E080-538F-4CFB-8BBD-95E2A1CFDDFA}" destId="{6FB434E3-9408-4417-BFDD-EF8587348DF2}" srcOrd="3" destOrd="0" presId="urn:microsoft.com/office/officeart/2005/8/layout/vList5"/>
    <dgm:cxn modelId="{2BEB3BFC-6A8D-437A-A2E4-B97BF63335EB}" type="presParOf" srcId="{17C4E080-538F-4CFB-8BBD-95E2A1CFDDFA}" destId="{5E244BE8-2AFD-4BEA-921E-7C1A6DE6FCB0}" srcOrd="4" destOrd="0" presId="urn:microsoft.com/office/officeart/2005/8/layout/vList5"/>
    <dgm:cxn modelId="{5E93F82E-E5A1-417E-BF20-1A7B3A30C5BF}" type="presParOf" srcId="{5E244BE8-2AFD-4BEA-921E-7C1A6DE6FCB0}" destId="{9961B522-6178-4B60-A9E4-DC49CD57FB19}" srcOrd="0" destOrd="0" presId="urn:microsoft.com/office/officeart/2005/8/layout/vList5"/>
    <dgm:cxn modelId="{FC4A1567-45CD-4F53-86FB-86C25CAEC172}" type="presParOf" srcId="{17C4E080-538F-4CFB-8BBD-95E2A1CFDDFA}" destId="{7FCB2331-E1F6-4B81-998B-BE8EA67DBCEA}" srcOrd="5" destOrd="0" presId="urn:microsoft.com/office/officeart/2005/8/layout/vList5"/>
    <dgm:cxn modelId="{84324B14-5DAF-4F1A-8152-667286F66438}" type="presParOf" srcId="{17C4E080-538F-4CFB-8BBD-95E2A1CFDDFA}" destId="{2CE7EA4F-8F27-46B0-AAA7-7F4CA9CD00A8}" srcOrd="6" destOrd="0" presId="urn:microsoft.com/office/officeart/2005/8/layout/vList5"/>
    <dgm:cxn modelId="{82E45D1B-70D7-4D5F-B566-699C595737BD}" type="presParOf" srcId="{2CE7EA4F-8F27-46B0-AAA7-7F4CA9CD00A8}" destId="{AAABF77A-5179-4320-AB59-5FA447201CD6}" srcOrd="0" destOrd="0" presId="urn:microsoft.com/office/officeart/2005/8/layout/vList5"/>
    <dgm:cxn modelId="{F568A65B-6ACC-41C1-9AE3-35710FCA10A3}" type="presParOf" srcId="{17C4E080-538F-4CFB-8BBD-95E2A1CFDDFA}" destId="{251E55B3-BD97-4681-89B5-9C1912D3C189}" srcOrd="7" destOrd="0" presId="urn:microsoft.com/office/officeart/2005/8/layout/vList5"/>
    <dgm:cxn modelId="{8B2EF1B8-768E-4331-8E7A-BFB30A7E3E61}" type="presParOf" srcId="{17C4E080-538F-4CFB-8BBD-95E2A1CFDDFA}" destId="{E2528765-F560-4C47-9E35-C6AAECCD2A07}" srcOrd="8" destOrd="0" presId="urn:microsoft.com/office/officeart/2005/8/layout/vList5"/>
    <dgm:cxn modelId="{24C4F730-AC75-46AE-8574-97E98443E1A1}" type="presParOf" srcId="{E2528765-F560-4C47-9E35-C6AAECCD2A07}" destId="{239235EC-94A0-4886-B2B5-CAEEBE8B2103}" srcOrd="0" destOrd="0" presId="urn:microsoft.com/office/officeart/2005/8/layout/vList5"/>
    <dgm:cxn modelId="{95B19FA0-50BF-43D1-85C4-24F3F13C7BF0}" type="presParOf" srcId="{17C4E080-538F-4CFB-8BBD-95E2A1CFDDFA}" destId="{63C51342-9C2C-4AAD-992C-421D73E7B713}" srcOrd="9" destOrd="0" presId="urn:microsoft.com/office/officeart/2005/8/layout/vList5"/>
    <dgm:cxn modelId="{85E3B079-8C7C-4640-BBFF-5DB6CC6106B2}" type="presParOf" srcId="{17C4E080-538F-4CFB-8BBD-95E2A1CFDDFA}" destId="{B997ED4D-8864-4FE0-A01F-233D98D259ED}" srcOrd="10" destOrd="0" presId="urn:microsoft.com/office/officeart/2005/8/layout/vList5"/>
    <dgm:cxn modelId="{35F0119E-74D8-4EB4-80E0-3752E3BCEF34}" type="presParOf" srcId="{B997ED4D-8864-4FE0-A01F-233D98D259ED}" destId="{57D84C5D-9E81-440F-B3A9-9B34BA2A87D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65C3282-AB06-42FD-8E17-EA72ADA9EAEA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AF7AC9D-4294-484F-8A67-7316E49B1869}">
      <dgm:prSet/>
      <dgm:spPr/>
      <dgm:t>
        <a:bodyPr/>
        <a:lstStyle/>
        <a:p>
          <a:pPr>
            <a:defRPr b="1"/>
          </a:pPr>
          <a:r>
            <a:rPr lang="en-IN"/>
            <a:t>Balanced</a:t>
          </a:r>
          <a:endParaRPr lang="en-US"/>
        </a:p>
      </dgm:t>
    </dgm:pt>
    <dgm:pt modelId="{76C03583-C89C-44A6-811D-3F03982AFA9B}" type="parTrans" cxnId="{E01B0AAA-0380-4527-93C4-94351969747F}">
      <dgm:prSet/>
      <dgm:spPr/>
      <dgm:t>
        <a:bodyPr/>
        <a:lstStyle/>
        <a:p>
          <a:endParaRPr lang="en-US"/>
        </a:p>
      </dgm:t>
    </dgm:pt>
    <dgm:pt modelId="{DFA3ABEF-B185-45EC-B99C-709A6280FBB6}" type="sibTrans" cxnId="{E01B0AAA-0380-4527-93C4-94351969747F}">
      <dgm:prSet/>
      <dgm:spPr/>
      <dgm:t>
        <a:bodyPr/>
        <a:lstStyle/>
        <a:p>
          <a:endParaRPr lang="en-US"/>
        </a:p>
      </dgm:t>
    </dgm:pt>
    <dgm:pt modelId="{50849A16-36B9-4A21-A293-B1F82D3E4FEC}">
      <dgm:prSet/>
      <dgm:spPr/>
      <dgm:t>
        <a:bodyPr/>
        <a:lstStyle/>
        <a:p>
          <a:r>
            <a:rPr lang="en-US"/>
            <a:t>SSD </a:t>
          </a:r>
        </a:p>
      </dgm:t>
    </dgm:pt>
    <dgm:pt modelId="{F2CB4926-A608-40EA-963C-62998E563CAD}" type="parTrans" cxnId="{C66F447C-CCAE-4B7D-A1E2-5A8169F945E7}">
      <dgm:prSet/>
      <dgm:spPr/>
      <dgm:t>
        <a:bodyPr/>
        <a:lstStyle/>
        <a:p>
          <a:endParaRPr lang="en-US"/>
        </a:p>
      </dgm:t>
    </dgm:pt>
    <dgm:pt modelId="{B0F2F10B-87CF-4171-8F2F-6F9130C8789A}" type="sibTrans" cxnId="{C66F447C-CCAE-4B7D-A1E2-5A8169F945E7}">
      <dgm:prSet/>
      <dgm:spPr/>
      <dgm:t>
        <a:bodyPr/>
        <a:lstStyle/>
        <a:p>
          <a:endParaRPr lang="en-US"/>
        </a:p>
      </dgm:t>
    </dgm:pt>
    <dgm:pt modelId="{CB4511DC-A914-4052-93C9-9F5BA38743B0}">
      <dgm:prSet/>
      <dgm:spPr/>
      <dgm:t>
        <a:bodyPr/>
        <a:lstStyle/>
        <a:p>
          <a:r>
            <a:rPr lang="en-US"/>
            <a:t>Balances performance and cost </a:t>
          </a:r>
        </a:p>
      </dgm:t>
    </dgm:pt>
    <dgm:pt modelId="{52890D9A-9928-4600-B5B2-DE67323A4AFD}" type="parTrans" cxnId="{E66D414D-A15C-4C0E-A51C-99963664D01B}">
      <dgm:prSet/>
      <dgm:spPr/>
      <dgm:t>
        <a:bodyPr/>
        <a:lstStyle/>
        <a:p>
          <a:endParaRPr lang="en-US"/>
        </a:p>
      </dgm:t>
    </dgm:pt>
    <dgm:pt modelId="{01BDF79C-0025-47E6-8C9A-A208DCFCCEB7}" type="sibTrans" cxnId="{E66D414D-A15C-4C0E-A51C-99963664D01B}">
      <dgm:prSet/>
      <dgm:spPr/>
      <dgm:t>
        <a:bodyPr/>
        <a:lstStyle/>
        <a:p>
          <a:endParaRPr lang="en-US"/>
        </a:p>
      </dgm:t>
    </dgm:pt>
    <dgm:pt modelId="{2FD08A75-CA36-468C-8288-8F59DF3B82FF}">
      <dgm:prSet/>
      <dgm:spPr/>
      <dgm:t>
        <a:bodyPr/>
        <a:lstStyle/>
        <a:p>
          <a:r>
            <a:rPr lang="en-US"/>
            <a:t>Best for general purpose systems</a:t>
          </a:r>
        </a:p>
      </dgm:t>
    </dgm:pt>
    <dgm:pt modelId="{B2F5FE69-FD25-4AE6-B508-83C0D09C9ADC}" type="parTrans" cxnId="{92B50440-5016-4D49-8096-0876A09707E1}">
      <dgm:prSet/>
      <dgm:spPr/>
      <dgm:t>
        <a:bodyPr/>
        <a:lstStyle/>
        <a:p>
          <a:endParaRPr lang="en-US"/>
        </a:p>
      </dgm:t>
    </dgm:pt>
    <dgm:pt modelId="{FD728AB9-FDE2-4AAD-A67A-4937CC36D43D}" type="sibTrans" cxnId="{92B50440-5016-4D49-8096-0876A09707E1}">
      <dgm:prSet/>
      <dgm:spPr/>
      <dgm:t>
        <a:bodyPr/>
        <a:lstStyle/>
        <a:p>
          <a:endParaRPr lang="en-US"/>
        </a:p>
      </dgm:t>
    </dgm:pt>
    <dgm:pt modelId="{CC2E6B1B-20AF-423D-8E44-BB108FBFC647}">
      <dgm:prSet/>
      <dgm:spPr/>
      <dgm:t>
        <a:bodyPr/>
        <a:lstStyle/>
        <a:p>
          <a:pPr>
            <a:defRPr b="1"/>
          </a:pPr>
          <a:r>
            <a:rPr lang="en-IN"/>
            <a:t>Performance</a:t>
          </a:r>
          <a:endParaRPr lang="en-US"/>
        </a:p>
      </dgm:t>
    </dgm:pt>
    <dgm:pt modelId="{433BCAB7-059B-41C4-B99F-D7E24BD40BEA}" type="parTrans" cxnId="{AD788233-9245-44A4-872C-0196F4DE0756}">
      <dgm:prSet/>
      <dgm:spPr/>
      <dgm:t>
        <a:bodyPr/>
        <a:lstStyle/>
        <a:p>
          <a:endParaRPr lang="en-US"/>
        </a:p>
      </dgm:t>
    </dgm:pt>
    <dgm:pt modelId="{7CD6D666-17AA-44FB-AC7D-D8BF18D7E1A5}" type="sibTrans" cxnId="{AD788233-9245-44A4-872C-0196F4DE0756}">
      <dgm:prSet/>
      <dgm:spPr/>
      <dgm:t>
        <a:bodyPr/>
        <a:lstStyle/>
        <a:p>
          <a:endParaRPr lang="en-US"/>
        </a:p>
      </dgm:t>
    </dgm:pt>
    <dgm:pt modelId="{CEFAE4D7-EDBF-404C-987B-E426CAA80FF4}">
      <dgm:prSet/>
      <dgm:spPr/>
      <dgm:t>
        <a:bodyPr/>
        <a:lstStyle/>
        <a:p>
          <a:r>
            <a:rPr lang="en-IN"/>
            <a:t>SSD</a:t>
          </a:r>
          <a:endParaRPr lang="en-US"/>
        </a:p>
      </dgm:t>
    </dgm:pt>
    <dgm:pt modelId="{C974E124-34F5-49A2-B027-4474099DAE7E}" type="parTrans" cxnId="{8C7A03A2-8BDF-494A-A75D-E9EFF1336803}">
      <dgm:prSet/>
      <dgm:spPr/>
      <dgm:t>
        <a:bodyPr/>
        <a:lstStyle/>
        <a:p>
          <a:endParaRPr lang="en-US"/>
        </a:p>
      </dgm:t>
    </dgm:pt>
    <dgm:pt modelId="{614CCBDB-5119-4F47-AB46-6E75ACBFECDF}" type="sibTrans" cxnId="{8C7A03A2-8BDF-494A-A75D-E9EFF1336803}">
      <dgm:prSet/>
      <dgm:spPr/>
      <dgm:t>
        <a:bodyPr/>
        <a:lstStyle/>
        <a:p>
          <a:endParaRPr lang="en-US"/>
        </a:p>
      </dgm:t>
    </dgm:pt>
    <dgm:pt modelId="{9E8EEDBB-8090-4190-868C-8F83AF8DB31B}">
      <dgm:prSet/>
      <dgm:spPr/>
      <dgm:t>
        <a:bodyPr/>
        <a:lstStyle/>
        <a:p>
          <a:r>
            <a:rPr lang="en-IN"/>
            <a:t>For high-performance databases</a:t>
          </a:r>
          <a:endParaRPr lang="en-US"/>
        </a:p>
      </dgm:t>
    </dgm:pt>
    <dgm:pt modelId="{5DF73C1A-56DC-4E29-844A-30A95AD60C3A}" type="parTrans" cxnId="{8F8A35F7-87BE-44E6-8F9F-3A3595154DF6}">
      <dgm:prSet/>
      <dgm:spPr/>
      <dgm:t>
        <a:bodyPr/>
        <a:lstStyle/>
        <a:p>
          <a:endParaRPr lang="en-US"/>
        </a:p>
      </dgm:t>
    </dgm:pt>
    <dgm:pt modelId="{E7A80271-C233-4522-8428-54AA8DA7138B}" type="sibTrans" cxnId="{8F8A35F7-87BE-44E6-8F9F-3A3595154DF6}">
      <dgm:prSet/>
      <dgm:spPr/>
      <dgm:t>
        <a:bodyPr/>
        <a:lstStyle/>
        <a:p>
          <a:endParaRPr lang="en-US"/>
        </a:p>
      </dgm:t>
    </dgm:pt>
    <dgm:pt modelId="{2D1C0467-0F55-4241-AF99-D6381DC2514E}">
      <dgm:prSet/>
      <dgm:spPr/>
      <dgm:t>
        <a:bodyPr/>
        <a:lstStyle/>
        <a:p>
          <a:r>
            <a:rPr lang="en-US"/>
            <a:t>Designed for single-digit millisecond latencies</a:t>
          </a:r>
        </a:p>
      </dgm:t>
    </dgm:pt>
    <dgm:pt modelId="{48F1D391-825E-44D9-804B-E6AC2E7FF56B}" type="parTrans" cxnId="{78ACC2C9-ED1C-4335-B1E2-0F0B466D90DD}">
      <dgm:prSet/>
      <dgm:spPr/>
      <dgm:t>
        <a:bodyPr/>
        <a:lstStyle/>
        <a:p>
          <a:endParaRPr lang="en-US"/>
        </a:p>
      </dgm:t>
    </dgm:pt>
    <dgm:pt modelId="{E4A2E8FC-2750-4D69-A4A4-E761BB6A239B}" type="sibTrans" cxnId="{78ACC2C9-ED1C-4335-B1E2-0F0B466D90DD}">
      <dgm:prSet/>
      <dgm:spPr/>
      <dgm:t>
        <a:bodyPr/>
        <a:lstStyle/>
        <a:p>
          <a:endParaRPr lang="en-US"/>
        </a:p>
      </dgm:t>
    </dgm:pt>
    <dgm:pt modelId="{D550E7E2-FB52-4AAF-A05E-333E0396CCF5}">
      <dgm:prSet/>
      <dgm:spPr/>
      <dgm:t>
        <a:bodyPr/>
        <a:lstStyle/>
        <a:p>
          <a:pPr>
            <a:defRPr b="1"/>
          </a:pPr>
          <a:r>
            <a:rPr lang="en-IN"/>
            <a:t>Standard</a:t>
          </a:r>
          <a:endParaRPr lang="en-US"/>
        </a:p>
      </dgm:t>
    </dgm:pt>
    <dgm:pt modelId="{EF1ED852-2E8E-4E5E-9F84-D66DA94C825C}" type="parTrans" cxnId="{8CB5D307-9BCF-4EF3-9395-D6CBCA108912}">
      <dgm:prSet/>
      <dgm:spPr/>
      <dgm:t>
        <a:bodyPr/>
        <a:lstStyle/>
        <a:p>
          <a:endParaRPr lang="en-US"/>
        </a:p>
      </dgm:t>
    </dgm:pt>
    <dgm:pt modelId="{47F23159-574A-4410-9D0C-3FB74599A661}" type="sibTrans" cxnId="{8CB5D307-9BCF-4EF3-9395-D6CBCA108912}">
      <dgm:prSet/>
      <dgm:spPr/>
      <dgm:t>
        <a:bodyPr/>
        <a:lstStyle/>
        <a:p>
          <a:endParaRPr lang="en-US"/>
        </a:p>
      </dgm:t>
    </dgm:pt>
    <dgm:pt modelId="{FC532A3D-C232-4229-8173-1F0348DE73CC}">
      <dgm:prSet/>
      <dgm:spPr/>
      <dgm:t>
        <a:bodyPr/>
        <a:lstStyle/>
        <a:p>
          <a:r>
            <a:rPr lang="en-IN"/>
            <a:t>HDD</a:t>
          </a:r>
          <a:endParaRPr lang="en-US"/>
        </a:p>
      </dgm:t>
    </dgm:pt>
    <dgm:pt modelId="{B414217D-9694-4AFC-8F85-69A6B713AB85}" type="parTrans" cxnId="{4DCD50DD-8F0F-4F1E-9735-5701A44D1A7B}">
      <dgm:prSet/>
      <dgm:spPr/>
      <dgm:t>
        <a:bodyPr/>
        <a:lstStyle/>
        <a:p>
          <a:endParaRPr lang="en-US"/>
        </a:p>
      </dgm:t>
    </dgm:pt>
    <dgm:pt modelId="{29D4FFC6-6EF6-4DAF-A78E-C88AD6CC5172}" type="sibTrans" cxnId="{4DCD50DD-8F0F-4F1E-9735-5701A44D1A7B}">
      <dgm:prSet/>
      <dgm:spPr/>
      <dgm:t>
        <a:bodyPr/>
        <a:lstStyle/>
        <a:p>
          <a:endParaRPr lang="en-US"/>
        </a:p>
      </dgm:t>
    </dgm:pt>
    <dgm:pt modelId="{FE89EB42-2C3E-4556-A1D8-AD113EE954BA}">
      <dgm:prSet/>
      <dgm:spPr/>
      <dgm:t>
        <a:bodyPr/>
        <a:lstStyle/>
        <a:p>
          <a:r>
            <a:rPr lang="en-IN"/>
            <a:t>Large data processing</a:t>
          </a:r>
          <a:endParaRPr lang="en-US"/>
        </a:p>
      </dgm:t>
    </dgm:pt>
    <dgm:pt modelId="{4C8D0A50-3987-4472-A8CC-2D210B00BCDE}" type="parTrans" cxnId="{D8608FC3-1B6A-4F6A-A2CF-263B05760DE5}">
      <dgm:prSet/>
      <dgm:spPr/>
      <dgm:t>
        <a:bodyPr/>
        <a:lstStyle/>
        <a:p>
          <a:endParaRPr lang="en-US"/>
        </a:p>
      </dgm:t>
    </dgm:pt>
    <dgm:pt modelId="{26944D5C-0E70-4136-9C22-B99E511ECBD0}" type="sibTrans" cxnId="{D8608FC3-1B6A-4F6A-A2CF-263B05760DE5}">
      <dgm:prSet/>
      <dgm:spPr/>
      <dgm:t>
        <a:bodyPr/>
        <a:lstStyle/>
        <a:p>
          <a:endParaRPr lang="en-US"/>
        </a:p>
      </dgm:t>
    </dgm:pt>
    <dgm:pt modelId="{F05F8839-DB5C-4E62-9E9F-C3B4EF81177A}">
      <dgm:prSet/>
      <dgm:spPr/>
      <dgm:t>
        <a:bodyPr/>
        <a:lstStyle/>
        <a:p>
          <a:pPr>
            <a:defRPr b="1"/>
          </a:pPr>
          <a:r>
            <a:rPr lang="en-IN"/>
            <a:t>Extreme</a:t>
          </a:r>
          <a:endParaRPr lang="en-US"/>
        </a:p>
      </dgm:t>
    </dgm:pt>
    <dgm:pt modelId="{38BECC2B-0A68-48F5-B601-777EC808B494}" type="parTrans" cxnId="{EB1BEB90-8EC5-4D13-857E-E724E87F07AA}">
      <dgm:prSet/>
      <dgm:spPr/>
      <dgm:t>
        <a:bodyPr/>
        <a:lstStyle/>
        <a:p>
          <a:endParaRPr lang="en-US"/>
        </a:p>
      </dgm:t>
    </dgm:pt>
    <dgm:pt modelId="{3401A96D-7A52-47E0-BB96-2652DF5B5E42}" type="sibTrans" cxnId="{EB1BEB90-8EC5-4D13-857E-E724E87F07AA}">
      <dgm:prSet/>
      <dgm:spPr/>
      <dgm:t>
        <a:bodyPr/>
        <a:lstStyle/>
        <a:p>
          <a:endParaRPr lang="en-US"/>
        </a:p>
      </dgm:t>
    </dgm:pt>
    <dgm:pt modelId="{4D47840C-5C40-49F3-AE28-283AE8B59355}">
      <dgm:prSet/>
      <dgm:spPr/>
      <dgm:t>
        <a:bodyPr/>
        <a:lstStyle/>
        <a:p>
          <a:r>
            <a:rPr lang="en-IN"/>
            <a:t>SSD</a:t>
          </a:r>
          <a:endParaRPr lang="en-US"/>
        </a:p>
      </dgm:t>
    </dgm:pt>
    <dgm:pt modelId="{F0C6D686-FFC7-47A5-B32E-5D5CCACFC9C6}" type="parTrans" cxnId="{97B1972B-EAEC-4C8F-A2D5-3D7542D6EE72}">
      <dgm:prSet/>
      <dgm:spPr/>
      <dgm:t>
        <a:bodyPr/>
        <a:lstStyle/>
        <a:p>
          <a:endParaRPr lang="en-US"/>
        </a:p>
      </dgm:t>
    </dgm:pt>
    <dgm:pt modelId="{DC686F90-21B0-4C8B-8289-990735093425}" type="sibTrans" cxnId="{97B1972B-EAEC-4C8F-A2D5-3D7542D6EE72}">
      <dgm:prSet/>
      <dgm:spPr/>
      <dgm:t>
        <a:bodyPr/>
        <a:lstStyle/>
        <a:p>
          <a:endParaRPr lang="en-US"/>
        </a:p>
      </dgm:t>
    </dgm:pt>
    <dgm:pt modelId="{B22BCCCE-AEAF-4323-B223-B886CFBBCD78}">
      <dgm:prSet/>
      <dgm:spPr/>
      <dgm:t>
        <a:bodyPr/>
        <a:lstStyle/>
        <a:p>
          <a:r>
            <a:rPr lang="en-US"/>
            <a:t>Consistent high performance</a:t>
          </a:r>
        </a:p>
      </dgm:t>
    </dgm:pt>
    <dgm:pt modelId="{B5DA2637-5965-43DB-ACDD-235DA002D7F6}" type="parTrans" cxnId="{E913EEA4-E2C9-4042-B05B-4234168C575E}">
      <dgm:prSet/>
      <dgm:spPr/>
      <dgm:t>
        <a:bodyPr/>
        <a:lstStyle/>
        <a:p>
          <a:endParaRPr lang="en-US"/>
        </a:p>
      </dgm:t>
    </dgm:pt>
    <dgm:pt modelId="{C4C513CE-1CF1-4ABE-97E1-61BDF329014B}" type="sibTrans" cxnId="{E913EEA4-E2C9-4042-B05B-4234168C575E}">
      <dgm:prSet/>
      <dgm:spPr/>
      <dgm:t>
        <a:bodyPr/>
        <a:lstStyle/>
        <a:p>
          <a:endParaRPr lang="en-US"/>
        </a:p>
      </dgm:t>
    </dgm:pt>
    <dgm:pt modelId="{20644F39-FE91-45C6-B9AC-8A66644FB631}">
      <dgm:prSet/>
      <dgm:spPr/>
      <dgm:t>
        <a:bodyPr/>
        <a:lstStyle/>
        <a:p>
          <a:r>
            <a:rPr lang="en-US"/>
            <a:t>Provision your target IOPS</a:t>
          </a:r>
        </a:p>
      </dgm:t>
    </dgm:pt>
    <dgm:pt modelId="{1128F32E-500D-47F1-B79F-3D0653C10CE3}" type="parTrans" cxnId="{6FFFD05E-D673-4FA1-8205-6EBAC909E674}">
      <dgm:prSet/>
      <dgm:spPr/>
      <dgm:t>
        <a:bodyPr/>
        <a:lstStyle/>
        <a:p>
          <a:endParaRPr lang="en-US"/>
        </a:p>
      </dgm:t>
    </dgm:pt>
    <dgm:pt modelId="{F78F17E9-C1B4-46CF-9274-B2E5813189C1}" type="sibTrans" cxnId="{6FFFD05E-D673-4FA1-8205-6EBAC909E674}">
      <dgm:prSet/>
      <dgm:spPr/>
      <dgm:t>
        <a:bodyPr/>
        <a:lstStyle/>
        <a:p>
          <a:endParaRPr lang="en-US"/>
        </a:p>
      </dgm:t>
    </dgm:pt>
    <dgm:pt modelId="{74E893E1-AA3C-4164-902A-4427ED4DFDD8}" type="pres">
      <dgm:prSet presAssocID="{D65C3282-AB06-42FD-8E17-EA72ADA9EAEA}" presName="root" presStyleCnt="0">
        <dgm:presLayoutVars>
          <dgm:dir/>
          <dgm:resizeHandles val="exact"/>
        </dgm:presLayoutVars>
      </dgm:prSet>
      <dgm:spPr/>
    </dgm:pt>
    <dgm:pt modelId="{8E53B117-8F06-4027-B6DA-8B961686EFEE}" type="pres">
      <dgm:prSet presAssocID="{0AF7AC9D-4294-484F-8A67-7316E49B1869}" presName="compNode" presStyleCnt="0"/>
      <dgm:spPr/>
    </dgm:pt>
    <dgm:pt modelId="{83821E4F-FFEA-4C00-B26E-7328C0AA0219}" type="pres">
      <dgm:prSet presAssocID="{0AF7AC9D-4294-484F-8A67-7316E49B186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58FA582A-DFE5-4D39-99DA-D5C9254A23BF}" type="pres">
      <dgm:prSet presAssocID="{0AF7AC9D-4294-484F-8A67-7316E49B1869}" presName="iconSpace" presStyleCnt="0"/>
      <dgm:spPr/>
    </dgm:pt>
    <dgm:pt modelId="{B9573B7A-F7C8-43D4-99FA-E9CADB0C8D80}" type="pres">
      <dgm:prSet presAssocID="{0AF7AC9D-4294-484F-8A67-7316E49B1869}" presName="parTx" presStyleLbl="revTx" presStyleIdx="0" presStyleCnt="8">
        <dgm:presLayoutVars>
          <dgm:chMax val="0"/>
          <dgm:chPref val="0"/>
        </dgm:presLayoutVars>
      </dgm:prSet>
      <dgm:spPr/>
    </dgm:pt>
    <dgm:pt modelId="{94612B96-93DB-47EF-862C-FE8C888EB193}" type="pres">
      <dgm:prSet presAssocID="{0AF7AC9D-4294-484F-8A67-7316E49B1869}" presName="txSpace" presStyleCnt="0"/>
      <dgm:spPr/>
    </dgm:pt>
    <dgm:pt modelId="{AF53F404-1DAD-4EB3-9297-5A68BC8709B3}" type="pres">
      <dgm:prSet presAssocID="{0AF7AC9D-4294-484F-8A67-7316E49B1869}" presName="desTx" presStyleLbl="revTx" presStyleIdx="1" presStyleCnt="8">
        <dgm:presLayoutVars/>
      </dgm:prSet>
      <dgm:spPr/>
    </dgm:pt>
    <dgm:pt modelId="{0921FD32-C726-4FE7-8049-90279AE2C2CC}" type="pres">
      <dgm:prSet presAssocID="{DFA3ABEF-B185-45EC-B99C-709A6280FBB6}" presName="sibTrans" presStyleCnt="0"/>
      <dgm:spPr/>
    </dgm:pt>
    <dgm:pt modelId="{4ADA8D1A-EFC9-4DAE-AF09-8E486AD863E3}" type="pres">
      <dgm:prSet presAssocID="{CC2E6B1B-20AF-423D-8E44-BB108FBFC647}" presName="compNode" presStyleCnt="0"/>
      <dgm:spPr/>
    </dgm:pt>
    <dgm:pt modelId="{275B5D4D-8E30-4C9A-805F-4C9B127D942C}" type="pres">
      <dgm:prSet presAssocID="{CC2E6B1B-20AF-423D-8E44-BB108FBFC64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006A530-F3C6-4086-8DD8-FD75ED12782D}" type="pres">
      <dgm:prSet presAssocID="{CC2E6B1B-20AF-423D-8E44-BB108FBFC647}" presName="iconSpace" presStyleCnt="0"/>
      <dgm:spPr/>
    </dgm:pt>
    <dgm:pt modelId="{9CFCE5BE-C822-4FBB-87F1-3177BAABFE6C}" type="pres">
      <dgm:prSet presAssocID="{CC2E6B1B-20AF-423D-8E44-BB108FBFC647}" presName="parTx" presStyleLbl="revTx" presStyleIdx="2" presStyleCnt="8">
        <dgm:presLayoutVars>
          <dgm:chMax val="0"/>
          <dgm:chPref val="0"/>
        </dgm:presLayoutVars>
      </dgm:prSet>
      <dgm:spPr/>
    </dgm:pt>
    <dgm:pt modelId="{DDFA1BB6-DDD7-4414-9AAB-58E2E098FFA6}" type="pres">
      <dgm:prSet presAssocID="{CC2E6B1B-20AF-423D-8E44-BB108FBFC647}" presName="txSpace" presStyleCnt="0"/>
      <dgm:spPr/>
    </dgm:pt>
    <dgm:pt modelId="{DE52FEF8-880F-4756-A9CB-8A04A23E9317}" type="pres">
      <dgm:prSet presAssocID="{CC2E6B1B-20AF-423D-8E44-BB108FBFC647}" presName="desTx" presStyleLbl="revTx" presStyleIdx="3" presStyleCnt="8">
        <dgm:presLayoutVars/>
      </dgm:prSet>
      <dgm:spPr/>
    </dgm:pt>
    <dgm:pt modelId="{26EA6FDE-1EC2-43E8-A960-1209215A1362}" type="pres">
      <dgm:prSet presAssocID="{7CD6D666-17AA-44FB-AC7D-D8BF18D7E1A5}" presName="sibTrans" presStyleCnt="0"/>
      <dgm:spPr/>
    </dgm:pt>
    <dgm:pt modelId="{C75341E1-EB7B-4EE4-B4E8-0E79FC41FE5B}" type="pres">
      <dgm:prSet presAssocID="{D550E7E2-FB52-4AAF-A05E-333E0396CCF5}" presName="compNode" presStyleCnt="0"/>
      <dgm:spPr/>
    </dgm:pt>
    <dgm:pt modelId="{40315ABD-B38F-49FE-BC6A-9D93758570EE}" type="pres">
      <dgm:prSet presAssocID="{D550E7E2-FB52-4AAF-A05E-333E0396CCF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DF1430D-751C-42DA-8349-0BC143034D1E}" type="pres">
      <dgm:prSet presAssocID="{D550E7E2-FB52-4AAF-A05E-333E0396CCF5}" presName="iconSpace" presStyleCnt="0"/>
      <dgm:spPr/>
    </dgm:pt>
    <dgm:pt modelId="{6E9F007E-CFA8-467D-8C05-E8F72B92F775}" type="pres">
      <dgm:prSet presAssocID="{D550E7E2-FB52-4AAF-A05E-333E0396CCF5}" presName="parTx" presStyleLbl="revTx" presStyleIdx="4" presStyleCnt="8">
        <dgm:presLayoutVars>
          <dgm:chMax val="0"/>
          <dgm:chPref val="0"/>
        </dgm:presLayoutVars>
      </dgm:prSet>
      <dgm:spPr/>
    </dgm:pt>
    <dgm:pt modelId="{2D10578A-06A6-4B39-BC7C-42F2F071EC0E}" type="pres">
      <dgm:prSet presAssocID="{D550E7E2-FB52-4AAF-A05E-333E0396CCF5}" presName="txSpace" presStyleCnt="0"/>
      <dgm:spPr/>
    </dgm:pt>
    <dgm:pt modelId="{F5739A9C-4248-48D1-9528-C3CE938A28B9}" type="pres">
      <dgm:prSet presAssocID="{D550E7E2-FB52-4AAF-A05E-333E0396CCF5}" presName="desTx" presStyleLbl="revTx" presStyleIdx="5" presStyleCnt="8">
        <dgm:presLayoutVars/>
      </dgm:prSet>
      <dgm:spPr/>
    </dgm:pt>
    <dgm:pt modelId="{9F701DFD-A2DE-49BE-A649-9D0C9F982072}" type="pres">
      <dgm:prSet presAssocID="{47F23159-574A-4410-9D0C-3FB74599A661}" presName="sibTrans" presStyleCnt="0"/>
      <dgm:spPr/>
    </dgm:pt>
    <dgm:pt modelId="{4A018A55-E165-4ECE-BFEC-ADA16ED55EB7}" type="pres">
      <dgm:prSet presAssocID="{F05F8839-DB5C-4E62-9E9F-C3B4EF81177A}" presName="compNode" presStyleCnt="0"/>
      <dgm:spPr/>
    </dgm:pt>
    <dgm:pt modelId="{6770E0D5-87BA-46FE-9B33-3D8E824CF495}" type="pres">
      <dgm:prSet presAssocID="{F05F8839-DB5C-4E62-9E9F-C3B4EF81177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4B173E04-2427-4953-9451-EA099A322A70}" type="pres">
      <dgm:prSet presAssocID="{F05F8839-DB5C-4E62-9E9F-C3B4EF81177A}" presName="iconSpace" presStyleCnt="0"/>
      <dgm:spPr/>
    </dgm:pt>
    <dgm:pt modelId="{005E8D94-6FEE-4E6B-BA3A-334D69E7E75E}" type="pres">
      <dgm:prSet presAssocID="{F05F8839-DB5C-4E62-9E9F-C3B4EF81177A}" presName="parTx" presStyleLbl="revTx" presStyleIdx="6" presStyleCnt="8">
        <dgm:presLayoutVars>
          <dgm:chMax val="0"/>
          <dgm:chPref val="0"/>
        </dgm:presLayoutVars>
      </dgm:prSet>
      <dgm:spPr/>
    </dgm:pt>
    <dgm:pt modelId="{B9A72118-BD0D-4F84-B46A-EFE5AA126DF6}" type="pres">
      <dgm:prSet presAssocID="{F05F8839-DB5C-4E62-9E9F-C3B4EF81177A}" presName="txSpace" presStyleCnt="0"/>
      <dgm:spPr/>
    </dgm:pt>
    <dgm:pt modelId="{6C62A4CC-7B5D-465D-9D73-5C99BB7E5A87}" type="pres">
      <dgm:prSet presAssocID="{F05F8839-DB5C-4E62-9E9F-C3B4EF81177A}" presName="desTx" presStyleLbl="revTx" presStyleIdx="7" presStyleCnt="8">
        <dgm:presLayoutVars/>
      </dgm:prSet>
      <dgm:spPr/>
    </dgm:pt>
  </dgm:ptLst>
  <dgm:cxnLst>
    <dgm:cxn modelId="{8CB5D307-9BCF-4EF3-9395-D6CBCA108912}" srcId="{D65C3282-AB06-42FD-8E17-EA72ADA9EAEA}" destId="{D550E7E2-FB52-4AAF-A05E-333E0396CCF5}" srcOrd="2" destOrd="0" parTransId="{EF1ED852-2E8E-4E5E-9F84-D66DA94C825C}" sibTransId="{47F23159-574A-4410-9D0C-3FB74599A661}"/>
    <dgm:cxn modelId="{620E8D13-1F2C-4CAE-9141-AD4CB775B325}" type="presOf" srcId="{B22BCCCE-AEAF-4323-B223-B886CFBBCD78}" destId="{6C62A4CC-7B5D-465D-9D73-5C99BB7E5A87}" srcOrd="0" destOrd="1" presId="urn:microsoft.com/office/officeart/2018/2/layout/IconLabelDescriptionList"/>
    <dgm:cxn modelId="{ADBB4718-1C58-41BE-BE8C-087AB378920F}" type="presOf" srcId="{CEFAE4D7-EDBF-404C-987B-E426CAA80FF4}" destId="{DE52FEF8-880F-4756-A9CB-8A04A23E9317}" srcOrd="0" destOrd="0" presId="urn:microsoft.com/office/officeart/2018/2/layout/IconLabelDescriptionList"/>
    <dgm:cxn modelId="{97B1972B-EAEC-4C8F-A2D5-3D7542D6EE72}" srcId="{F05F8839-DB5C-4E62-9E9F-C3B4EF81177A}" destId="{4D47840C-5C40-49F3-AE28-283AE8B59355}" srcOrd="0" destOrd="0" parTransId="{F0C6D686-FFC7-47A5-B32E-5D5CCACFC9C6}" sibTransId="{DC686F90-21B0-4C8B-8289-990735093425}"/>
    <dgm:cxn modelId="{AD788233-9245-44A4-872C-0196F4DE0756}" srcId="{D65C3282-AB06-42FD-8E17-EA72ADA9EAEA}" destId="{CC2E6B1B-20AF-423D-8E44-BB108FBFC647}" srcOrd="1" destOrd="0" parTransId="{433BCAB7-059B-41C4-B99F-D7E24BD40BEA}" sibTransId="{7CD6D666-17AA-44FB-AC7D-D8BF18D7E1A5}"/>
    <dgm:cxn modelId="{1D420F3D-0715-4840-997C-DAD47C18DA53}" type="presOf" srcId="{2FD08A75-CA36-468C-8288-8F59DF3B82FF}" destId="{AF53F404-1DAD-4EB3-9297-5A68BC8709B3}" srcOrd="0" destOrd="2" presId="urn:microsoft.com/office/officeart/2018/2/layout/IconLabelDescriptionList"/>
    <dgm:cxn modelId="{92B50440-5016-4D49-8096-0876A09707E1}" srcId="{0AF7AC9D-4294-484F-8A67-7316E49B1869}" destId="{2FD08A75-CA36-468C-8288-8F59DF3B82FF}" srcOrd="2" destOrd="0" parTransId="{B2F5FE69-FD25-4AE6-B508-83C0D09C9ADC}" sibTransId="{FD728AB9-FDE2-4AAD-A67A-4937CC36D43D}"/>
    <dgm:cxn modelId="{6FFFD05E-D673-4FA1-8205-6EBAC909E674}" srcId="{F05F8839-DB5C-4E62-9E9F-C3B4EF81177A}" destId="{20644F39-FE91-45C6-B9AC-8A66644FB631}" srcOrd="2" destOrd="0" parTransId="{1128F32E-500D-47F1-B79F-3D0653C10CE3}" sibTransId="{F78F17E9-C1B4-46CF-9274-B2E5813189C1}"/>
    <dgm:cxn modelId="{E66D414D-A15C-4C0E-A51C-99963664D01B}" srcId="{0AF7AC9D-4294-484F-8A67-7316E49B1869}" destId="{CB4511DC-A914-4052-93C9-9F5BA38743B0}" srcOrd="1" destOrd="0" parTransId="{52890D9A-9928-4600-B5B2-DE67323A4AFD}" sibTransId="{01BDF79C-0025-47E6-8C9A-A208DCFCCEB7}"/>
    <dgm:cxn modelId="{6C244F7A-A748-4DB8-AF6E-89D2CADB6743}" type="presOf" srcId="{50849A16-36B9-4A21-A293-B1F82D3E4FEC}" destId="{AF53F404-1DAD-4EB3-9297-5A68BC8709B3}" srcOrd="0" destOrd="0" presId="urn:microsoft.com/office/officeart/2018/2/layout/IconLabelDescriptionList"/>
    <dgm:cxn modelId="{C66F447C-CCAE-4B7D-A1E2-5A8169F945E7}" srcId="{0AF7AC9D-4294-484F-8A67-7316E49B1869}" destId="{50849A16-36B9-4A21-A293-B1F82D3E4FEC}" srcOrd="0" destOrd="0" parTransId="{F2CB4926-A608-40EA-963C-62998E563CAD}" sibTransId="{B0F2F10B-87CF-4171-8F2F-6F9130C8789A}"/>
    <dgm:cxn modelId="{79036289-8661-42A1-ADCF-C51AAC26273C}" type="presOf" srcId="{D550E7E2-FB52-4AAF-A05E-333E0396CCF5}" destId="{6E9F007E-CFA8-467D-8C05-E8F72B92F775}" srcOrd="0" destOrd="0" presId="urn:microsoft.com/office/officeart/2018/2/layout/IconLabelDescriptionList"/>
    <dgm:cxn modelId="{F9BD5B90-D6E1-4EC5-8514-3DB76C514631}" type="presOf" srcId="{FC532A3D-C232-4229-8173-1F0348DE73CC}" destId="{F5739A9C-4248-48D1-9528-C3CE938A28B9}" srcOrd="0" destOrd="0" presId="urn:microsoft.com/office/officeart/2018/2/layout/IconLabelDescriptionList"/>
    <dgm:cxn modelId="{EB1BEB90-8EC5-4D13-857E-E724E87F07AA}" srcId="{D65C3282-AB06-42FD-8E17-EA72ADA9EAEA}" destId="{F05F8839-DB5C-4E62-9E9F-C3B4EF81177A}" srcOrd="3" destOrd="0" parTransId="{38BECC2B-0A68-48F5-B601-777EC808B494}" sibTransId="{3401A96D-7A52-47E0-BB96-2652DF5B5E42}"/>
    <dgm:cxn modelId="{F0CB0195-ABC4-413C-A2C5-A2B4EC45E903}" type="presOf" srcId="{CC2E6B1B-20AF-423D-8E44-BB108FBFC647}" destId="{9CFCE5BE-C822-4FBB-87F1-3177BAABFE6C}" srcOrd="0" destOrd="0" presId="urn:microsoft.com/office/officeart/2018/2/layout/IconLabelDescriptionList"/>
    <dgm:cxn modelId="{211C2A99-7AD2-43DB-B3D5-3D60B38EBE9E}" type="presOf" srcId="{D65C3282-AB06-42FD-8E17-EA72ADA9EAEA}" destId="{74E893E1-AA3C-4164-902A-4427ED4DFDD8}" srcOrd="0" destOrd="0" presId="urn:microsoft.com/office/officeart/2018/2/layout/IconLabelDescriptionList"/>
    <dgm:cxn modelId="{DD463B9D-1F88-4EA9-87DE-73A38067A41D}" type="presOf" srcId="{0AF7AC9D-4294-484F-8A67-7316E49B1869}" destId="{B9573B7A-F7C8-43D4-99FA-E9CADB0C8D80}" srcOrd="0" destOrd="0" presId="urn:microsoft.com/office/officeart/2018/2/layout/IconLabelDescriptionList"/>
    <dgm:cxn modelId="{8C7A03A2-8BDF-494A-A75D-E9EFF1336803}" srcId="{CC2E6B1B-20AF-423D-8E44-BB108FBFC647}" destId="{CEFAE4D7-EDBF-404C-987B-E426CAA80FF4}" srcOrd="0" destOrd="0" parTransId="{C974E124-34F5-49A2-B027-4474099DAE7E}" sibTransId="{614CCBDB-5119-4F47-AB46-6E75ACBFECDF}"/>
    <dgm:cxn modelId="{E913EEA4-E2C9-4042-B05B-4234168C575E}" srcId="{F05F8839-DB5C-4E62-9E9F-C3B4EF81177A}" destId="{B22BCCCE-AEAF-4323-B223-B886CFBBCD78}" srcOrd="1" destOrd="0" parTransId="{B5DA2637-5965-43DB-ACDD-235DA002D7F6}" sibTransId="{C4C513CE-1CF1-4ABE-97E1-61BDF329014B}"/>
    <dgm:cxn modelId="{E01B0AAA-0380-4527-93C4-94351969747F}" srcId="{D65C3282-AB06-42FD-8E17-EA72ADA9EAEA}" destId="{0AF7AC9D-4294-484F-8A67-7316E49B1869}" srcOrd="0" destOrd="0" parTransId="{76C03583-C89C-44A6-811D-3F03982AFA9B}" sibTransId="{DFA3ABEF-B185-45EC-B99C-709A6280FBB6}"/>
    <dgm:cxn modelId="{907D85AE-F522-4ED4-96D5-6F25BE096388}" type="presOf" srcId="{F05F8839-DB5C-4E62-9E9F-C3B4EF81177A}" destId="{005E8D94-6FEE-4E6B-BA3A-334D69E7E75E}" srcOrd="0" destOrd="0" presId="urn:microsoft.com/office/officeart/2018/2/layout/IconLabelDescriptionList"/>
    <dgm:cxn modelId="{D8608FC3-1B6A-4F6A-A2CF-263B05760DE5}" srcId="{D550E7E2-FB52-4AAF-A05E-333E0396CCF5}" destId="{FE89EB42-2C3E-4556-A1D8-AD113EE954BA}" srcOrd="1" destOrd="0" parTransId="{4C8D0A50-3987-4472-A8CC-2D210B00BCDE}" sibTransId="{26944D5C-0E70-4136-9C22-B99E511ECBD0}"/>
    <dgm:cxn modelId="{FC2742C6-E2A0-474A-BC2A-6D5654ED9BC7}" type="presOf" srcId="{20644F39-FE91-45C6-B9AC-8A66644FB631}" destId="{6C62A4CC-7B5D-465D-9D73-5C99BB7E5A87}" srcOrd="0" destOrd="2" presId="urn:microsoft.com/office/officeart/2018/2/layout/IconLabelDescriptionList"/>
    <dgm:cxn modelId="{78ACC2C9-ED1C-4335-B1E2-0F0B466D90DD}" srcId="{CC2E6B1B-20AF-423D-8E44-BB108FBFC647}" destId="{2D1C0467-0F55-4241-AF99-D6381DC2514E}" srcOrd="2" destOrd="0" parTransId="{48F1D391-825E-44D9-804B-E6AC2E7FF56B}" sibTransId="{E4A2E8FC-2750-4D69-A4A4-E761BB6A239B}"/>
    <dgm:cxn modelId="{4DCD50DD-8F0F-4F1E-9735-5701A44D1A7B}" srcId="{D550E7E2-FB52-4AAF-A05E-333E0396CCF5}" destId="{FC532A3D-C232-4229-8173-1F0348DE73CC}" srcOrd="0" destOrd="0" parTransId="{B414217D-9694-4AFC-8F85-69A6B713AB85}" sibTransId="{29D4FFC6-6EF6-4DAF-A78E-C88AD6CC5172}"/>
    <dgm:cxn modelId="{095658E2-1473-409F-B527-76A91333D080}" type="presOf" srcId="{CB4511DC-A914-4052-93C9-9F5BA38743B0}" destId="{AF53F404-1DAD-4EB3-9297-5A68BC8709B3}" srcOrd="0" destOrd="1" presId="urn:microsoft.com/office/officeart/2018/2/layout/IconLabelDescriptionList"/>
    <dgm:cxn modelId="{20ADE3EA-D68D-40DF-B960-759A94D07A1B}" type="presOf" srcId="{2D1C0467-0F55-4241-AF99-D6381DC2514E}" destId="{DE52FEF8-880F-4756-A9CB-8A04A23E9317}" srcOrd="0" destOrd="2" presId="urn:microsoft.com/office/officeart/2018/2/layout/IconLabelDescriptionList"/>
    <dgm:cxn modelId="{0311E0EB-0560-4FA1-A0C2-EFFE86016C07}" type="presOf" srcId="{4D47840C-5C40-49F3-AE28-283AE8B59355}" destId="{6C62A4CC-7B5D-465D-9D73-5C99BB7E5A87}" srcOrd="0" destOrd="0" presId="urn:microsoft.com/office/officeart/2018/2/layout/IconLabelDescriptionList"/>
    <dgm:cxn modelId="{02040DED-BAA9-4A59-A9CD-521453B7A9F6}" type="presOf" srcId="{FE89EB42-2C3E-4556-A1D8-AD113EE954BA}" destId="{F5739A9C-4248-48D1-9528-C3CE938A28B9}" srcOrd="0" destOrd="1" presId="urn:microsoft.com/office/officeart/2018/2/layout/IconLabelDescriptionList"/>
    <dgm:cxn modelId="{3C3517F5-1D04-4FD9-8808-4F7726CBF9E6}" type="presOf" srcId="{9E8EEDBB-8090-4190-868C-8F83AF8DB31B}" destId="{DE52FEF8-880F-4756-A9CB-8A04A23E9317}" srcOrd="0" destOrd="1" presId="urn:microsoft.com/office/officeart/2018/2/layout/IconLabelDescriptionList"/>
    <dgm:cxn modelId="{8F8A35F7-87BE-44E6-8F9F-3A3595154DF6}" srcId="{CC2E6B1B-20AF-423D-8E44-BB108FBFC647}" destId="{9E8EEDBB-8090-4190-868C-8F83AF8DB31B}" srcOrd="1" destOrd="0" parTransId="{5DF73C1A-56DC-4E29-844A-30A95AD60C3A}" sibTransId="{E7A80271-C233-4522-8428-54AA8DA7138B}"/>
    <dgm:cxn modelId="{6DAC7378-BABE-45BE-AED5-2524B9BF27E6}" type="presParOf" srcId="{74E893E1-AA3C-4164-902A-4427ED4DFDD8}" destId="{8E53B117-8F06-4027-B6DA-8B961686EFEE}" srcOrd="0" destOrd="0" presId="urn:microsoft.com/office/officeart/2018/2/layout/IconLabelDescriptionList"/>
    <dgm:cxn modelId="{162DF171-169C-4C01-934E-C7433092A61E}" type="presParOf" srcId="{8E53B117-8F06-4027-B6DA-8B961686EFEE}" destId="{83821E4F-FFEA-4C00-B26E-7328C0AA0219}" srcOrd="0" destOrd="0" presId="urn:microsoft.com/office/officeart/2018/2/layout/IconLabelDescriptionList"/>
    <dgm:cxn modelId="{83C8B8C8-5F55-41FB-B1AF-2E2EE4063A72}" type="presParOf" srcId="{8E53B117-8F06-4027-B6DA-8B961686EFEE}" destId="{58FA582A-DFE5-4D39-99DA-D5C9254A23BF}" srcOrd="1" destOrd="0" presId="urn:microsoft.com/office/officeart/2018/2/layout/IconLabelDescriptionList"/>
    <dgm:cxn modelId="{9A624FE7-D622-4146-8545-484E5782A95E}" type="presParOf" srcId="{8E53B117-8F06-4027-B6DA-8B961686EFEE}" destId="{B9573B7A-F7C8-43D4-99FA-E9CADB0C8D80}" srcOrd="2" destOrd="0" presId="urn:microsoft.com/office/officeart/2018/2/layout/IconLabelDescriptionList"/>
    <dgm:cxn modelId="{1A4F578F-C70C-4756-B3D4-DEDE1E3B700E}" type="presParOf" srcId="{8E53B117-8F06-4027-B6DA-8B961686EFEE}" destId="{94612B96-93DB-47EF-862C-FE8C888EB193}" srcOrd="3" destOrd="0" presId="urn:microsoft.com/office/officeart/2018/2/layout/IconLabelDescriptionList"/>
    <dgm:cxn modelId="{0F718CAD-B023-4170-A2B2-FE244169CAD2}" type="presParOf" srcId="{8E53B117-8F06-4027-B6DA-8B961686EFEE}" destId="{AF53F404-1DAD-4EB3-9297-5A68BC8709B3}" srcOrd="4" destOrd="0" presId="urn:microsoft.com/office/officeart/2018/2/layout/IconLabelDescriptionList"/>
    <dgm:cxn modelId="{F46678F3-086B-46DA-9AFE-3A5D7E9506B6}" type="presParOf" srcId="{74E893E1-AA3C-4164-902A-4427ED4DFDD8}" destId="{0921FD32-C726-4FE7-8049-90279AE2C2CC}" srcOrd="1" destOrd="0" presId="urn:microsoft.com/office/officeart/2018/2/layout/IconLabelDescriptionList"/>
    <dgm:cxn modelId="{A3674658-A7EB-4097-A624-B609B138FADB}" type="presParOf" srcId="{74E893E1-AA3C-4164-902A-4427ED4DFDD8}" destId="{4ADA8D1A-EFC9-4DAE-AF09-8E486AD863E3}" srcOrd="2" destOrd="0" presId="urn:microsoft.com/office/officeart/2018/2/layout/IconLabelDescriptionList"/>
    <dgm:cxn modelId="{EBF65F8A-888E-4EFC-940F-2696AFA17133}" type="presParOf" srcId="{4ADA8D1A-EFC9-4DAE-AF09-8E486AD863E3}" destId="{275B5D4D-8E30-4C9A-805F-4C9B127D942C}" srcOrd="0" destOrd="0" presId="urn:microsoft.com/office/officeart/2018/2/layout/IconLabelDescriptionList"/>
    <dgm:cxn modelId="{CF8505AB-FA55-4F60-89B9-B0680A31D879}" type="presParOf" srcId="{4ADA8D1A-EFC9-4DAE-AF09-8E486AD863E3}" destId="{9006A530-F3C6-4086-8DD8-FD75ED12782D}" srcOrd="1" destOrd="0" presId="urn:microsoft.com/office/officeart/2018/2/layout/IconLabelDescriptionList"/>
    <dgm:cxn modelId="{F495DB75-AEA7-4ED8-9B7D-00C1CBB6BF43}" type="presParOf" srcId="{4ADA8D1A-EFC9-4DAE-AF09-8E486AD863E3}" destId="{9CFCE5BE-C822-4FBB-87F1-3177BAABFE6C}" srcOrd="2" destOrd="0" presId="urn:microsoft.com/office/officeart/2018/2/layout/IconLabelDescriptionList"/>
    <dgm:cxn modelId="{3C09AAB8-101C-4F35-B8CE-E3258B1D3224}" type="presParOf" srcId="{4ADA8D1A-EFC9-4DAE-AF09-8E486AD863E3}" destId="{DDFA1BB6-DDD7-4414-9AAB-58E2E098FFA6}" srcOrd="3" destOrd="0" presId="urn:microsoft.com/office/officeart/2018/2/layout/IconLabelDescriptionList"/>
    <dgm:cxn modelId="{DB243365-6350-4275-BF8F-E6AD2C5FFBA5}" type="presParOf" srcId="{4ADA8D1A-EFC9-4DAE-AF09-8E486AD863E3}" destId="{DE52FEF8-880F-4756-A9CB-8A04A23E9317}" srcOrd="4" destOrd="0" presId="urn:microsoft.com/office/officeart/2018/2/layout/IconLabelDescriptionList"/>
    <dgm:cxn modelId="{F31B4825-8986-4850-BC6A-25227173EBA1}" type="presParOf" srcId="{74E893E1-AA3C-4164-902A-4427ED4DFDD8}" destId="{26EA6FDE-1EC2-43E8-A960-1209215A1362}" srcOrd="3" destOrd="0" presId="urn:microsoft.com/office/officeart/2018/2/layout/IconLabelDescriptionList"/>
    <dgm:cxn modelId="{2BBC126C-3C19-4FA3-B20D-C380B9477F47}" type="presParOf" srcId="{74E893E1-AA3C-4164-902A-4427ED4DFDD8}" destId="{C75341E1-EB7B-4EE4-B4E8-0E79FC41FE5B}" srcOrd="4" destOrd="0" presId="urn:microsoft.com/office/officeart/2018/2/layout/IconLabelDescriptionList"/>
    <dgm:cxn modelId="{40231F00-C537-425F-B52F-10264F56C0FB}" type="presParOf" srcId="{C75341E1-EB7B-4EE4-B4E8-0E79FC41FE5B}" destId="{40315ABD-B38F-49FE-BC6A-9D93758570EE}" srcOrd="0" destOrd="0" presId="urn:microsoft.com/office/officeart/2018/2/layout/IconLabelDescriptionList"/>
    <dgm:cxn modelId="{A1B14873-A649-45CB-822A-B3CF63175660}" type="presParOf" srcId="{C75341E1-EB7B-4EE4-B4E8-0E79FC41FE5B}" destId="{3DF1430D-751C-42DA-8349-0BC143034D1E}" srcOrd="1" destOrd="0" presId="urn:microsoft.com/office/officeart/2018/2/layout/IconLabelDescriptionList"/>
    <dgm:cxn modelId="{94EEC6B6-26D7-4A97-AF5F-81F0EBB24321}" type="presParOf" srcId="{C75341E1-EB7B-4EE4-B4E8-0E79FC41FE5B}" destId="{6E9F007E-CFA8-467D-8C05-E8F72B92F775}" srcOrd="2" destOrd="0" presId="urn:microsoft.com/office/officeart/2018/2/layout/IconLabelDescriptionList"/>
    <dgm:cxn modelId="{8D1E75F8-A3AD-4FDB-BE3A-BAEE1EDC519F}" type="presParOf" srcId="{C75341E1-EB7B-4EE4-B4E8-0E79FC41FE5B}" destId="{2D10578A-06A6-4B39-BC7C-42F2F071EC0E}" srcOrd="3" destOrd="0" presId="urn:microsoft.com/office/officeart/2018/2/layout/IconLabelDescriptionList"/>
    <dgm:cxn modelId="{5271C1E5-4ED3-44A6-ACAB-55F23D49ABDB}" type="presParOf" srcId="{C75341E1-EB7B-4EE4-B4E8-0E79FC41FE5B}" destId="{F5739A9C-4248-48D1-9528-C3CE938A28B9}" srcOrd="4" destOrd="0" presId="urn:microsoft.com/office/officeart/2018/2/layout/IconLabelDescriptionList"/>
    <dgm:cxn modelId="{6F357952-50A1-4125-9F11-ABF916B728A2}" type="presParOf" srcId="{74E893E1-AA3C-4164-902A-4427ED4DFDD8}" destId="{9F701DFD-A2DE-49BE-A649-9D0C9F982072}" srcOrd="5" destOrd="0" presId="urn:microsoft.com/office/officeart/2018/2/layout/IconLabelDescriptionList"/>
    <dgm:cxn modelId="{603D2D69-E7A7-4077-A3CD-2C9E70EC2D0B}" type="presParOf" srcId="{74E893E1-AA3C-4164-902A-4427ED4DFDD8}" destId="{4A018A55-E165-4ECE-BFEC-ADA16ED55EB7}" srcOrd="6" destOrd="0" presId="urn:microsoft.com/office/officeart/2018/2/layout/IconLabelDescriptionList"/>
    <dgm:cxn modelId="{3A479E1F-9BAC-46D7-9181-F64E76DFB0E0}" type="presParOf" srcId="{4A018A55-E165-4ECE-BFEC-ADA16ED55EB7}" destId="{6770E0D5-87BA-46FE-9B33-3D8E824CF495}" srcOrd="0" destOrd="0" presId="urn:microsoft.com/office/officeart/2018/2/layout/IconLabelDescriptionList"/>
    <dgm:cxn modelId="{3602CFB3-0CC2-4465-A0AE-BE75CBBBE4CC}" type="presParOf" srcId="{4A018A55-E165-4ECE-BFEC-ADA16ED55EB7}" destId="{4B173E04-2427-4953-9451-EA099A322A70}" srcOrd="1" destOrd="0" presId="urn:microsoft.com/office/officeart/2018/2/layout/IconLabelDescriptionList"/>
    <dgm:cxn modelId="{A1CE57AB-A019-4E51-B4B3-E637F3E925DF}" type="presParOf" srcId="{4A018A55-E165-4ECE-BFEC-ADA16ED55EB7}" destId="{005E8D94-6FEE-4E6B-BA3A-334D69E7E75E}" srcOrd="2" destOrd="0" presId="urn:microsoft.com/office/officeart/2018/2/layout/IconLabelDescriptionList"/>
    <dgm:cxn modelId="{C1A64295-D283-488C-8109-5F456028D956}" type="presParOf" srcId="{4A018A55-E165-4ECE-BFEC-ADA16ED55EB7}" destId="{B9A72118-BD0D-4F84-B46A-EFE5AA126DF6}" srcOrd="3" destOrd="0" presId="urn:microsoft.com/office/officeart/2018/2/layout/IconLabelDescriptionList"/>
    <dgm:cxn modelId="{ADDF7F45-93B6-455E-B450-102E157D0877}" type="presParOf" srcId="{4A018A55-E165-4ECE-BFEC-ADA16ED55EB7}" destId="{6C62A4CC-7B5D-465D-9D73-5C99BB7E5A8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5F48D09-59AA-4595-ABE0-7C443BDF7C1D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B534C52-0E75-4DB6-A1E1-0D5855469E0F}">
      <dgm:prSet/>
      <dgm:spPr/>
      <dgm:t>
        <a:bodyPr/>
        <a:lstStyle/>
        <a:p>
          <a:r>
            <a:rPr lang="en-US"/>
            <a:t>From within the VM Access root URL: </a:t>
          </a:r>
        </a:p>
      </dgm:t>
    </dgm:pt>
    <dgm:pt modelId="{1E3B241E-3CAD-4198-B33B-2B699DBE43C2}" type="parTrans" cxnId="{4B585974-2B6C-4F84-8D5E-11F380060D89}">
      <dgm:prSet/>
      <dgm:spPr/>
      <dgm:t>
        <a:bodyPr/>
        <a:lstStyle/>
        <a:p>
          <a:endParaRPr lang="en-US"/>
        </a:p>
      </dgm:t>
    </dgm:pt>
    <dgm:pt modelId="{F449167B-459D-4E76-B2C1-D3423FF46C0D}" type="sibTrans" cxnId="{4B585974-2B6C-4F84-8D5E-11F380060D89}">
      <dgm:prSet/>
      <dgm:spPr/>
      <dgm:t>
        <a:bodyPr/>
        <a:lstStyle/>
        <a:p>
          <a:endParaRPr lang="en-US"/>
        </a:p>
      </dgm:t>
    </dgm:pt>
    <dgm:pt modelId="{E82DA7F3-3BC7-4F57-B19E-5BDB32C03686}">
      <dgm:prSet/>
      <dgm:spPr/>
      <dgm:t>
        <a:bodyPr/>
        <a:lstStyle/>
        <a:p>
          <a:r>
            <a:rPr lang="en-US"/>
            <a:t>http://metadata.google.internal/computeMetadata/v1</a:t>
          </a:r>
        </a:p>
      </dgm:t>
    </dgm:pt>
    <dgm:pt modelId="{70966EAA-A594-4FD8-9C71-915E51E8334C}" type="parTrans" cxnId="{4CB53ECC-E0DE-4AE3-8547-BA1D5DCF1B91}">
      <dgm:prSet/>
      <dgm:spPr/>
      <dgm:t>
        <a:bodyPr/>
        <a:lstStyle/>
        <a:p>
          <a:endParaRPr lang="en-US"/>
        </a:p>
      </dgm:t>
    </dgm:pt>
    <dgm:pt modelId="{AD2324BD-D9D6-49D2-BDDC-9E7AF2C57919}" type="sibTrans" cxnId="{4CB53ECC-E0DE-4AE3-8547-BA1D5DCF1B91}">
      <dgm:prSet/>
      <dgm:spPr/>
      <dgm:t>
        <a:bodyPr/>
        <a:lstStyle/>
        <a:p>
          <a:endParaRPr lang="en-US"/>
        </a:p>
      </dgm:t>
    </dgm:pt>
    <dgm:pt modelId="{FF32BF3C-27E0-464A-9133-1F387DB18D5E}">
      <dgm:prSet/>
      <dgm:spPr/>
      <dgm:t>
        <a:bodyPr/>
        <a:lstStyle/>
        <a:p>
          <a:r>
            <a:rPr lang="en-US"/>
            <a:t>Specify header:</a:t>
          </a:r>
        </a:p>
      </dgm:t>
    </dgm:pt>
    <dgm:pt modelId="{4DD070B8-2C26-4E1B-B64C-35516BBBB616}" type="parTrans" cxnId="{A1818F1E-4367-4AC6-B62E-B15B0B8A8668}">
      <dgm:prSet/>
      <dgm:spPr/>
      <dgm:t>
        <a:bodyPr/>
        <a:lstStyle/>
        <a:p>
          <a:endParaRPr lang="en-US"/>
        </a:p>
      </dgm:t>
    </dgm:pt>
    <dgm:pt modelId="{D23B4B80-E822-4E9B-A96B-C8BB6F1C1CB1}" type="sibTrans" cxnId="{A1818F1E-4367-4AC6-B62E-B15B0B8A8668}">
      <dgm:prSet/>
      <dgm:spPr/>
      <dgm:t>
        <a:bodyPr/>
        <a:lstStyle/>
        <a:p>
          <a:endParaRPr lang="en-US"/>
        </a:p>
      </dgm:t>
    </dgm:pt>
    <dgm:pt modelId="{F851BA8F-1706-4751-886C-88DCF17911DF}">
      <dgm:prSet/>
      <dgm:spPr/>
      <dgm:t>
        <a:bodyPr/>
        <a:lstStyle/>
        <a:p>
          <a:r>
            <a:rPr lang="en-US"/>
            <a:t>Metadata-Flavor: Google</a:t>
          </a:r>
        </a:p>
      </dgm:t>
    </dgm:pt>
    <dgm:pt modelId="{2F76A1DE-ABBE-4E54-992C-B7FD685AA11B}" type="parTrans" cxnId="{71126416-3AB7-4A5E-A015-D8C6D2D70E9E}">
      <dgm:prSet/>
      <dgm:spPr/>
      <dgm:t>
        <a:bodyPr/>
        <a:lstStyle/>
        <a:p>
          <a:endParaRPr lang="en-US"/>
        </a:p>
      </dgm:t>
    </dgm:pt>
    <dgm:pt modelId="{146AC8F8-C5F9-4228-BA9D-BB05633AF3F7}" type="sibTrans" cxnId="{71126416-3AB7-4A5E-A015-D8C6D2D70E9E}">
      <dgm:prSet/>
      <dgm:spPr/>
      <dgm:t>
        <a:bodyPr/>
        <a:lstStyle/>
        <a:p>
          <a:endParaRPr lang="en-US"/>
        </a:p>
      </dgm:t>
    </dgm:pt>
    <dgm:pt modelId="{594FCABC-5613-4EE9-9C6D-94E0589B1D70}" type="pres">
      <dgm:prSet presAssocID="{05F48D09-59AA-4595-ABE0-7C443BDF7C1D}" presName="linear" presStyleCnt="0">
        <dgm:presLayoutVars>
          <dgm:dir/>
          <dgm:animLvl val="lvl"/>
          <dgm:resizeHandles val="exact"/>
        </dgm:presLayoutVars>
      </dgm:prSet>
      <dgm:spPr/>
    </dgm:pt>
    <dgm:pt modelId="{80C3A764-5507-459A-A273-5B82380DF2B9}" type="pres">
      <dgm:prSet presAssocID="{0B534C52-0E75-4DB6-A1E1-0D5855469E0F}" presName="parentLin" presStyleCnt="0"/>
      <dgm:spPr/>
    </dgm:pt>
    <dgm:pt modelId="{D887CB7C-7AAE-48A7-9DD9-52329A4D7E56}" type="pres">
      <dgm:prSet presAssocID="{0B534C52-0E75-4DB6-A1E1-0D5855469E0F}" presName="parentLeftMargin" presStyleLbl="node1" presStyleIdx="0" presStyleCnt="2"/>
      <dgm:spPr/>
    </dgm:pt>
    <dgm:pt modelId="{17871CC4-E7B9-47E5-82E1-2F344F2E1839}" type="pres">
      <dgm:prSet presAssocID="{0B534C52-0E75-4DB6-A1E1-0D5855469E0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8FEC4C4-009C-4505-965E-D15A52666506}" type="pres">
      <dgm:prSet presAssocID="{0B534C52-0E75-4DB6-A1E1-0D5855469E0F}" presName="negativeSpace" presStyleCnt="0"/>
      <dgm:spPr/>
    </dgm:pt>
    <dgm:pt modelId="{BB78BAC6-3469-4485-A392-844A73D6A543}" type="pres">
      <dgm:prSet presAssocID="{0B534C52-0E75-4DB6-A1E1-0D5855469E0F}" presName="childText" presStyleLbl="conFgAcc1" presStyleIdx="0" presStyleCnt="2">
        <dgm:presLayoutVars>
          <dgm:bulletEnabled val="1"/>
        </dgm:presLayoutVars>
      </dgm:prSet>
      <dgm:spPr/>
    </dgm:pt>
    <dgm:pt modelId="{32B304EB-BCCC-4836-8ADE-C54ED3F07EF6}" type="pres">
      <dgm:prSet presAssocID="{F449167B-459D-4E76-B2C1-D3423FF46C0D}" presName="spaceBetweenRectangles" presStyleCnt="0"/>
      <dgm:spPr/>
    </dgm:pt>
    <dgm:pt modelId="{8EE5D9BD-3DE9-4750-BADD-ADD95EDF3A2E}" type="pres">
      <dgm:prSet presAssocID="{FF32BF3C-27E0-464A-9133-1F387DB18D5E}" presName="parentLin" presStyleCnt="0"/>
      <dgm:spPr/>
    </dgm:pt>
    <dgm:pt modelId="{842A3941-AAF4-4BC0-9B22-7046D20B8A76}" type="pres">
      <dgm:prSet presAssocID="{FF32BF3C-27E0-464A-9133-1F387DB18D5E}" presName="parentLeftMargin" presStyleLbl="node1" presStyleIdx="0" presStyleCnt="2"/>
      <dgm:spPr/>
    </dgm:pt>
    <dgm:pt modelId="{C7F73980-D18B-48DE-960D-5E9CA6A2B02C}" type="pres">
      <dgm:prSet presAssocID="{FF32BF3C-27E0-464A-9133-1F387DB18D5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ADC21CC-556B-4B19-8692-8818AFE1E831}" type="pres">
      <dgm:prSet presAssocID="{FF32BF3C-27E0-464A-9133-1F387DB18D5E}" presName="negativeSpace" presStyleCnt="0"/>
      <dgm:spPr/>
    </dgm:pt>
    <dgm:pt modelId="{84E63599-44D1-423A-A5D1-0964939269E1}" type="pres">
      <dgm:prSet presAssocID="{FF32BF3C-27E0-464A-9133-1F387DB18D5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1126416-3AB7-4A5E-A015-D8C6D2D70E9E}" srcId="{FF32BF3C-27E0-464A-9133-1F387DB18D5E}" destId="{F851BA8F-1706-4751-886C-88DCF17911DF}" srcOrd="0" destOrd="0" parTransId="{2F76A1DE-ABBE-4E54-992C-B7FD685AA11B}" sibTransId="{146AC8F8-C5F9-4228-BA9D-BB05633AF3F7}"/>
    <dgm:cxn modelId="{A1818F1E-4367-4AC6-B62E-B15B0B8A8668}" srcId="{05F48D09-59AA-4595-ABE0-7C443BDF7C1D}" destId="{FF32BF3C-27E0-464A-9133-1F387DB18D5E}" srcOrd="1" destOrd="0" parTransId="{4DD070B8-2C26-4E1B-B64C-35516BBBB616}" sibTransId="{D23B4B80-E822-4E9B-A96B-C8BB6F1C1CB1}"/>
    <dgm:cxn modelId="{7F037C52-7DDF-46B5-97B8-7CBA9BA06648}" type="presOf" srcId="{05F48D09-59AA-4595-ABE0-7C443BDF7C1D}" destId="{594FCABC-5613-4EE9-9C6D-94E0589B1D70}" srcOrd="0" destOrd="0" presId="urn:microsoft.com/office/officeart/2005/8/layout/list1"/>
    <dgm:cxn modelId="{4B585974-2B6C-4F84-8D5E-11F380060D89}" srcId="{05F48D09-59AA-4595-ABE0-7C443BDF7C1D}" destId="{0B534C52-0E75-4DB6-A1E1-0D5855469E0F}" srcOrd="0" destOrd="0" parTransId="{1E3B241E-3CAD-4198-B33B-2B699DBE43C2}" sibTransId="{F449167B-459D-4E76-B2C1-D3423FF46C0D}"/>
    <dgm:cxn modelId="{EA8F397D-A422-4A99-9C76-05D44696AE28}" type="presOf" srcId="{E82DA7F3-3BC7-4F57-B19E-5BDB32C03686}" destId="{BB78BAC6-3469-4485-A392-844A73D6A543}" srcOrd="0" destOrd="0" presId="urn:microsoft.com/office/officeart/2005/8/layout/list1"/>
    <dgm:cxn modelId="{BD04169E-F051-47CA-93D7-E1AEBF9980E7}" type="presOf" srcId="{0B534C52-0E75-4DB6-A1E1-0D5855469E0F}" destId="{D887CB7C-7AAE-48A7-9DD9-52329A4D7E56}" srcOrd="0" destOrd="0" presId="urn:microsoft.com/office/officeart/2005/8/layout/list1"/>
    <dgm:cxn modelId="{4CB53ECC-E0DE-4AE3-8547-BA1D5DCF1B91}" srcId="{0B534C52-0E75-4DB6-A1E1-0D5855469E0F}" destId="{E82DA7F3-3BC7-4F57-B19E-5BDB32C03686}" srcOrd="0" destOrd="0" parTransId="{70966EAA-A594-4FD8-9C71-915E51E8334C}" sibTransId="{AD2324BD-D9D6-49D2-BDDC-9E7AF2C57919}"/>
    <dgm:cxn modelId="{7724ACD6-C8B8-41F0-978B-1E97F2401D77}" type="presOf" srcId="{FF32BF3C-27E0-464A-9133-1F387DB18D5E}" destId="{842A3941-AAF4-4BC0-9B22-7046D20B8A76}" srcOrd="0" destOrd="0" presId="urn:microsoft.com/office/officeart/2005/8/layout/list1"/>
    <dgm:cxn modelId="{1900B6DA-F841-4A37-9058-73A41C7AAE91}" type="presOf" srcId="{FF32BF3C-27E0-464A-9133-1F387DB18D5E}" destId="{C7F73980-D18B-48DE-960D-5E9CA6A2B02C}" srcOrd="1" destOrd="0" presId="urn:microsoft.com/office/officeart/2005/8/layout/list1"/>
    <dgm:cxn modelId="{FBD24EDF-FB70-41E5-AAE9-2E3F79565A58}" type="presOf" srcId="{F851BA8F-1706-4751-886C-88DCF17911DF}" destId="{84E63599-44D1-423A-A5D1-0964939269E1}" srcOrd="0" destOrd="0" presId="urn:microsoft.com/office/officeart/2005/8/layout/list1"/>
    <dgm:cxn modelId="{5F8B45F7-D9C3-4BE4-AD63-0347068AB041}" type="presOf" srcId="{0B534C52-0E75-4DB6-A1E1-0D5855469E0F}" destId="{17871CC4-E7B9-47E5-82E1-2F344F2E1839}" srcOrd="1" destOrd="0" presId="urn:microsoft.com/office/officeart/2005/8/layout/list1"/>
    <dgm:cxn modelId="{43CD344F-3AE7-403D-8BAF-EDB2B80F78AE}" type="presParOf" srcId="{594FCABC-5613-4EE9-9C6D-94E0589B1D70}" destId="{80C3A764-5507-459A-A273-5B82380DF2B9}" srcOrd="0" destOrd="0" presId="urn:microsoft.com/office/officeart/2005/8/layout/list1"/>
    <dgm:cxn modelId="{2C75ED17-2F99-4F2D-8ACB-5246EE31643E}" type="presParOf" srcId="{80C3A764-5507-459A-A273-5B82380DF2B9}" destId="{D887CB7C-7AAE-48A7-9DD9-52329A4D7E56}" srcOrd="0" destOrd="0" presId="urn:microsoft.com/office/officeart/2005/8/layout/list1"/>
    <dgm:cxn modelId="{CE70D4CF-E046-47F9-A77F-BD1C9911CC51}" type="presParOf" srcId="{80C3A764-5507-459A-A273-5B82380DF2B9}" destId="{17871CC4-E7B9-47E5-82E1-2F344F2E1839}" srcOrd="1" destOrd="0" presId="urn:microsoft.com/office/officeart/2005/8/layout/list1"/>
    <dgm:cxn modelId="{5BC5E275-C104-41AA-BC00-754200AB8F1C}" type="presParOf" srcId="{594FCABC-5613-4EE9-9C6D-94E0589B1D70}" destId="{58FEC4C4-009C-4505-965E-D15A52666506}" srcOrd="1" destOrd="0" presId="urn:microsoft.com/office/officeart/2005/8/layout/list1"/>
    <dgm:cxn modelId="{212EC722-A8FC-47C3-8DFD-1FD8D20F30E1}" type="presParOf" srcId="{594FCABC-5613-4EE9-9C6D-94E0589B1D70}" destId="{BB78BAC6-3469-4485-A392-844A73D6A543}" srcOrd="2" destOrd="0" presId="urn:microsoft.com/office/officeart/2005/8/layout/list1"/>
    <dgm:cxn modelId="{90A712AE-B993-4CB9-B9B3-F7234D562BD4}" type="presParOf" srcId="{594FCABC-5613-4EE9-9C6D-94E0589B1D70}" destId="{32B304EB-BCCC-4836-8ADE-C54ED3F07EF6}" srcOrd="3" destOrd="0" presId="urn:microsoft.com/office/officeart/2005/8/layout/list1"/>
    <dgm:cxn modelId="{32B22084-BB31-4AC1-A1B7-1470E9FA7A3E}" type="presParOf" srcId="{594FCABC-5613-4EE9-9C6D-94E0589B1D70}" destId="{8EE5D9BD-3DE9-4750-BADD-ADD95EDF3A2E}" srcOrd="4" destOrd="0" presId="urn:microsoft.com/office/officeart/2005/8/layout/list1"/>
    <dgm:cxn modelId="{7C0869A7-B035-4962-BC17-A203DCDAE679}" type="presParOf" srcId="{8EE5D9BD-3DE9-4750-BADD-ADD95EDF3A2E}" destId="{842A3941-AAF4-4BC0-9B22-7046D20B8A76}" srcOrd="0" destOrd="0" presId="urn:microsoft.com/office/officeart/2005/8/layout/list1"/>
    <dgm:cxn modelId="{02FE8C41-C8B4-496C-BFF2-C4AAFC94321D}" type="presParOf" srcId="{8EE5D9BD-3DE9-4750-BADD-ADD95EDF3A2E}" destId="{C7F73980-D18B-48DE-960D-5E9CA6A2B02C}" srcOrd="1" destOrd="0" presId="urn:microsoft.com/office/officeart/2005/8/layout/list1"/>
    <dgm:cxn modelId="{9CC1E032-CE14-41A0-9CEA-EE8B1BE219C7}" type="presParOf" srcId="{594FCABC-5613-4EE9-9C6D-94E0589B1D70}" destId="{BADC21CC-556B-4B19-8692-8818AFE1E831}" srcOrd="5" destOrd="0" presId="urn:microsoft.com/office/officeart/2005/8/layout/list1"/>
    <dgm:cxn modelId="{A84DF337-2B6D-45C4-B75A-A3048AE80EE2}" type="presParOf" srcId="{594FCABC-5613-4EE9-9C6D-94E0589B1D70}" destId="{84E63599-44D1-423A-A5D1-0964939269E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88454C5-C0EC-40A8-8600-9C8D7475D924}" type="doc">
      <dgm:prSet loTypeId="urn:microsoft.com/office/officeart/2005/8/layout/vList5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D1E615B5-2081-4A21-B1D0-A308084B084D}">
      <dgm:prSet/>
      <dgm:spPr/>
      <dgm:t>
        <a:bodyPr/>
        <a:lstStyle/>
        <a:p>
          <a:r>
            <a:rPr lang="en-US"/>
            <a:t>Organizations usually need many VMs</a:t>
          </a:r>
        </a:p>
      </dgm:t>
    </dgm:pt>
    <dgm:pt modelId="{D97A2051-E451-4FA8-B3DB-32E0F0665824}" type="parTrans" cxnId="{FB6FBC0E-9824-4F81-A824-680CBD84F669}">
      <dgm:prSet/>
      <dgm:spPr/>
      <dgm:t>
        <a:bodyPr/>
        <a:lstStyle/>
        <a:p>
          <a:endParaRPr lang="en-US"/>
        </a:p>
      </dgm:t>
    </dgm:pt>
    <dgm:pt modelId="{2C66ECC4-8279-41BC-88DC-3C85558497A4}" type="sibTrans" cxnId="{FB6FBC0E-9824-4F81-A824-680CBD84F669}">
      <dgm:prSet/>
      <dgm:spPr/>
      <dgm:t>
        <a:bodyPr/>
        <a:lstStyle/>
        <a:p>
          <a:endParaRPr lang="en-US"/>
        </a:p>
      </dgm:t>
    </dgm:pt>
    <dgm:pt modelId="{4490CC01-CD12-44A6-B57C-660BF96284E5}">
      <dgm:prSet/>
      <dgm:spPr/>
      <dgm:t>
        <a:bodyPr/>
        <a:lstStyle/>
        <a:p>
          <a:r>
            <a:rPr lang="en-US"/>
            <a:t>These VMs should have identical configuration like family, disk, image, etc.</a:t>
          </a:r>
        </a:p>
      </dgm:t>
    </dgm:pt>
    <dgm:pt modelId="{A84AADD7-50FD-485F-8139-FA8133167678}" type="parTrans" cxnId="{AC6BBDBE-0F56-4AA8-9D6F-BCB33957AD41}">
      <dgm:prSet/>
      <dgm:spPr/>
      <dgm:t>
        <a:bodyPr/>
        <a:lstStyle/>
        <a:p>
          <a:endParaRPr lang="en-US"/>
        </a:p>
      </dgm:t>
    </dgm:pt>
    <dgm:pt modelId="{90E86EAC-9928-454C-AD9A-F0A7BB80C80C}" type="sibTrans" cxnId="{AC6BBDBE-0F56-4AA8-9D6F-BCB33957AD41}">
      <dgm:prSet/>
      <dgm:spPr/>
      <dgm:t>
        <a:bodyPr/>
        <a:lstStyle/>
        <a:p>
          <a:endParaRPr lang="en-US"/>
        </a:p>
      </dgm:t>
    </dgm:pt>
    <dgm:pt modelId="{7CFFA977-AA00-4B05-8D87-F2D6AABA181A}">
      <dgm:prSet/>
      <dgm:spPr/>
      <dgm:t>
        <a:bodyPr/>
        <a:lstStyle/>
        <a:p>
          <a:r>
            <a:rPr lang="en-US"/>
            <a:t>Creating instances manually is error prone and slow</a:t>
          </a:r>
        </a:p>
      </dgm:t>
    </dgm:pt>
    <dgm:pt modelId="{0662E279-DBDE-4611-AEF9-0B927405CFEB}" type="parTrans" cxnId="{4F79AB2F-C553-49C0-B931-D573A8EC3467}">
      <dgm:prSet/>
      <dgm:spPr/>
      <dgm:t>
        <a:bodyPr/>
        <a:lstStyle/>
        <a:p>
          <a:endParaRPr lang="en-US"/>
        </a:p>
      </dgm:t>
    </dgm:pt>
    <dgm:pt modelId="{23F23697-72FC-4FCA-96D1-80DC4119991C}" type="sibTrans" cxnId="{4F79AB2F-C553-49C0-B931-D573A8EC3467}">
      <dgm:prSet/>
      <dgm:spPr/>
      <dgm:t>
        <a:bodyPr/>
        <a:lstStyle/>
        <a:p>
          <a:endParaRPr lang="en-US"/>
        </a:p>
      </dgm:t>
    </dgm:pt>
    <dgm:pt modelId="{60CD560A-CCCF-4241-B6E8-B44B7CDDE5D0}">
      <dgm:prSet/>
      <dgm:spPr/>
      <dgm:t>
        <a:bodyPr/>
        <a:lstStyle/>
        <a:p>
          <a:r>
            <a:rPr lang="en-US"/>
            <a:t>Instance Templates define a VM configuration that can be used to create instances quickly and easily</a:t>
          </a:r>
        </a:p>
      </dgm:t>
    </dgm:pt>
    <dgm:pt modelId="{A2DBA159-1155-4D16-BF93-4FDCE24A8BE9}" type="parTrans" cxnId="{8C59C85E-C491-499C-AE71-A2747877F486}">
      <dgm:prSet/>
      <dgm:spPr/>
      <dgm:t>
        <a:bodyPr/>
        <a:lstStyle/>
        <a:p>
          <a:endParaRPr lang="en-US"/>
        </a:p>
      </dgm:t>
    </dgm:pt>
    <dgm:pt modelId="{BA842B6B-2FAE-4004-832F-CA112CD7E56E}" type="sibTrans" cxnId="{8C59C85E-C491-499C-AE71-A2747877F486}">
      <dgm:prSet/>
      <dgm:spPr/>
      <dgm:t>
        <a:bodyPr/>
        <a:lstStyle/>
        <a:p>
          <a:endParaRPr lang="en-US"/>
        </a:p>
      </dgm:t>
    </dgm:pt>
    <dgm:pt modelId="{9407F2D1-4CF4-4D47-8D78-69C680889A14}" type="pres">
      <dgm:prSet presAssocID="{A88454C5-C0EC-40A8-8600-9C8D7475D924}" presName="Name0" presStyleCnt="0">
        <dgm:presLayoutVars>
          <dgm:dir/>
          <dgm:animLvl val="lvl"/>
          <dgm:resizeHandles val="exact"/>
        </dgm:presLayoutVars>
      </dgm:prSet>
      <dgm:spPr/>
    </dgm:pt>
    <dgm:pt modelId="{3CA4958E-161E-4E01-9AFC-6D9FACBA5796}" type="pres">
      <dgm:prSet presAssocID="{D1E615B5-2081-4A21-B1D0-A308084B084D}" presName="linNode" presStyleCnt="0"/>
      <dgm:spPr/>
    </dgm:pt>
    <dgm:pt modelId="{E30BDD3C-31EB-497B-88B9-16A01A50DC31}" type="pres">
      <dgm:prSet presAssocID="{D1E615B5-2081-4A21-B1D0-A308084B084D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5E2066AF-9FF7-415F-B2F7-A45EB6CD365B}" type="pres">
      <dgm:prSet presAssocID="{2C66ECC4-8279-41BC-88DC-3C85558497A4}" presName="sp" presStyleCnt="0"/>
      <dgm:spPr/>
    </dgm:pt>
    <dgm:pt modelId="{BF71C262-6CAF-4121-83A3-431322E609BF}" type="pres">
      <dgm:prSet presAssocID="{4490CC01-CD12-44A6-B57C-660BF96284E5}" presName="linNode" presStyleCnt="0"/>
      <dgm:spPr/>
    </dgm:pt>
    <dgm:pt modelId="{CBCE7D7C-02A4-4B35-A6D8-4E256CE1FB7F}" type="pres">
      <dgm:prSet presAssocID="{4490CC01-CD12-44A6-B57C-660BF96284E5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CE56D479-869B-49C6-88BA-EDE8E99B6223}" type="pres">
      <dgm:prSet presAssocID="{90E86EAC-9928-454C-AD9A-F0A7BB80C80C}" presName="sp" presStyleCnt="0"/>
      <dgm:spPr/>
    </dgm:pt>
    <dgm:pt modelId="{687102D4-09C2-46B3-9C14-DB3D3D1713BD}" type="pres">
      <dgm:prSet presAssocID="{7CFFA977-AA00-4B05-8D87-F2D6AABA181A}" presName="linNode" presStyleCnt="0"/>
      <dgm:spPr/>
    </dgm:pt>
    <dgm:pt modelId="{9FC61AB8-E922-4D39-82E9-448194FC7EFB}" type="pres">
      <dgm:prSet presAssocID="{7CFFA977-AA00-4B05-8D87-F2D6AABA181A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4188D532-6E58-4DFE-AAE0-F9CC5EF55BC4}" type="pres">
      <dgm:prSet presAssocID="{23F23697-72FC-4FCA-96D1-80DC4119991C}" presName="sp" presStyleCnt="0"/>
      <dgm:spPr/>
    </dgm:pt>
    <dgm:pt modelId="{0F4BC535-3DD6-441B-9125-3F5D819C3DA6}" type="pres">
      <dgm:prSet presAssocID="{60CD560A-CCCF-4241-B6E8-B44B7CDDE5D0}" presName="linNode" presStyleCnt="0"/>
      <dgm:spPr/>
    </dgm:pt>
    <dgm:pt modelId="{B770C6DC-9D97-4038-90D9-8343EE40B5E2}" type="pres">
      <dgm:prSet presAssocID="{60CD560A-CCCF-4241-B6E8-B44B7CDDE5D0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FB6FBC0E-9824-4F81-A824-680CBD84F669}" srcId="{A88454C5-C0EC-40A8-8600-9C8D7475D924}" destId="{D1E615B5-2081-4A21-B1D0-A308084B084D}" srcOrd="0" destOrd="0" parTransId="{D97A2051-E451-4FA8-B3DB-32E0F0665824}" sibTransId="{2C66ECC4-8279-41BC-88DC-3C85558497A4}"/>
    <dgm:cxn modelId="{4F79AB2F-C553-49C0-B931-D573A8EC3467}" srcId="{A88454C5-C0EC-40A8-8600-9C8D7475D924}" destId="{7CFFA977-AA00-4B05-8D87-F2D6AABA181A}" srcOrd="2" destOrd="0" parTransId="{0662E279-DBDE-4611-AEF9-0B927405CFEB}" sibTransId="{23F23697-72FC-4FCA-96D1-80DC4119991C}"/>
    <dgm:cxn modelId="{99A6C23F-B019-49A8-A253-F54BFB3A857C}" type="presOf" srcId="{7CFFA977-AA00-4B05-8D87-F2D6AABA181A}" destId="{9FC61AB8-E922-4D39-82E9-448194FC7EFB}" srcOrd="0" destOrd="0" presId="urn:microsoft.com/office/officeart/2005/8/layout/vList5"/>
    <dgm:cxn modelId="{8C59C85E-C491-499C-AE71-A2747877F486}" srcId="{A88454C5-C0EC-40A8-8600-9C8D7475D924}" destId="{60CD560A-CCCF-4241-B6E8-B44B7CDDE5D0}" srcOrd="3" destOrd="0" parTransId="{A2DBA159-1155-4D16-BF93-4FDCE24A8BE9}" sibTransId="{BA842B6B-2FAE-4004-832F-CA112CD7E56E}"/>
    <dgm:cxn modelId="{D98D1599-7CF6-4BFE-9497-AE2D8F113D4E}" type="presOf" srcId="{4490CC01-CD12-44A6-B57C-660BF96284E5}" destId="{CBCE7D7C-02A4-4B35-A6D8-4E256CE1FB7F}" srcOrd="0" destOrd="0" presId="urn:microsoft.com/office/officeart/2005/8/layout/vList5"/>
    <dgm:cxn modelId="{FFCD4C9E-668E-4F3C-AC50-90FF2D5F1470}" type="presOf" srcId="{60CD560A-CCCF-4241-B6E8-B44B7CDDE5D0}" destId="{B770C6DC-9D97-4038-90D9-8343EE40B5E2}" srcOrd="0" destOrd="0" presId="urn:microsoft.com/office/officeart/2005/8/layout/vList5"/>
    <dgm:cxn modelId="{AC6BBDBE-0F56-4AA8-9D6F-BCB33957AD41}" srcId="{A88454C5-C0EC-40A8-8600-9C8D7475D924}" destId="{4490CC01-CD12-44A6-B57C-660BF96284E5}" srcOrd="1" destOrd="0" parTransId="{A84AADD7-50FD-485F-8139-FA8133167678}" sibTransId="{90E86EAC-9928-454C-AD9A-F0A7BB80C80C}"/>
    <dgm:cxn modelId="{281594F7-DF9B-438D-BD79-DE87F140F1BD}" type="presOf" srcId="{A88454C5-C0EC-40A8-8600-9C8D7475D924}" destId="{9407F2D1-4CF4-4D47-8D78-69C680889A14}" srcOrd="0" destOrd="0" presId="urn:microsoft.com/office/officeart/2005/8/layout/vList5"/>
    <dgm:cxn modelId="{BCF177FD-601F-406D-9AF9-FD589824F5A8}" type="presOf" srcId="{D1E615B5-2081-4A21-B1D0-A308084B084D}" destId="{E30BDD3C-31EB-497B-88B9-16A01A50DC31}" srcOrd="0" destOrd="0" presId="urn:microsoft.com/office/officeart/2005/8/layout/vList5"/>
    <dgm:cxn modelId="{8FD67A62-79D3-4DB1-BE90-561B57EDF039}" type="presParOf" srcId="{9407F2D1-4CF4-4D47-8D78-69C680889A14}" destId="{3CA4958E-161E-4E01-9AFC-6D9FACBA5796}" srcOrd="0" destOrd="0" presId="urn:microsoft.com/office/officeart/2005/8/layout/vList5"/>
    <dgm:cxn modelId="{57D18309-A0D4-4AB3-A5D7-2AA6F3DF769D}" type="presParOf" srcId="{3CA4958E-161E-4E01-9AFC-6D9FACBA5796}" destId="{E30BDD3C-31EB-497B-88B9-16A01A50DC31}" srcOrd="0" destOrd="0" presId="urn:microsoft.com/office/officeart/2005/8/layout/vList5"/>
    <dgm:cxn modelId="{CCB42E2D-5BDD-4823-A137-3C189B86EFCC}" type="presParOf" srcId="{9407F2D1-4CF4-4D47-8D78-69C680889A14}" destId="{5E2066AF-9FF7-415F-B2F7-A45EB6CD365B}" srcOrd="1" destOrd="0" presId="urn:microsoft.com/office/officeart/2005/8/layout/vList5"/>
    <dgm:cxn modelId="{20699418-E4F6-4D09-A80E-4CC99D8C4E06}" type="presParOf" srcId="{9407F2D1-4CF4-4D47-8D78-69C680889A14}" destId="{BF71C262-6CAF-4121-83A3-431322E609BF}" srcOrd="2" destOrd="0" presId="urn:microsoft.com/office/officeart/2005/8/layout/vList5"/>
    <dgm:cxn modelId="{87096E4F-9EE7-46DE-A070-956792393B57}" type="presParOf" srcId="{BF71C262-6CAF-4121-83A3-431322E609BF}" destId="{CBCE7D7C-02A4-4B35-A6D8-4E256CE1FB7F}" srcOrd="0" destOrd="0" presId="urn:microsoft.com/office/officeart/2005/8/layout/vList5"/>
    <dgm:cxn modelId="{5CE4FD41-CAA4-4E3C-8810-1EC5C45E9BA1}" type="presParOf" srcId="{9407F2D1-4CF4-4D47-8D78-69C680889A14}" destId="{CE56D479-869B-49C6-88BA-EDE8E99B6223}" srcOrd="3" destOrd="0" presId="urn:microsoft.com/office/officeart/2005/8/layout/vList5"/>
    <dgm:cxn modelId="{5CAE0AD2-BB2C-4303-A0E7-5F89F861BCD0}" type="presParOf" srcId="{9407F2D1-4CF4-4D47-8D78-69C680889A14}" destId="{687102D4-09C2-46B3-9C14-DB3D3D1713BD}" srcOrd="4" destOrd="0" presId="urn:microsoft.com/office/officeart/2005/8/layout/vList5"/>
    <dgm:cxn modelId="{46E81FD2-511B-4583-AB66-28FFD916EF26}" type="presParOf" srcId="{687102D4-09C2-46B3-9C14-DB3D3D1713BD}" destId="{9FC61AB8-E922-4D39-82E9-448194FC7EFB}" srcOrd="0" destOrd="0" presId="urn:microsoft.com/office/officeart/2005/8/layout/vList5"/>
    <dgm:cxn modelId="{2C1F7AE7-447E-4F7D-8EEC-D0F41274C575}" type="presParOf" srcId="{9407F2D1-4CF4-4D47-8D78-69C680889A14}" destId="{4188D532-6E58-4DFE-AAE0-F9CC5EF55BC4}" srcOrd="5" destOrd="0" presId="urn:microsoft.com/office/officeart/2005/8/layout/vList5"/>
    <dgm:cxn modelId="{0FA7BF72-58A5-403B-83D4-12CA6DA366E0}" type="presParOf" srcId="{9407F2D1-4CF4-4D47-8D78-69C680889A14}" destId="{0F4BC535-3DD6-441B-9125-3F5D819C3DA6}" srcOrd="6" destOrd="0" presId="urn:microsoft.com/office/officeart/2005/8/layout/vList5"/>
    <dgm:cxn modelId="{E609900E-FC94-4B6F-BF2F-1084FBF1CEF8}" type="presParOf" srcId="{0F4BC535-3DD6-441B-9125-3F5D819C3DA6}" destId="{B770C6DC-9D97-4038-90D9-8343EE40B5E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0EE63E2-6651-45FC-A1A4-CECBAFAC607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EDFEB09-7130-43DD-9429-BB79FAA335B7}">
      <dgm:prSet/>
      <dgm:spPr/>
      <dgm:t>
        <a:bodyPr/>
        <a:lstStyle/>
        <a:p>
          <a:pPr>
            <a:defRPr b="1"/>
          </a:pPr>
          <a:r>
            <a:rPr lang="en-IN"/>
            <a:t>Global</a:t>
          </a:r>
          <a:endParaRPr lang="en-US"/>
        </a:p>
      </dgm:t>
    </dgm:pt>
    <dgm:pt modelId="{E4B84F26-A24F-4A85-A477-9D88C166067E}" type="parTrans" cxnId="{D6E8AED4-9E2F-433B-8A4D-3B6E23352ACD}">
      <dgm:prSet/>
      <dgm:spPr/>
      <dgm:t>
        <a:bodyPr/>
        <a:lstStyle/>
        <a:p>
          <a:endParaRPr lang="en-US"/>
        </a:p>
      </dgm:t>
    </dgm:pt>
    <dgm:pt modelId="{4E32861B-A6CA-4258-B1F5-D0E88AE74580}" type="sibTrans" cxnId="{D6E8AED4-9E2F-433B-8A4D-3B6E23352ACD}">
      <dgm:prSet/>
      <dgm:spPr/>
      <dgm:t>
        <a:bodyPr/>
        <a:lstStyle/>
        <a:p>
          <a:endParaRPr lang="en-US"/>
        </a:p>
      </dgm:t>
    </dgm:pt>
    <dgm:pt modelId="{61FBE082-C7FE-49FE-893B-0926415645C4}">
      <dgm:prSet/>
      <dgm:spPr/>
      <dgm:t>
        <a:bodyPr/>
        <a:lstStyle/>
        <a:p>
          <a:r>
            <a:rPr lang="en-US"/>
            <a:t>Templates are global but can include regional / zonal configuration, for example – disk in a specific region </a:t>
          </a:r>
        </a:p>
      </dgm:t>
    </dgm:pt>
    <dgm:pt modelId="{CE4BCA1E-6488-4B19-BAE6-DC1BC71725A5}" type="parTrans" cxnId="{1A0CCF16-B119-4375-8B5B-DB856B02B8F9}">
      <dgm:prSet/>
      <dgm:spPr/>
      <dgm:t>
        <a:bodyPr/>
        <a:lstStyle/>
        <a:p>
          <a:endParaRPr lang="en-US"/>
        </a:p>
      </dgm:t>
    </dgm:pt>
    <dgm:pt modelId="{66D723AA-5835-4A43-8F74-B93D661DB681}" type="sibTrans" cxnId="{1A0CCF16-B119-4375-8B5B-DB856B02B8F9}">
      <dgm:prSet/>
      <dgm:spPr/>
      <dgm:t>
        <a:bodyPr/>
        <a:lstStyle/>
        <a:p>
          <a:endParaRPr lang="en-US"/>
        </a:p>
      </dgm:t>
    </dgm:pt>
    <dgm:pt modelId="{70C36AB4-4FD2-4897-BE78-71241D91781A}">
      <dgm:prSet/>
      <dgm:spPr/>
      <dgm:t>
        <a:bodyPr/>
        <a:lstStyle/>
        <a:p>
          <a:pPr>
            <a:defRPr b="1"/>
          </a:pPr>
          <a:r>
            <a:rPr lang="en-IN"/>
            <a:t>Free</a:t>
          </a:r>
          <a:endParaRPr lang="en-US"/>
        </a:p>
      </dgm:t>
    </dgm:pt>
    <dgm:pt modelId="{322BDC54-3A00-4468-B23D-66661BC3BF1E}" type="parTrans" cxnId="{69DB4AE9-810C-4D75-A7E1-C4FC5230F8EB}">
      <dgm:prSet/>
      <dgm:spPr/>
      <dgm:t>
        <a:bodyPr/>
        <a:lstStyle/>
        <a:p>
          <a:endParaRPr lang="en-US"/>
        </a:p>
      </dgm:t>
    </dgm:pt>
    <dgm:pt modelId="{E1A629D7-21FA-4FAE-934C-E7A7117EE903}" type="sibTrans" cxnId="{69DB4AE9-810C-4D75-A7E1-C4FC5230F8EB}">
      <dgm:prSet/>
      <dgm:spPr/>
      <dgm:t>
        <a:bodyPr/>
        <a:lstStyle/>
        <a:p>
          <a:endParaRPr lang="en-US"/>
        </a:p>
      </dgm:t>
    </dgm:pt>
    <dgm:pt modelId="{6240A5D3-753A-4FC0-8124-8BABF91E8AB6}">
      <dgm:prSet/>
      <dgm:spPr/>
      <dgm:t>
        <a:bodyPr/>
        <a:lstStyle/>
        <a:p>
          <a:r>
            <a:rPr lang="en-US"/>
            <a:t>You can create as many templates as you want. You’ll pay only for a VM instance you’ll create from them </a:t>
          </a:r>
        </a:p>
      </dgm:t>
    </dgm:pt>
    <dgm:pt modelId="{A63F0179-49C0-4058-8292-78749A60383C}" type="parTrans" cxnId="{0F51A87B-FBDA-4864-91BC-B8F2507C6119}">
      <dgm:prSet/>
      <dgm:spPr/>
      <dgm:t>
        <a:bodyPr/>
        <a:lstStyle/>
        <a:p>
          <a:endParaRPr lang="en-US"/>
        </a:p>
      </dgm:t>
    </dgm:pt>
    <dgm:pt modelId="{1773441A-59F8-494B-9B51-041E3866B676}" type="sibTrans" cxnId="{0F51A87B-FBDA-4864-91BC-B8F2507C6119}">
      <dgm:prSet/>
      <dgm:spPr/>
      <dgm:t>
        <a:bodyPr/>
        <a:lstStyle/>
        <a:p>
          <a:endParaRPr lang="en-US"/>
        </a:p>
      </dgm:t>
    </dgm:pt>
    <dgm:pt modelId="{0488EA73-F645-40E1-9932-7903BE3CC40F}">
      <dgm:prSet/>
      <dgm:spPr/>
      <dgm:t>
        <a:bodyPr/>
        <a:lstStyle/>
        <a:p>
          <a:pPr>
            <a:defRPr b="1"/>
          </a:pPr>
          <a:r>
            <a:rPr lang="en-IN"/>
            <a:t>Immutable</a:t>
          </a:r>
          <a:endParaRPr lang="en-US"/>
        </a:p>
      </dgm:t>
    </dgm:pt>
    <dgm:pt modelId="{95E45158-B475-49ED-BD83-43A95A69DF3E}" type="parTrans" cxnId="{693598A2-9DAE-4731-9EE6-A5D8BD86B752}">
      <dgm:prSet/>
      <dgm:spPr/>
      <dgm:t>
        <a:bodyPr/>
        <a:lstStyle/>
        <a:p>
          <a:endParaRPr lang="en-US"/>
        </a:p>
      </dgm:t>
    </dgm:pt>
    <dgm:pt modelId="{A074F582-796B-46EC-9ABC-31D6145818C7}" type="sibTrans" cxnId="{693598A2-9DAE-4731-9EE6-A5D8BD86B752}">
      <dgm:prSet/>
      <dgm:spPr/>
      <dgm:t>
        <a:bodyPr/>
        <a:lstStyle/>
        <a:p>
          <a:endParaRPr lang="en-US"/>
        </a:p>
      </dgm:t>
    </dgm:pt>
    <dgm:pt modelId="{A9C053FC-B1DF-4A46-96E0-82C5834A39D8}">
      <dgm:prSet/>
      <dgm:spPr/>
      <dgm:t>
        <a:bodyPr/>
        <a:lstStyle/>
        <a:p>
          <a:r>
            <a:rPr lang="en-US"/>
            <a:t>You cannot change Instance Template once it was created, to ensure consistency of the VM Instances created from it</a:t>
          </a:r>
        </a:p>
      </dgm:t>
    </dgm:pt>
    <dgm:pt modelId="{1C3A5DE1-25A4-4985-8889-848FC70536AA}" type="parTrans" cxnId="{F7B28106-B678-4C5B-B9F6-838B98874C28}">
      <dgm:prSet/>
      <dgm:spPr/>
      <dgm:t>
        <a:bodyPr/>
        <a:lstStyle/>
        <a:p>
          <a:endParaRPr lang="en-US"/>
        </a:p>
      </dgm:t>
    </dgm:pt>
    <dgm:pt modelId="{2A22BB73-00C2-4A87-955D-BA60FA96E6A8}" type="sibTrans" cxnId="{F7B28106-B678-4C5B-B9F6-838B98874C28}">
      <dgm:prSet/>
      <dgm:spPr/>
      <dgm:t>
        <a:bodyPr/>
        <a:lstStyle/>
        <a:p>
          <a:endParaRPr lang="en-US"/>
        </a:p>
      </dgm:t>
    </dgm:pt>
    <dgm:pt modelId="{63E5F4C0-DE76-4268-B21D-F8B8A392E367}" type="pres">
      <dgm:prSet presAssocID="{20EE63E2-6651-45FC-A1A4-CECBAFAC6071}" presName="root" presStyleCnt="0">
        <dgm:presLayoutVars>
          <dgm:dir/>
          <dgm:resizeHandles val="exact"/>
        </dgm:presLayoutVars>
      </dgm:prSet>
      <dgm:spPr/>
    </dgm:pt>
    <dgm:pt modelId="{6A31831F-CC7D-49D9-BBDA-2A1DD359FE6D}" type="pres">
      <dgm:prSet presAssocID="{7EDFEB09-7130-43DD-9429-BB79FAA335B7}" presName="compNode" presStyleCnt="0"/>
      <dgm:spPr/>
    </dgm:pt>
    <dgm:pt modelId="{9045A10A-0209-4939-9624-2C093A785C8D}" type="pres">
      <dgm:prSet presAssocID="{7EDFEB09-7130-43DD-9429-BB79FAA335B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8599F5C-A93E-4396-A634-015E9EEECB8D}" type="pres">
      <dgm:prSet presAssocID="{7EDFEB09-7130-43DD-9429-BB79FAA335B7}" presName="iconSpace" presStyleCnt="0"/>
      <dgm:spPr/>
    </dgm:pt>
    <dgm:pt modelId="{44899D26-48E6-42FC-BFE5-6B035C470490}" type="pres">
      <dgm:prSet presAssocID="{7EDFEB09-7130-43DD-9429-BB79FAA335B7}" presName="parTx" presStyleLbl="revTx" presStyleIdx="0" presStyleCnt="6">
        <dgm:presLayoutVars>
          <dgm:chMax val="0"/>
          <dgm:chPref val="0"/>
        </dgm:presLayoutVars>
      </dgm:prSet>
      <dgm:spPr/>
    </dgm:pt>
    <dgm:pt modelId="{D5B66050-5E99-447E-8155-A87D118BB2DF}" type="pres">
      <dgm:prSet presAssocID="{7EDFEB09-7130-43DD-9429-BB79FAA335B7}" presName="txSpace" presStyleCnt="0"/>
      <dgm:spPr/>
    </dgm:pt>
    <dgm:pt modelId="{9F9DC995-C379-4544-BBAC-05D27CB49C82}" type="pres">
      <dgm:prSet presAssocID="{7EDFEB09-7130-43DD-9429-BB79FAA335B7}" presName="desTx" presStyleLbl="revTx" presStyleIdx="1" presStyleCnt="6">
        <dgm:presLayoutVars/>
      </dgm:prSet>
      <dgm:spPr/>
    </dgm:pt>
    <dgm:pt modelId="{47F1EEEA-6E12-453D-B65F-EF5DC668AF71}" type="pres">
      <dgm:prSet presAssocID="{4E32861B-A6CA-4258-B1F5-D0E88AE74580}" presName="sibTrans" presStyleCnt="0"/>
      <dgm:spPr/>
    </dgm:pt>
    <dgm:pt modelId="{5CDD9E7B-5E52-4FB5-B908-BD0187B4557C}" type="pres">
      <dgm:prSet presAssocID="{70C36AB4-4FD2-4897-BE78-71241D91781A}" presName="compNode" presStyleCnt="0"/>
      <dgm:spPr/>
    </dgm:pt>
    <dgm:pt modelId="{CAB45BD7-CC97-4263-9501-A0285B4374AF}" type="pres">
      <dgm:prSet presAssocID="{70C36AB4-4FD2-4897-BE78-71241D91781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E1E103B-3D64-4DE5-AF66-4485939CAEF1}" type="pres">
      <dgm:prSet presAssocID="{70C36AB4-4FD2-4897-BE78-71241D91781A}" presName="iconSpace" presStyleCnt="0"/>
      <dgm:spPr/>
    </dgm:pt>
    <dgm:pt modelId="{378A86AB-6E87-4468-8602-148D10369150}" type="pres">
      <dgm:prSet presAssocID="{70C36AB4-4FD2-4897-BE78-71241D91781A}" presName="parTx" presStyleLbl="revTx" presStyleIdx="2" presStyleCnt="6">
        <dgm:presLayoutVars>
          <dgm:chMax val="0"/>
          <dgm:chPref val="0"/>
        </dgm:presLayoutVars>
      </dgm:prSet>
      <dgm:spPr/>
    </dgm:pt>
    <dgm:pt modelId="{24164D95-B971-4ECA-8768-0EBD0CBD87C7}" type="pres">
      <dgm:prSet presAssocID="{70C36AB4-4FD2-4897-BE78-71241D91781A}" presName="txSpace" presStyleCnt="0"/>
      <dgm:spPr/>
    </dgm:pt>
    <dgm:pt modelId="{139EC916-03E9-479A-AE41-55D509918FA4}" type="pres">
      <dgm:prSet presAssocID="{70C36AB4-4FD2-4897-BE78-71241D91781A}" presName="desTx" presStyleLbl="revTx" presStyleIdx="3" presStyleCnt="6">
        <dgm:presLayoutVars/>
      </dgm:prSet>
      <dgm:spPr/>
    </dgm:pt>
    <dgm:pt modelId="{7F933CAD-97F0-440D-9A1B-554CB8F17778}" type="pres">
      <dgm:prSet presAssocID="{E1A629D7-21FA-4FAE-934C-E7A7117EE903}" presName="sibTrans" presStyleCnt="0"/>
      <dgm:spPr/>
    </dgm:pt>
    <dgm:pt modelId="{F16E7B64-53E5-4E63-BD72-A5946DE961CB}" type="pres">
      <dgm:prSet presAssocID="{0488EA73-F645-40E1-9932-7903BE3CC40F}" presName="compNode" presStyleCnt="0"/>
      <dgm:spPr/>
    </dgm:pt>
    <dgm:pt modelId="{FC54C5DE-54DF-4939-8960-0F9C560E058E}" type="pres">
      <dgm:prSet presAssocID="{0488EA73-F645-40E1-9932-7903BE3CC40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DC1316F-06D5-478A-9FA9-679EE1704F61}" type="pres">
      <dgm:prSet presAssocID="{0488EA73-F645-40E1-9932-7903BE3CC40F}" presName="iconSpace" presStyleCnt="0"/>
      <dgm:spPr/>
    </dgm:pt>
    <dgm:pt modelId="{587CE880-B3FE-4212-96A1-1BA38ED93485}" type="pres">
      <dgm:prSet presAssocID="{0488EA73-F645-40E1-9932-7903BE3CC40F}" presName="parTx" presStyleLbl="revTx" presStyleIdx="4" presStyleCnt="6">
        <dgm:presLayoutVars>
          <dgm:chMax val="0"/>
          <dgm:chPref val="0"/>
        </dgm:presLayoutVars>
      </dgm:prSet>
      <dgm:spPr/>
    </dgm:pt>
    <dgm:pt modelId="{27EFC7CB-5007-40BA-8B78-5D57A669DB1B}" type="pres">
      <dgm:prSet presAssocID="{0488EA73-F645-40E1-9932-7903BE3CC40F}" presName="txSpace" presStyleCnt="0"/>
      <dgm:spPr/>
    </dgm:pt>
    <dgm:pt modelId="{3016DDA1-ACCF-46D1-9F1F-6E2835B0CC0E}" type="pres">
      <dgm:prSet presAssocID="{0488EA73-F645-40E1-9932-7903BE3CC40F}" presName="desTx" presStyleLbl="revTx" presStyleIdx="5" presStyleCnt="6">
        <dgm:presLayoutVars/>
      </dgm:prSet>
      <dgm:spPr/>
    </dgm:pt>
  </dgm:ptLst>
  <dgm:cxnLst>
    <dgm:cxn modelId="{99A5CB04-8223-4781-8483-EB3E0E8C9042}" type="presOf" srcId="{70C36AB4-4FD2-4897-BE78-71241D91781A}" destId="{378A86AB-6E87-4468-8602-148D10369150}" srcOrd="0" destOrd="0" presId="urn:microsoft.com/office/officeart/2018/5/layout/CenteredIconLabelDescriptionList"/>
    <dgm:cxn modelId="{F7B28106-B678-4C5B-B9F6-838B98874C28}" srcId="{0488EA73-F645-40E1-9932-7903BE3CC40F}" destId="{A9C053FC-B1DF-4A46-96E0-82C5834A39D8}" srcOrd="0" destOrd="0" parTransId="{1C3A5DE1-25A4-4985-8889-848FC70536AA}" sibTransId="{2A22BB73-00C2-4A87-955D-BA60FA96E6A8}"/>
    <dgm:cxn modelId="{1A0CCF16-B119-4375-8B5B-DB856B02B8F9}" srcId="{7EDFEB09-7130-43DD-9429-BB79FAA335B7}" destId="{61FBE082-C7FE-49FE-893B-0926415645C4}" srcOrd="0" destOrd="0" parTransId="{CE4BCA1E-6488-4B19-BAE6-DC1BC71725A5}" sibTransId="{66D723AA-5835-4A43-8F74-B93D661DB681}"/>
    <dgm:cxn modelId="{4CBF115C-8E9C-4B17-A3D8-DEAD20C7CA0A}" type="presOf" srcId="{A9C053FC-B1DF-4A46-96E0-82C5834A39D8}" destId="{3016DDA1-ACCF-46D1-9F1F-6E2835B0CC0E}" srcOrd="0" destOrd="0" presId="urn:microsoft.com/office/officeart/2018/5/layout/CenteredIconLabelDescriptionList"/>
    <dgm:cxn modelId="{9584045F-8CC5-4B39-9627-586434DA3FAE}" type="presOf" srcId="{20EE63E2-6651-45FC-A1A4-CECBAFAC6071}" destId="{63E5F4C0-DE76-4268-B21D-F8B8A392E367}" srcOrd="0" destOrd="0" presId="urn:microsoft.com/office/officeart/2018/5/layout/CenteredIconLabelDescriptionList"/>
    <dgm:cxn modelId="{400C426F-980D-4934-A530-F43181BA43E3}" type="presOf" srcId="{7EDFEB09-7130-43DD-9429-BB79FAA335B7}" destId="{44899D26-48E6-42FC-BFE5-6B035C470490}" srcOrd="0" destOrd="0" presId="urn:microsoft.com/office/officeart/2018/5/layout/CenteredIconLabelDescriptionList"/>
    <dgm:cxn modelId="{0F51A87B-FBDA-4864-91BC-B8F2507C6119}" srcId="{70C36AB4-4FD2-4897-BE78-71241D91781A}" destId="{6240A5D3-753A-4FC0-8124-8BABF91E8AB6}" srcOrd="0" destOrd="0" parTransId="{A63F0179-49C0-4058-8292-78749A60383C}" sibTransId="{1773441A-59F8-494B-9B51-041E3866B676}"/>
    <dgm:cxn modelId="{1DCDE180-3C23-43DE-902D-8385F5A38207}" type="presOf" srcId="{61FBE082-C7FE-49FE-893B-0926415645C4}" destId="{9F9DC995-C379-4544-BBAC-05D27CB49C82}" srcOrd="0" destOrd="0" presId="urn:microsoft.com/office/officeart/2018/5/layout/CenteredIconLabelDescriptionList"/>
    <dgm:cxn modelId="{82396592-6C91-4F66-8D89-EADD60E0BB41}" type="presOf" srcId="{0488EA73-F645-40E1-9932-7903BE3CC40F}" destId="{587CE880-B3FE-4212-96A1-1BA38ED93485}" srcOrd="0" destOrd="0" presId="urn:microsoft.com/office/officeart/2018/5/layout/CenteredIconLabelDescriptionList"/>
    <dgm:cxn modelId="{693598A2-9DAE-4731-9EE6-A5D8BD86B752}" srcId="{20EE63E2-6651-45FC-A1A4-CECBAFAC6071}" destId="{0488EA73-F645-40E1-9932-7903BE3CC40F}" srcOrd="2" destOrd="0" parTransId="{95E45158-B475-49ED-BD83-43A95A69DF3E}" sibTransId="{A074F582-796B-46EC-9ABC-31D6145818C7}"/>
    <dgm:cxn modelId="{6B0FA3BD-4D7E-4043-9533-B4F6E0789824}" type="presOf" srcId="{6240A5D3-753A-4FC0-8124-8BABF91E8AB6}" destId="{139EC916-03E9-479A-AE41-55D509918FA4}" srcOrd="0" destOrd="0" presId="urn:microsoft.com/office/officeart/2018/5/layout/CenteredIconLabelDescriptionList"/>
    <dgm:cxn modelId="{D6E8AED4-9E2F-433B-8A4D-3B6E23352ACD}" srcId="{20EE63E2-6651-45FC-A1A4-CECBAFAC6071}" destId="{7EDFEB09-7130-43DD-9429-BB79FAA335B7}" srcOrd="0" destOrd="0" parTransId="{E4B84F26-A24F-4A85-A477-9D88C166067E}" sibTransId="{4E32861B-A6CA-4258-B1F5-D0E88AE74580}"/>
    <dgm:cxn modelId="{69DB4AE9-810C-4D75-A7E1-C4FC5230F8EB}" srcId="{20EE63E2-6651-45FC-A1A4-CECBAFAC6071}" destId="{70C36AB4-4FD2-4897-BE78-71241D91781A}" srcOrd="1" destOrd="0" parTransId="{322BDC54-3A00-4468-B23D-66661BC3BF1E}" sibTransId="{E1A629D7-21FA-4FAE-934C-E7A7117EE903}"/>
    <dgm:cxn modelId="{CE91A1FC-3558-4D6E-898C-AB94F063C9D4}" type="presParOf" srcId="{63E5F4C0-DE76-4268-B21D-F8B8A392E367}" destId="{6A31831F-CC7D-49D9-BBDA-2A1DD359FE6D}" srcOrd="0" destOrd="0" presId="urn:microsoft.com/office/officeart/2018/5/layout/CenteredIconLabelDescriptionList"/>
    <dgm:cxn modelId="{9706F3E9-674C-4015-BBB8-24638F78C5FC}" type="presParOf" srcId="{6A31831F-CC7D-49D9-BBDA-2A1DD359FE6D}" destId="{9045A10A-0209-4939-9624-2C093A785C8D}" srcOrd="0" destOrd="0" presId="urn:microsoft.com/office/officeart/2018/5/layout/CenteredIconLabelDescriptionList"/>
    <dgm:cxn modelId="{ABAB3E00-CA83-4250-8E80-7A0BC96A0836}" type="presParOf" srcId="{6A31831F-CC7D-49D9-BBDA-2A1DD359FE6D}" destId="{A8599F5C-A93E-4396-A634-015E9EEECB8D}" srcOrd="1" destOrd="0" presId="urn:microsoft.com/office/officeart/2018/5/layout/CenteredIconLabelDescriptionList"/>
    <dgm:cxn modelId="{020242EA-B357-4FFE-8DFD-760A9A612625}" type="presParOf" srcId="{6A31831F-CC7D-49D9-BBDA-2A1DD359FE6D}" destId="{44899D26-48E6-42FC-BFE5-6B035C470490}" srcOrd="2" destOrd="0" presId="urn:microsoft.com/office/officeart/2018/5/layout/CenteredIconLabelDescriptionList"/>
    <dgm:cxn modelId="{9F92BCCB-D86C-4736-9C54-FF7166EE9401}" type="presParOf" srcId="{6A31831F-CC7D-49D9-BBDA-2A1DD359FE6D}" destId="{D5B66050-5E99-447E-8155-A87D118BB2DF}" srcOrd="3" destOrd="0" presId="urn:microsoft.com/office/officeart/2018/5/layout/CenteredIconLabelDescriptionList"/>
    <dgm:cxn modelId="{087A495F-EBB5-4D58-B984-3AFB6E052E31}" type="presParOf" srcId="{6A31831F-CC7D-49D9-BBDA-2A1DD359FE6D}" destId="{9F9DC995-C379-4544-BBAC-05D27CB49C82}" srcOrd="4" destOrd="0" presId="urn:microsoft.com/office/officeart/2018/5/layout/CenteredIconLabelDescriptionList"/>
    <dgm:cxn modelId="{0C65A491-6984-4D06-8E07-2FA5EE69661F}" type="presParOf" srcId="{63E5F4C0-DE76-4268-B21D-F8B8A392E367}" destId="{47F1EEEA-6E12-453D-B65F-EF5DC668AF71}" srcOrd="1" destOrd="0" presId="urn:microsoft.com/office/officeart/2018/5/layout/CenteredIconLabelDescriptionList"/>
    <dgm:cxn modelId="{A1D5A9C1-83F3-4443-BAA5-8E4A157807B5}" type="presParOf" srcId="{63E5F4C0-DE76-4268-B21D-F8B8A392E367}" destId="{5CDD9E7B-5E52-4FB5-B908-BD0187B4557C}" srcOrd="2" destOrd="0" presId="urn:microsoft.com/office/officeart/2018/5/layout/CenteredIconLabelDescriptionList"/>
    <dgm:cxn modelId="{6A5AF3D5-8A11-421B-A1CF-0FC599E51E6F}" type="presParOf" srcId="{5CDD9E7B-5E52-4FB5-B908-BD0187B4557C}" destId="{CAB45BD7-CC97-4263-9501-A0285B4374AF}" srcOrd="0" destOrd="0" presId="urn:microsoft.com/office/officeart/2018/5/layout/CenteredIconLabelDescriptionList"/>
    <dgm:cxn modelId="{F61E436C-E2DE-4FC8-8932-349D2A8B0565}" type="presParOf" srcId="{5CDD9E7B-5E52-4FB5-B908-BD0187B4557C}" destId="{7E1E103B-3D64-4DE5-AF66-4485939CAEF1}" srcOrd="1" destOrd="0" presId="urn:microsoft.com/office/officeart/2018/5/layout/CenteredIconLabelDescriptionList"/>
    <dgm:cxn modelId="{3703F0F2-DB91-4879-8CDE-A6F2A4C796A5}" type="presParOf" srcId="{5CDD9E7B-5E52-4FB5-B908-BD0187B4557C}" destId="{378A86AB-6E87-4468-8602-148D10369150}" srcOrd="2" destOrd="0" presId="urn:microsoft.com/office/officeart/2018/5/layout/CenteredIconLabelDescriptionList"/>
    <dgm:cxn modelId="{349F19AB-C0CA-412D-B80D-0D24353ACFDA}" type="presParOf" srcId="{5CDD9E7B-5E52-4FB5-B908-BD0187B4557C}" destId="{24164D95-B971-4ECA-8768-0EBD0CBD87C7}" srcOrd="3" destOrd="0" presId="urn:microsoft.com/office/officeart/2018/5/layout/CenteredIconLabelDescriptionList"/>
    <dgm:cxn modelId="{38D0C2F2-7E4D-49C3-85EC-961B9A85662D}" type="presParOf" srcId="{5CDD9E7B-5E52-4FB5-B908-BD0187B4557C}" destId="{139EC916-03E9-479A-AE41-55D509918FA4}" srcOrd="4" destOrd="0" presId="urn:microsoft.com/office/officeart/2018/5/layout/CenteredIconLabelDescriptionList"/>
    <dgm:cxn modelId="{8D587B7E-530C-46D2-96CB-79703F81F151}" type="presParOf" srcId="{63E5F4C0-DE76-4268-B21D-F8B8A392E367}" destId="{7F933CAD-97F0-440D-9A1B-554CB8F17778}" srcOrd="3" destOrd="0" presId="urn:microsoft.com/office/officeart/2018/5/layout/CenteredIconLabelDescriptionList"/>
    <dgm:cxn modelId="{75B9E223-231E-49B4-AB99-9FA4B39A5611}" type="presParOf" srcId="{63E5F4C0-DE76-4268-B21D-F8B8A392E367}" destId="{F16E7B64-53E5-4E63-BD72-A5946DE961CB}" srcOrd="4" destOrd="0" presId="urn:microsoft.com/office/officeart/2018/5/layout/CenteredIconLabelDescriptionList"/>
    <dgm:cxn modelId="{9CC6CC40-FB07-4810-98EC-165A17B0FAC1}" type="presParOf" srcId="{F16E7B64-53E5-4E63-BD72-A5946DE961CB}" destId="{FC54C5DE-54DF-4939-8960-0F9C560E058E}" srcOrd="0" destOrd="0" presId="urn:microsoft.com/office/officeart/2018/5/layout/CenteredIconLabelDescriptionList"/>
    <dgm:cxn modelId="{E945A47B-2D57-4541-B394-156DC59B7C81}" type="presParOf" srcId="{F16E7B64-53E5-4E63-BD72-A5946DE961CB}" destId="{4DC1316F-06D5-478A-9FA9-679EE1704F61}" srcOrd="1" destOrd="0" presId="urn:microsoft.com/office/officeart/2018/5/layout/CenteredIconLabelDescriptionList"/>
    <dgm:cxn modelId="{046915EF-741B-47DA-98E1-45CB319A700F}" type="presParOf" srcId="{F16E7B64-53E5-4E63-BD72-A5946DE961CB}" destId="{587CE880-B3FE-4212-96A1-1BA38ED93485}" srcOrd="2" destOrd="0" presId="urn:microsoft.com/office/officeart/2018/5/layout/CenteredIconLabelDescriptionList"/>
    <dgm:cxn modelId="{A31206CD-3416-448A-9A39-234BCF5C5686}" type="presParOf" srcId="{F16E7B64-53E5-4E63-BD72-A5946DE961CB}" destId="{27EFC7CB-5007-40BA-8B78-5D57A669DB1B}" srcOrd="3" destOrd="0" presId="urn:microsoft.com/office/officeart/2018/5/layout/CenteredIconLabelDescriptionList"/>
    <dgm:cxn modelId="{59E9F03C-BF06-4978-B154-69B360CC38CB}" type="presParOf" srcId="{F16E7B64-53E5-4E63-BD72-A5946DE961CB}" destId="{3016DDA1-ACCF-46D1-9F1F-6E2835B0CC0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5D0B851-84BF-44A3-935E-1F30A3FB038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9713BC7-BA7B-4A1B-8079-C8E8BE65BC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Exact copy of a disk in a specific point in time</a:t>
          </a:r>
        </a:p>
      </dgm:t>
    </dgm:pt>
    <dgm:pt modelId="{31449490-D824-4880-9383-19021FACB3F0}" type="parTrans" cxnId="{02A3C5F5-C618-4E83-BE78-1B8A7E3DD0DD}">
      <dgm:prSet/>
      <dgm:spPr/>
      <dgm:t>
        <a:bodyPr/>
        <a:lstStyle/>
        <a:p>
          <a:endParaRPr lang="en-US"/>
        </a:p>
      </dgm:t>
    </dgm:pt>
    <dgm:pt modelId="{BAA24A78-F013-4250-B836-50AA56F06D2A}" type="sibTrans" cxnId="{02A3C5F5-C618-4E83-BE78-1B8A7E3DD0DD}">
      <dgm:prSet/>
      <dgm:spPr/>
      <dgm:t>
        <a:bodyPr/>
        <a:lstStyle/>
        <a:p>
          <a:endParaRPr lang="en-US"/>
        </a:p>
      </dgm:t>
    </dgm:pt>
    <dgm:pt modelId="{3324359C-80F6-44DE-80BA-EAFE1F2936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Used for backup</a:t>
          </a:r>
        </a:p>
      </dgm:t>
    </dgm:pt>
    <dgm:pt modelId="{19C970A9-1D2B-4443-AB45-679B998967AD}" type="parTrans" cxnId="{177B20EB-C11C-45A7-B46A-B57923EBED80}">
      <dgm:prSet/>
      <dgm:spPr/>
      <dgm:t>
        <a:bodyPr/>
        <a:lstStyle/>
        <a:p>
          <a:endParaRPr lang="en-US"/>
        </a:p>
      </dgm:t>
    </dgm:pt>
    <dgm:pt modelId="{A945346B-7C3B-456C-BB1A-05A14FAA4E7E}" type="sibTrans" cxnId="{177B20EB-C11C-45A7-B46A-B57923EBED80}">
      <dgm:prSet/>
      <dgm:spPr/>
      <dgm:t>
        <a:bodyPr/>
        <a:lstStyle/>
        <a:p>
          <a:endParaRPr lang="en-US"/>
        </a:p>
      </dgm:t>
    </dgm:pt>
    <dgm:pt modelId="{D770BECF-4FB7-48AA-9A22-0BD6A9813E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Incremental</a:t>
          </a:r>
        </a:p>
      </dgm:t>
    </dgm:pt>
    <dgm:pt modelId="{83ECB39A-35AB-44E7-9659-6625FBEDF2B6}" type="parTrans" cxnId="{C5F222F1-ABA1-464A-8336-33341B294DB0}">
      <dgm:prSet/>
      <dgm:spPr/>
      <dgm:t>
        <a:bodyPr/>
        <a:lstStyle/>
        <a:p>
          <a:endParaRPr lang="en-US"/>
        </a:p>
      </dgm:t>
    </dgm:pt>
    <dgm:pt modelId="{451EAAB9-7FBC-4A8F-A4D8-D62234831976}" type="sibTrans" cxnId="{C5F222F1-ABA1-464A-8336-33341B294DB0}">
      <dgm:prSet/>
      <dgm:spPr/>
      <dgm:t>
        <a:bodyPr/>
        <a:lstStyle/>
        <a:p>
          <a:endParaRPr lang="en-US"/>
        </a:p>
      </dgm:t>
    </dgm:pt>
    <dgm:pt modelId="{905DBD7F-E35D-4797-BC7F-16D2B4799A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Second snapshot contains the difference from the first one</a:t>
          </a:r>
        </a:p>
      </dgm:t>
    </dgm:pt>
    <dgm:pt modelId="{02F4E7F1-E31E-4FE9-B9CF-A975F542068E}" type="parTrans" cxnId="{2B026183-C06A-4598-9398-3AFBBF80F178}">
      <dgm:prSet/>
      <dgm:spPr/>
      <dgm:t>
        <a:bodyPr/>
        <a:lstStyle/>
        <a:p>
          <a:endParaRPr lang="en-US"/>
        </a:p>
      </dgm:t>
    </dgm:pt>
    <dgm:pt modelId="{ABF22128-06FA-4EA5-83F8-363C82EDB07D}" type="sibTrans" cxnId="{2B026183-C06A-4598-9398-3AFBBF80F178}">
      <dgm:prSet/>
      <dgm:spPr/>
      <dgm:t>
        <a:bodyPr/>
        <a:lstStyle/>
        <a:p>
          <a:endParaRPr lang="en-US"/>
        </a:p>
      </dgm:t>
    </dgm:pt>
    <dgm:pt modelId="{38C7B9A3-E455-4EE7-B2ED-E6DD12831E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Saves space and cost</a:t>
          </a:r>
        </a:p>
      </dgm:t>
    </dgm:pt>
    <dgm:pt modelId="{E4561D7A-A3E7-4161-ACD2-8E0C3C1C4B0A}" type="parTrans" cxnId="{43FA10AF-EF3E-4AD0-8254-D27A81A8A334}">
      <dgm:prSet/>
      <dgm:spPr/>
      <dgm:t>
        <a:bodyPr/>
        <a:lstStyle/>
        <a:p>
          <a:endParaRPr lang="en-US"/>
        </a:p>
      </dgm:t>
    </dgm:pt>
    <dgm:pt modelId="{DE915ED1-18C0-47AC-8EAB-4EDA00E777D6}" type="sibTrans" cxnId="{43FA10AF-EF3E-4AD0-8254-D27A81A8A334}">
      <dgm:prSet/>
      <dgm:spPr/>
      <dgm:t>
        <a:bodyPr/>
        <a:lstStyle/>
        <a:p>
          <a:endParaRPr lang="en-US"/>
        </a:p>
      </dgm:t>
    </dgm:pt>
    <dgm:pt modelId="{DA0A7E6D-7546-4C4A-9FB0-D944D3E039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Can be scheduled like when to take, what time to start</a:t>
          </a:r>
        </a:p>
      </dgm:t>
    </dgm:pt>
    <dgm:pt modelId="{EF410639-94F5-45D2-BBED-048E85C76DC2}" type="parTrans" cxnId="{A64980E5-D795-4E4B-87F0-C109066F5520}">
      <dgm:prSet/>
      <dgm:spPr/>
      <dgm:t>
        <a:bodyPr/>
        <a:lstStyle/>
        <a:p>
          <a:endParaRPr lang="en-US"/>
        </a:p>
      </dgm:t>
    </dgm:pt>
    <dgm:pt modelId="{32A8D5C6-27AD-471E-A614-3F3F55E92BE6}" type="sibTrans" cxnId="{A64980E5-D795-4E4B-87F0-C109066F5520}">
      <dgm:prSet/>
      <dgm:spPr/>
      <dgm:t>
        <a:bodyPr/>
        <a:lstStyle/>
        <a:p>
          <a:endParaRPr lang="en-US"/>
        </a:p>
      </dgm:t>
    </dgm:pt>
    <dgm:pt modelId="{A71DFAC0-E4C2-4670-8F3A-E002DDBC07B1}" type="pres">
      <dgm:prSet presAssocID="{55D0B851-84BF-44A3-935E-1F30A3FB038B}" presName="root" presStyleCnt="0">
        <dgm:presLayoutVars>
          <dgm:dir/>
          <dgm:resizeHandles val="exact"/>
        </dgm:presLayoutVars>
      </dgm:prSet>
      <dgm:spPr/>
    </dgm:pt>
    <dgm:pt modelId="{1350D9C6-A8C0-4A76-B4F4-93CA2C8FD436}" type="pres">
      <dgm:prSet presAssocID="{09713BC7-BA7B-4A1B-8079-C8E8BE65BC76}" presName="compNode" presStyleCnt="0"/>
      <dgm:spPr/>
    </dgm:pt>
    <dgm:pt modelId="{19827660-2D84-427D-8C65-5EDA6D68A9F5}" type="pres">
      <dgm:prSet presAssocID="{09713BC7-BA7B-4A1B-8079-C8E8BE65BC76}" presName="bgRect" presStyleLbl="bgShp" presStyleIdx="0" presStyleCnt="4"/>
      <dgm:spPr/>
    </dgm:pt>
    <dgm:pt modelId="{207FE33F-F2B5-4147-9ED2-03D087A96868}" type="pres">
      <dgm:prSet presAssocID="{09713BC7-BA7B-4A1B-8079-C8E8BE65BC7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696CC827-6D3C-4EED-AAE8-A4B94F15EFDF}" type="pres">
      <dgm:prSet presAssocID="{09713BC7-BA7B-4A1B-8079-C8E8BE65BC76}" presName="spaceRect" presStyleCnt="0"/>
      <dgm:spPr/>
    </dgm:pt>
    <dgm:pt modelId="{B7413D60-B1D2-4A33-AE88-8AE84CFC7DDA}" type="pres">
      <dgm:prSet presAssocID="{09713BC7-BA7B-4A1B-8079-C8E8BE65BC76}" presName="parTx" presStyleLbl="revTx" presStyleIdx="0" presStyleCnt="5">
        <dgm:presLayoutVars>
          <dgm:chMax val="0"/>
          <dgm:chPref val="0"/>
        </dgm:presLayoutVars>
      </dgm:prSet>
      <dgm:spPr/>
    </dgm:pt>
    <dgm:pt modelId="{479B9CED-E8B4-455A-BE5A-89B0CF345642}" type="pres">
      <dgm:prSet presAssocID="{BAA24A78-F013-4250-B836-50AA56F06D2A}" presName="sibTrans" presStyleCnt="0"/>
      <dgm:spPr/>
    </dgm:pt>
    <dgm:pt modelId="{F8BDBE6D-1205-47DF-811D-2AF8C9F06A51}" type="pres">
      <dgm:prSet presAssocID="{3324359C-80F6-44DE-80BA-EAFE1F2936DB}" presName="compNode" presStyleCnt="0"/>
      <dgm:spPr/>
    </dgm:pt>
    <dgm:pt modelId="{FDE0A23F-F601-420A-8A34-BB2EF4D13610}" type="pres">
      <dgm:prSet presAssocID="{3324359C-80F6-44DE-80BA-EAFE1F2936DB}" presName="bgRect" presStyleLbl="bgShp" presStyleIdx="1" presStyleCnt="4"/>
      <dgm:spPr/>
    </dgm:pt>
    <dgm:pt modelId="{A185EB61-DE6B-4188-85EB-74AA95029CFC}" type="pres">
      <dgm:prSet presAssocID="{3324359C-80F6-44DE-80BA-EAFE1F2936D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2028A34-AC6A-41C7-A6AE-A5FEB9E6F8CD}" type="pres">
      <dgm:prSet presAssocID="{3324359C-80F6-44DE-80BA-EAFE1F2936DB}" presName="spaceRect" presStyleCnt="0"/>
      <dgm:spPr/>
    </dgm:pt>
    <dgm:pt modelId="{6AD063A5-066A-45EE-A0F7-1A7F071B54ED}" type="pres">
      <dgm:prSet presAssocID="{3324359C-80F6-44DE-80BA-EAFE1F2936DB}" presName="parTx" presStyleLbl="revTx" presStyleIdx="1" presStyleCnt="5">
        <dgm:presLayoutVars>
          <dgm:chMax val="0"/>
          <dgm:chPref val="0"/>
        </dgm:presLayoutVars>
      </dgm:prSet>
      <dgm:spPr/>
    </dgm:pt>
    <dgm:pt modelId="{033190B8-C2A6-427A-B885-FF543B723C36}" type="pres">
      <dgm:prSet presAssocID="{A945346B-7C3B-456C-BB1A-05A14FAA4E7E}" presName="sibTrans" presStyleCnt="0"/>
      <dgm:spPr/>
    </dgm:pt>
    <dgm:pt modelId="{C0A72AD9-69B5-4145-A6E9-64F03CD8A666}" type="pres">
      <dgm:prSet presAssocID="{D770BECF-4FB7-48AA-9A22-0BD6A9813E8E}" presName="compNode" presStyleCnt="0"/>
      <dgm:spPr/>
    </dgm:pt>
    <dgm:pt modelId="{F1C882A7-EBEC-4535-BC47-6509D415BCBA}" type="pres">
      <dgm:prSet presAssocID="{D770BECF-4FB7-48AA-9A22-0BD6A9813E8E}" presName="bgRect" presStyleLbl="bgShp" presStyleIdx="2" presStyleCnt="4"/>
      <dgm:spPr/>
    </dgm:pt>
    <dgm:pt modelId="{8D8A1C6E-BFD0-4AA4-BA7B-8D9009F45121}" type="pres">
      <dgm:prSet presAssocID="{D770BECF-4FB7-48AA-9A22-0BD6A9813E8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AA460E5-07AA-4B75-9D00-D7B1CF7569DD}" type="pres">
      <dgm:prSet presAssocID="{D770BECF-4FB7-48AA-9A22-0BD6A9813E8E}" presName="spaceRect" presStyleCnt="0"/>
      <dgm:spPr/>
    </dgm:pt>
    <dgm:pt modelId="{84B8743B-2FE1-495C-BA24-47B6CE5AA298}" type="pres">
      <dgm:prSet presAssocID="{D770BECF-4FB7-48AA-9A22-0BD6A9813E8E}" presName="parTx" presStyleLbl="revTx" presStyleIdx="2" presStyleCnt="5">
        <dgm:presLayoutVars>
          <dgm:chMax val="0"/>
          <dgm:chPref val="0"/>
        </dgm:presLayoutVars>
      </dgm:prSet>
      <dgm:spPr/>
    </dgm:pt>
    <dgm:pt modelId="{D96D9E4D-063A-487D-A422-EA37578D610B}" type="pres">
      <dgm:prSet presAssocID="{D770BECF-4FB7-48AA-9A22-0BD6A9813E8E}" presName="desTx" presStyleLbl="revTx" presStyleIdx="3" presStyleCnt="5">
        <dgm:presLayoutVars/>
      </dgm:prSet>
      <dgm:spPr/>
    </dgm:pt>
    <dgm:pt modelId="{3781E061-7120-4FE3-A8C2-B58CEDFAA8DB}" type="pres">
      <dgm:prSet presAssocID="{451EAAB9-7FBC-4A8F-A4D8-D62234831976}" presName="sibTrans" presStyleCnt="0"/>
      <dgm:spPr/>
    </dgm:pt>
    <dgm:pt modelId="{54FA52FE-6DC8-405A-AB62-51ACFE30D289}" type="pres">
      <dgm:prSet presAssocID="{DA0A7E6D-7546-4C4A-9FB0-D944D3E0396B}" presName="compNode" presStyleCnt="0"/>
      <dgm:spPr/>
    </dgm:pt>
    <dgm:pt modelId="{CF674463-18B0-4351-9EA6-8B711EBFF713}" type="pres">
      <dgm:prSet presAssocID="{DA0A7E6D-7546-4C4A-9FB0-D944D3E0396B}" presName="bgRect" presStyleLbl="bgShp" presStyleIdx="3" presStyleCnt="4"/>
      <dgm:spPr/>
    </dgm:pt>
    <dgm:pt modelId="{4BE57F31-7741-48FF-8B5C-95889074D27F}" type="pres">
      <dgm:prSet presAssocID="{DA0A7E6D-7546-4C4A-9FB0-D944D3E0396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693C6C20-172F-4E66-8CE3-E9060A9BFFBA}" type="pres">
      <dgm:prSet presAssocID="{DA0A7E6D-7546-4C4A-9FB0-D944D3E0396B}" presName="spaceRect" presStyleCnt="0"/>
      <dgm:spPr/>
    </dgm:pt>
    <dgm:pt modelId="{7ADA267E-F21B-4E35-B7F3-4FCFF6CDFFBF}" type="pres">
      <dgm:prSet presAssocID="{DA0A7E6D-7546-4C4A-9FB0-D944D3E0396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DD00564-9036-46BC-98AF-CA1D3FF65D52}" type="presOf" srcId="{D770BECF-4FB7-48AA-9A22-0BD6A9813E8E}" destId="{84B8743B-2FE1-495C-BA24-47B6CE5AA298}" srcOrd="0" destOrd="0" presId="urn:microsoft.com/office/officeart/2018/2/layout/IconVerticalSolidList"/>
    <dgm:cxn modelId="{18E21855-C73F-408A-9F50-026EF90ECADD}" type="presOf" srcId="{DA0A7E6D-7546-4C4A-9FB0-D944D3E0396B}" destId="{7ADA267E-F21B-4E35-B7F3-4FCFF6CDFFBF}" srcOrd="0" destOrd="0" presId="urn:microsoft.com/office/officeart/2018/2/layout/IconVerticalSolidList"/>
    <dgm:cxn modelId="{2B026183-C06A-4598-9398-3AFBBF80F178}" srcId="{D770BECF-4FB7-48AA-9A22-0BD6A9813E8E}" destId="{905DBD7F-E35D-4797-BC7F-16D2B4799A62}" srcOrd="0" destOrd="0" parTransId="{02F4E7F1-E31E-4FE9-B9CF-A975F542068E}" sibTransId="{ABF22128-06FA-4EA5-83F8-363C82EDB07D}"/>
    <dgm:cxn modelId="{BFACB986-9CBD-408B-A989-D63C951D3818}" type="presOf" srcId="{3324359C-80F6-44DE-80BA-EAFE1F2936DB}" destId="{6AD063A5-066A-45EE-A0F7-1A7F071B54ED}" srcOrd="0" destOrd="0" presId="urn:microsoft.com/office/officeart/2018/2/layout/IconVerticalSolidList"/>
    <dgm:cxn modelId="{85A77489-60FC-4F8F-B0D6-9E7CEF36AC57}" type="presOf" srcId="{55D0B851-84BF-44A3-935E-1F30A3FB038B}" destId="{A71DFAC0-E4C2-4670-8F3A-E002DDBC07B1}" srcOrd="0" destOrd="0" presId="urn:microsoft.com/office/officeart/2018/2/layout/IconVerticalSolidList"/>
    <dgm:cxn modelId="{0C75F18A-328E-48E0-BC87-1AFD444388DA}" type="presOf" srcId="{38C7B9A3-E455-4EE7-B2ED-E6DD12831E41}" destId="{D96D9E4D-063A-487D-A422-EA37578D610B}" srcOrd="0" destOrd="1" presId="urn:microsoft.com/office/officeart/2018/2/layout/IconVerticalSolidList"/>
    <dgm:cxn modelId="{A194C1A5-05DC-45C3-A69D-A8E7A7F0E8E1}" type="presOf" srcId="{905DBD7F-E35D-4797-BC7F-16D2B4799A62}" destId="{D96D9E4D-063A-487D-A422-EA37578D610B}" srcOrd="0" destOrd="0" presId="urn:microsoft.com/office/officeart/2018/2/layout/IconVerticalSolidList"/>
    <dgm:cxn modelId="{43FA10AF-EF3E-4AD0-8254-D27A81A8A334}" srcId="{D770BECF-4FB7-48AA-9A22-0BD6A9813E8E}" destId="{38C7B9A3-E455-4EE7-B2ED-E6DD12831E41}" srcOrd="1" destOrd="0" parTransId="{E4561D7A-A3E7-4161-ACD2-8E0C3C1C4B0A}" sibTransId="{DE915ED1-18C0-47AC-8EAB-4EDA00E777D6}"/>
    <dgm:cxn modelId="{8BE8DBE3-B887-42BA-983E-0D73023E8B9A}" type="presOf" srcId="{09713BC7-BA7B-4A1B-8079-C8E8BE65BC76}" destId="{B7413D60-B1D2-4A33-AE88-8AE84CFC7DDA}" srcOrd="0" destOrd="0" presId="urn:microsoft.com/office/officeart/2018/2/layout/IconVerticalSolidList"/>
    <dgm:cxn modelId="{A64980E5-D795-4E4B-87F0-C109066F5520}" srcId="{55D0B851-84BF-44A3-935E-1F30A3FB038B}" destId="{DA0A7E6D-7546-4C4A-9FB0-D944D3E0396B}" srcOrd="3" destOrd="0" parTransId="{EF410639-94F5-45D2-BBED-048E85C76DC2}" sibTransId="{32A8D5C6-27AD-471E-A614-3F3F55E92BE6}"/>
    <dgm:cxn modelId="{177B20EB-C11C-45A7-B46A-B57923EBED80}" srcId="{55D0B851-84BF-44A3-935E-1F30A3FB038B}" destId="{3324359C-80F6-44DE-80BA-EAFE1F2936DB}" srcOrd="1" destOrd="0" parTransId="{19C970A9-1D2B-4443-AB45-679B998967AD}" sibTransId="{A945346B-7C3B-456C-BB1A-05A14FAA4E7E}"/>
    <dgm:cxn modelId="{C5F222F1-ABA1-464A-8336-33341B294DB0}" srcId="{55D0B851-84BF-44A3-935E-1F30A3FB038B}" destId="{D770BECF-4FB7-48AA-9A22-0BD6A9813E8E}" srcOrd="2" destOrd="0" parTransId="{83ECB39A-35AB-44E7-9659-6625FBEDF2B6}" sibTransId="{451EAAB9-7FBC-4A8F-A4D8-D62234831976}"/>
    <dgm:cxn modelId="{02A3C5F5-C618-4E83-BE78-1B8A7E3DD0DD}" srcId="{55D0B851-84BF-44A3-935E-1F30A3FB038B}" destId="{09713BC7-BA7B-4A1B-8079-C8E8BE65BC76}" srcOrd="0" destOrd="0" parTransId="{31449490-D824-4880-9383-19021FACB3F0}" sibTransId="{BAA24A78-F013-4250-B836-50AA56F06D2A}"/>
    <dgm:cxn modelId="{433499DB-04FC-4583-93AD-390E30159102}" type="presParOf" srcId="{A71DFAC0-E4C2-4670-8F3A-E002DDBC07B1}" destId="{1350D9C6-A8C0-4A76-B4F4-93CA2C8FD436}" srcOrd="0" destOrd="0" presId="urn:microsoft.com/office/officeart/2018/2/layout/IconVerticalSolidList"/>
    <dgm:cxn modelId="{9AFCAEEA-33D2-4EC3-9E0F-2405ABDDF7E6}" type="presParOf" srcId="{1350D9C6-A8C0-4A76-B4F4-93CA2C8FD436}" destId="{19827660-2D84-427D-8C65-5EDA6D68A9F5}" srcOrd="0" destOrd="0" presId="urn:microsoft.com/office/officeart/2018/2/layout/IconVerticalSolidList"/>
    <dgm:cxn modelId="{02F79D78-E0B3-4B11-956D-BCAE4C94A344}" type="presParOf" srcId="{1350D9C6-A8C0-4A76-B4F4-93CA2C8FD436}" destId="{207FE33F-F2B5-4147-9ED2-03D087A96868}" srcOrd="1" destOrd="0" presId="urn:microsoft.com/office/officeart/2018/2/layout/IconVerticalSolidList"/>
    <dgm:cxn modelId="{6AB965A4-26E1-4891-B2EB-5989A6A84815}" type="presParOf" srcId="{1350D9C6-A8C0-4A76-B4F4-93CA2C8FD436}" destId="{696CC827-6D3C-4EED-AAE8-A4B94F15EFDF}" srcOrd="2" destOrd="0" presId="urn:microsoft.com/office/officeart/2018/2/layout/IconVerticalSolidList"/>
    <dgm:cxn modelId="{D136B70A-598B-442B-B4AC-6E136C786FFC}" type="presParOf" srcId="{1350D9C6-A8C0-4A76-B4F4-93CA2C8FD436}" destId="{B7413D60-B1D2-4A33-AE88-8AE84CFC7DDA}" srcOrd="3" destOrd="0" presId="urn:microsoft.com/office/officeart/2018/2/layout/IconVerticalSolidList"/>
    <dgm:cxn modelId="{2FD72015-B07C-4CC2-BEE7-04CD86543766}" type="presParOf" srcId="{A71DFAC0-E4C2-4670-8F3A-E002DDBC07B1}" destId="{479B9CED-E8B4-455A-BE5A-89B0CF345642}" srcOrd="1" destOrd="0" presId="urn:microsoft.com/office/officeart/2018/2/layout/IconVerticalSolidList"/>
    <dgm:cxn modelId="{A0CDF6DA-1F19-4E40-9B8A-3D5939A5113E}" type="presParOf" srcId="{A71DFAC0-E4C2-4670-8F3A-E002DDBC07B1}" destId="{F8BDBE6D-1205-47DF-811D-2AF8C9F06A51}" srcOrd="2" destOrd="0" presId="urn:microsoft.com/office/officeart/2018/2/layout/IconVerticalSolidList"/>
    <dgm:cxn modelId="{E70540CE-7950-41C4-B52C-9BF6E6E60E66}" type="presParOf" srcId="{F8BDBE6D-1205-47DF-811D-2AF8C9F06A51}" destId="{FDE0A23F-F601-420A-8A34-BB2EF4D13610}" srcOrd="0" destOrd="0" presId="urn:microsoft.com/office/officeart/2018/2/layout/IconVerticalSolidList"/>
    <dgm:cxn modelId="{CCD3B0E5-19D9-472F-AA46-C395DBBEE9F8}" type="presParOf" srcId="{F8BDBE6D-1205-47DF-811D-2AF8C9F06A51}" destId="{A185EB61-DE6B-4188-85EB-74AA95029CFC}" srcOrd="1" destOrd="0" presId="urn:microsoft.com/office/officeart/2018/2/layout/IconVerticalSolidList"/>
    <dgm:cxn modelId="{1B291556-7E7C-4298-AB82-07A8B23D7E6D}" type="presParOf" srcId="{F8BDBE6D-1205-47DF-811D-2AF8C9F06A51}" destId="{62028A34-AC6A-41C7-A6AE-A5FEB9E6F8CD}" srcOrd="2" destOrd="0" presId="urn:microsoft.com/office/officeart/2018/2/layout/IconVerticalSolidList"/>
    <dgm:cxn modelId="{9295C0F9-778D-489F-BC36-E129EF3D9B5E}" type="presParOf" srcId="{F8BDBE6D-1205-47DF-811D-2AF8C9F06A51}" destId="{6AD063A5-066A-45EE-A0F7-1A7F071B54ED}" srcOrd="3" destOrd="0" presId="urn:microsoft.com/office/officeart/2018/2/layout/IconVerticalSolidList"/>
    <dgm:cxn modelId="{969E0232-605A-4E8D-B89B-BD45E6CB0186}" type="presParOf" srcId="{A71DFAC0-E4C2-4670-8F3A-E002DDBC07B1}" destId="{033190B8-C2A6-427A-B885-FF543B723C36}" srcOrd="3" destOrd="0" presId="urn:microsoft.com/office/officeart/2018/2/layout/IconVerticalSolidList"/>
    <dgm:cxn modelId="{D1E7C0E6-57ED-4B47-AD13-B6251CEEA6CC}" type="presParOf" srcId="{A71DFAC0-E4C2-4670-8F3A-E002DDBC07B1}" destId="{C0A72AD9-69B5-4145-A6E9-64F03CD8A666}" srcOrd="4" destOrd="0" presId="urn:microsoft.com/office/officeart/2018/2/layout/IconVerticalSolidList"/>
    <dgm:cxn modelId="{52123144-B6BB-4DF1-A4FF-544C4E11777A}" type="presParOf" srcId="{C0A72AD9-69B5-4145-A6E9-64F03CD8A666}" destId="{F1C882A7-EBEC-4535-BC47-6509D415BCBA}" srcOrd="0" destOrd="0" presId="urn:microsoft.com/office/officeart/2018/2/layout/IconVerticalSolidList"/>
    <dgm:cxn modelId="{312DE6BB-4D38-4C27-9984-A3FE05D810CB}" type="presParOf" srcId="{C0A72AD9-69B5-4145-A6E9-64F03CD8A666}" destId="{8D8A1C6E-BFD0-4AA4-BA7B-8D9009F45121}" srcOrd="1" destOrd="0" presId="urn:microsoft.com/office/officeart/2018/2/layout/IconVerticalSolidList"/>
    <dgm:cxn modelId="{B23B0ACC-F29A-45A8-BADF-5A806895D5DF}" type="presParOf" srcId="{C0A72AD9-69B5-4145-A6E9-64F03CD8A666}" destId="{1AA460E5-07AA-4B75-9D00-D7B1CF7569DD}" srcOrd="2" destOrd="0" presId="urn:microsoft.com/office/officeart/2018/2/layout/IconVerticalSolidList"/>
    <dgm:cxn modelId="{8D9313E9-75F0-4B6F-A670-08F8A0FD8FB8}" type="presParOf" srcId="{C0A72AD9-69B5-4145-A6E9-64F03CD8A666}" destId="{84B8743B-2FE1-495C-BA24-47B6CE5AA298}" srcOrd="3" destOrd="0" presId="urn:microsoft.com/office/officeart/2018/2/layout/IconVerticalSolidList"/>
    <dgm:cxn modelId="{FDE29313-16C0-4AF6-BF90-061AFB3C4430}" type="presParOf" srcId="{C0A72AD9-69B5-4145-A6E9-64F03CD8A666}" destId="{D96D9E4D-063A-487D-A422-EA37578D610B}" srcOrd="4" destOrd="0" presId="urn:microsoft.com/office/officeart/2018/2/layout/IconVerticalSolidList"/>
    <dgm:cxn modelId="{64BA62B7-5AF4-4C42-9DFB-3CFF60BA9F55}" type="presParOf" srcId="{A71DFAC0-E4C2-4670-8F3A-E002DDBC07B1}" destId="{3781E061-7120-4FE3-A8C2-B58CEDFAA8DB}" srcOrd="5" destOrd="0" presId="urn:microsoft.com/office/officeart/2018/2/layout/IconVerticalSolidList"/>
    <dgm:cxn modelId="{03898A44-D795-4BC5-919A-30D4884BD235}" type="presParOf" srcId="{A71DFAC0-E4C2-4670-8F3A-E002DDBC07B1}" destId="{54FA52FE-6DC8-405A-AB62-51ACFE30D289}" srcOrd="6" destOrd="0" presId="urn:microsoft.com/office/officeart/2018/2/layout/IconVerticalSolidList"/>
    <dgm:cxn modelId="{771EF7ED-5320-44E4-B7DC-F0CFFED49852}" type="presParOf" srcId="{54FA52FE-6DC8-405A-AB62-51ACFE30D289}" destId="{CF674463-18B0-4351-9EA6-8B711EBFF713}" srcOrd="0" destOrd="0" presId="urn:microsoft.com/office/officeart/2018/2/layout/IconVerticalSolidList"/>
    <dgm:cxn modelId="{C214CE1C-C409-4773-B9A0-B476A757779B}" type="presParOf" srcId="{54FA52FE-6DC8-405A-AB62-51ACFE30D289}" destId="{4BE57F31-7741-48FF-8B5C-95889074D27F}" srcOrd="1" destOrd="0" presId="urn:microsoft.com/office/officeart/2018/2/layout/IconVerticalSolidList"/>
    <dgm:cxn modelId="{26621BC6-845F-4AEF-AABE-C7DB1462202B}" type="presParOf" srcId="{54FA52FE-6DC8-405A-AB62-51ACFE30D289}" destId="{693C6C20-172F-4E66-8CE3-E9060A9BFFBA}" srcOrd="2" destOrd="0" presId="urn:microsoft.com/office/officeart/2018/2/layout/IconVerticalSolidList"/>
    <dgm:cxn modelId="{91BB86B2-4C73-4DED-B625-F5FE962F2A63}" type="presParOf" srcId="{54FA52FE-6DC8-405A-AB62-51ACFE30D289}" destId="{7ADA267E-F21B-4E35-B7F3-4FCFF6CDFF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9DE6BAE-1DD2-4901-9493-C9B50099F7D2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AC3E52E-C3B5-497F-958C-D458AFA8B861}">
      <dgm:prSet/>
      <dgm:spPr/>
      <dgm:t>
        <a:bodyPr/>
        <a:lstStyle/>
        <a:p>
          <a:r>
            <a:rPr lang="en-US"/>
            <a:t>Standard</a:t>
          </a:r>
        </a:p>
      </dgm:t>
    </dgm:pt>
    <dgm:pt modelId="{9897741F-229C-44DE-96D9-DDC57B11E388}" type="parTrans" cxnId="{E26E11CA-8F5E-4D70-B92E-C2BC22BF9F75}">
      <dgm:prSet/>
      <dgm:spPr/>
      <dgm:t>
        <a:bodyPr/>
        <a:lstStyle/>
        <a:p>
          <a:endParaRPr lang="en-US"/>
        </a:p>
      </dgm:t>
    </dgm:pt>
    <dgm:pt modelId="{866EC329-FF5C-45C4-AA85-2BD21C4CB183}" type="sibTrans" cxnId="{E26E11CA-8F5E-4D70-B92E-C2BC22BF9F75}">
      <dgm:prSet/>
      <dgm:spPr/>
      <dgm:t>
        <a:bodyPr/>
        <a:lstStyle/>
        <a:p>
          <a:endParaRPr lang="en-US"/>
        </a:p>
      </dgm:t>
    </dgm:pt>
    <dgm:pt modelId="{C9690E5F-ED97-4E00-9955-812EBEA3634F}">
      <dgm:prSet/>
      <dgm:spPr/>
      <dgm:t>
        <a:bodyPr/>
        <a:lstStyle/>
        <a:p>
          <a:r>
            <a:rPr lang="en-US"/>
            <a:t>Geo-redundant, great for backup against local, zonal, regional outage. Can be scheduled.</a:t>
          </a:r>
        </a:p>
      </dgm:t>
    </dgm:pt>
    <dgm:pt modelId="{E71A73D4-5BA7-46BC-AC87-845D68525F9C}" type="parTrans" cxnId="{32E98E32-B32F-4567-8AD4-06D83CF4269E}">
      <dgm:prSet/>
      <dgm:spPr/>
      <dgm:t>
        <a:bodyPr/>
        <a:lstStyle/>
        <a:p>
          <a:endParaRPr lang="en-US"/>
        </a:p>
      </dgm:t>
    </dgm:pt>
    <dgm:pt modelId="{4AFD3D29-8C6A-41A5-9903-7C387CE1EE92}" type="sibTrans" cxnId="{32E98E32-B32F-4567-8AD4-06D83CF4269E}">
      <dgm:prSet/>
      <dgm:spPr/>
      <dgm:t>
        <a:bodyPr/>
        <a:lstStyle/>
        <a:p>
          <a:endParaRPr lang="en-US"/>
        </a:p>
      </dgm:t>
    </dgm:pt>
    <dgm:pt modelId="{6D2908B1-1C78-4E27-96FB-8EDCA0AA97FC}">
      <dgm:prSet/>
      <dgm:spPr/>
      <dgm:t>
        <a:bodyPr/>
        <a:lstStyle/>
        <a:p>
          <a:r>
            <a:rPr lang="en-US"/>
            <a:t>Archive</a:t>
          </a:r>
        </a:p>
      </dgm:t>
    </dgm:pt>
    <dgm:pt modelId="{6127BB94-F2A2-4BBC-8B28-8B7A89A63593}" type="parTrans" cxnId="{20AE45A1-AA82-485A-82EE-DBC9BE17019D}">
      <dgm:prSet/>
      <dgm:spPr/>
      <dgm:t>
        <a:bodyPr/>
        <a:lstStyle/>
        <a:p>
          <a:endParaRPr lang="en-US"/>
        </a:p>
      </dgm:t>
    </dgm:pt>
    <dgm:pt modelId="{6F72F217-988A-4970-8E98-BDF89B046110}" type="sibTrans" cxnId="{20AE45A1-AA82-485A-82EE-DBC9BE17019D}">
      <dgm:prSet/>
      <dgm:spPr/>
      <dgm:t>
        <a:bodyPr/>
        <a:lstStyle/>
        <a:p>
          <a:endParaRPr lang="en-US"/>
        </a:p>
      </dgm:t>
    </dgm:pt>
    <dgm:pt modelId="{8E688FB0-A25B-4796-A736-EDBA0AC1400F}">
      <dgm:prSet/>
      <dgm:spPr/>
      <dgm:t>
        <a:bodyPr/>
        <a:lstStyle/>
        <a:p>
          <a:r>
            <a:rPr lang="en-US"/>
            <a:t>Geo-redundant. Rarely accessed, cannot be scheduled, cost effective.</a:t>
          </a:r>
        </a:p>
      </dgm:t>
    </dgm:pt>
    <dgm:pt modelId="{DE9ED988-1DC9-4CC6-B538-2AED5A097634}" type="parTrans" cxnId="{11D5F934-18B8-4328-81AE-44C99676176A}">
      <dgm:prSet/>
      <dgm:spPr/>
      <dgm:t>
        <a:bodyPr/>
        <a:lstStyle/>
        <a:p>
          <a:endParaRPr lang="en-US"/>
        </a:p>
      </dgm:t>
    </dgm:pt>
    <dgm:pt modelId="{0D38818A-DF91-4DB6-A717-B4627523EB6B}" type="sibTrans" cxnId="{11D5F934-18B8-4328-81AE-44C99676176A}">
      <dgm:prSet/>
      <dgm:spPr/>
      <dgm:t>
        <a:bodyPr/>
        <a:lstStyle/>
        <a:p>
          <a:endParaRPr lang="en-US"/>
        </a:p>
      </dgm:t>
    </dgm:pt>
    <dgm:pt modelId="{A286A9EB-47EB-4A1D-91C3-9E65B44C51D8}">
      <dgm:prSet/>
      <dgm:spPr/>
      <dgm:t>
        <a:bodyPr/>
        <a:lstStyle/>
        <a:p>
          <a:r>
            <a:rPr lang="en-US"/>
            <a:t>Instant</a:t>
          </a:r>
        </a:p>
      </dgm:t>
    </dgm:pt>
    <dgm:pt modelId="{47B49908-B68D-409F-AAC9-220AF98C5AB4}" type="parTrans" cxnId="{B77A1664-7938-471E-9801-4BEF4341A34C}">
      <dgm:prSet/>
      <dgm:spPr/>
      <dgm:t>
        <a:bodyPr/>
        <a:lstStyle/>
        <a:p>
          <a:endParaRPr lang="en-US"/>
        </a:p>
      </dgm:t>
    </dgm:pt>
    <dgm:pt modelId="{94C9738B-87E5-413C-AA09-1AB1A670E8A8}" type="sibTrans" cxnId="{B77A1664-7938-471E-9801-4BEF4341A34C}">
      <dgm:prSet/>
      <dgm:spPr/>
      <dgm:t>
        <a:bodyPr/>
        <a:lstStyle/>
        <a:p>
          <a:endParaRPr lang="en-US"/>
        </a:p>
      </dgm:t>
    </dgm:pt>
    <dgm:pt modelId="{2DF9FD89-8AD8-4956-937E-DD1072F0DA8B}">
      <dgm:prSet/>
      <dgm:spPr/>
      <dgm:t>
        <a:bodyPr/>
        <a:lstStyle/>
        <a:p>
          <a:r>
            <a:rPr lang="en-US"/>
            <a:t>Local, for use when need a quick restore to a new disk.</a:t>
          </a:r>
        </a:p>
      </dgm:t>
    </dgm:pt>
    <dgm:pt modelId="{90E5B2BB-CCD8-4215-8EC6-BBB1AF510889}" type="parTrans" cxnId="{767C7176-ED4F-46E7-8BF3-910618E00BE0}">
      <dgm:prSet/>
      <dgm:spPr/>
      <dgm:t>
        <a:bodyPr/>
        <a:lstStyle/>
        <a:p>
          <a:endParaRPr lang="en-US"/>
        </a:p>
      </dgm:t>
    </dgm:pt>
    <dgm:pt modelId="{BC329381-7C03-4DEF-94F5-5B75E9DD3033}" type="sibTrans" cxnId="{767C7176-ED4F-46E7-8BF3-910618E00BE0}">
      <dgm:prSet/>
      <dgm:spPr/>
      <dgm:t>
        <a:bodyPr/>
        <a:lstStyle/>
        <a:p>
          <a:endParaRPr lang="en-US"/>
        </a:p>
      </dgm:t>
    </dgm:pt>
    <dgm:pt modelId="{B2D93453-E4B7-43AD-9275-197ECB5B4766}" type="pres">
      <dgm:prSet presAssocID="{19DE6BAE-1DD2-4901-9493-C9B50099F7D2}" presName="linear" presStyleCnt="0">
        <dgm:presLayoutVars>
          <dgm:dir/>
          <dgm:animLvl val="lvl"/>
          <dgm:resizeHandles val="exact"/>
        </dgm:presLayoutVars>
      </dgm:prSet>
      <dgm:spPr/>
    </dgm:pt>
    <dgm:pt modelId="{6B4AF49B-4D5F-42EF-8416-3F3C3E8C9690}" type="pres">
      <dgm:prSet presAssocID="{AAC3E52E-C3B5-497F-958C-D458AFA8B861}" presName="parentLin" presStyleCnt="0"/>
      <dgm:spPr/>
    </dgm:pt>
    <dgm:pt modelId="{DE8A9D49-518E-427A-A2DD-17C7879D3696}" type="pres">
      <dgm:prSet presAssocID="{AAC3E52E-C3B5-497F-958C-D458AFA8B861}" presName="parentLeftMargin" presStyleLbl="node1" presStyleIdx="0" presStyleCnt="3"/>
      <dgm:spPr/>
    </dgm:pt>
    <dgm:pt modelId="{0F72C141-4DD7-4EDD-AF23-8C512B0B2556}" type="pres">
      <dgm:prSet presAssocID="{AAC3E52E-C3B5-497F-958C-D458AFA8B86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2794A2A-5BCC-4AB5-A946-DA3953E9DA14}" type="pres">
      <dgm:prSet presAssocID="{AAC3E52E-C3B5-497F-958C-D458AFA8B861}" presName="negativeSpace" presStyleCnt="0"/>
      <dgm:spPr/>
    </dgm:pt>
    <dgm:pt modelId="{2296AE9C-9855-4A64-A73D-3DD59E04A311}" type="pres">
      <dgm:prSet presAssocID="{AAC3E52E-C3B5-497F-958C-D458AFA8B861}" presName="childText" presStyleLbl="conFgAcc1" presStyleIdx="0" presStyleCnt="3">
        <dgm:presLayoutVars>
          <dgm:bulletEnabled val="1"/>
        </dgm:presLayoutVars>
      </dgm:prSet>
      <dgm:spPr/>
    </dgm:pt>
    <dgm:pt modelId="{02BA5377-C4D3-4761-B297-14529265C041}" type="pres">
      <dgm:prSet presAssocID="{866EC329-FF5C-45C4-AA85-2BD21C4CB183}" presName="spaceBetweenRectangles" presStyleCnt="0"/>
      <dgm:spPr/>
    </dgm:pt>
    <dgm:pt modelId="{FD25B4F0-33BA-4EAC-A950-CE8335AB9724}" type="pres">
      <dgm:prSet presAssocID="{6D2908B1-1C78-4E27-96FB-8EDCA0AA97FC}" presName="parentLin" presStyleCnt="0"/>
      <dgm:spPr/>
    </dgm:pt>
    <dgm:pt modelId="{9235ADFB-0488-44C1-BAB1-C35C30673360}" type="pres">
      <dgm:prSet presAssocID="{6D2908B1-1C78-4E27-96FB-8EDCA0AA97FC}" presName="parentLeftMargin" presStyleLbl="node1" presStyleIdx="0" presStyleCnt="3"/>
      <dgm:spPr/>
    </dgm:pt>
    <dgm:pt modelId="{E3092959-DFA2-4F2D-A500-1B2CC143D50B}" type="pres">
      <dgm:prSet presAssocID="{6D2908B1-1C78-4E27-96FB-8EDCA0AA97F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8AFBFF7-9816-476B-8E48-F5A8222CA725}" type="pres">
      <dgm:prSet presAssocID="{6D2908B1-1C78-4E27-96FB-8EDCA0AA97FC}" presName="negativeSpace" presStyleCnt="0"/>
      <dgm:spPr/>
    </dgm:pt>
    <dgm:pt modelId="{EFC3CD36-52AD-48C4-A962-F2C58725CAF5}" type="pres">
      <dgm:prSet presAssocID="{6D2908B1-1C78-4E27-96FB-8EDCA0AA97FC}" presName="childText" presStyleLbl="conFgAcc1" presStyleIdx="1" presStyleCnt="3">
        <dgm:presLayoutVars>
          <dgm:bulletEnabled val="1"/>
        </dgm:presLayoutVars>
      </dgm:prSet>
      <dgm:spPr/>
    </dgm:pt>
    <dgm:pt modelId="{956915DD-902A-45A8-88A5-7A0AE3A59E49}" type="pres">
      <dgm:prSet presAssocID="{6F72F217-988A-4970-8E98-BDF89B046110}" presName="spaceBetweenRectangles" presStyleCnt="0"/>
      <dgm:spPr/>
    </dgm:pt>
    <dgm:pt modelId="{64721FC9-8EDF-4B65-A3AC-66F8A62BFF5C}" type="pres">
      <dgm:prSet presAssocID="{A286A9EB-47EB-4A1D-91C3-9E65B44C51D8}" presName="parentLin" presStyleCnt="0"/>
      <dgm:spPr/>
    </dgm:pt>
    <dgm:pt modelId="{FC88C205-869E-48C1-967A-8FE5510860EB}" type="pres">
      <dgm:prSet presAssocID="{A286A9EB-47EB-4A1D-91C3-9E65B44C51D8}" presName="parentLeftMargin" presStyleLbl="node1" presStyleIdx="1" presStyleCnt="3"/>
      <dgm:spPr/>
    </dgm:pt>
    <dgm:pt modelId="{6F0A514B-B678-4254-8008-A75F5571961F}" type="pres">
      <dgm:prSet presAssocID="{A286A9EB-47EB-4A1D-91C3-9E65B44C51D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FA67582-B61C-40EA-94E8-3BBF99AEE661}" type="pres">
      <dgm:prSet presAssocID="{A286A9EB-47EB-4A1D-91C3-9E65B44C51D8}" presName="negativeSpace" presStyleCnt="0"/>
      <dgm:spPr/>
    </dgm:pt>
    <dgm:pt modelId="{78B35820-1B49-4B49-8533-7D770330A67C}" type="pres">
      <dgm:prSet presAssocID="{A286A9EB-47EB-4A1D-91C3-9E65B44C51D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1B73911-744A-4D50-B4BA-2F87FD958C29}" type="presOf" srcId="{8E688FB0-A25B-4796-A736-EDBA0AC1400F}" destId="{EFC3CD36-52AD-48C4-A962-F2C58725CAF5}" srcOrd="0" destOrd="0" presId="urn:microsoft.com/office/officeart/2005/8/layout/list1"/>
    <dgm:cxn modelId="{FE20AB31-7E49-40FF-B91E-154A31AE12DB}" type="presOf" srcId="{AAC3E52E-C3B5-497F-958C-D458AFA8B861}" destId="{DE8A9D49-518E-427A-A2DD-17C7879D3696}" srcOrd="0" destOrd="0" presId="urn:microsoft.com/office/officeart/2005/8/layout/list1"/>
    <dgm:cxn modelId="{32E98E32-B32F-4567-8AD4-06D83CF4269E}" srcId="{AAC3E52E-C3B5-497F-958C-D458AFA8B861}" destId="{C9690E5F-ED97-4E00-9955-812EBEA3634F}" srcOrd="0" destOrd="0" parTransId="{E71A73D4-5BA7-46BC-AC87-845D68525F9C}" sibTransId="{4AFD3D29-8C6A-41A5-9903-7C387CE1EE92}"/>
    <dgm:cxn modelId="{11D5F934-18B8-4328-81AE-44C99676176A}" srcId="{6D2908B1-1C78-4E27-96FB-8EDCA0AA97FC}" destId="{8E688FB0-A25B-4796-A736-EDBA0AC1400F}" srcOrd="0" destOrd="0" parTransId="{DE9ED988-1DC9-4CC6-B538-2AED5A097634}" sibTransId="{0D38818A-DF91-4DB6-A717-B4627523EB6B}"/>
    <dgm:cxn modelId="{B77A1664-7938-471E-9801-4BEF4341A34C}" srcId="{19DE6BAE-1DD2-4901-9493-C9B50099F7D2}" destId="{A286A9EB-47EB-4A1D-91C3-9E65B44C51D8}" srcOrd="2" destOrd="0" parTransId="{47B49908-B68D-409F-AAC9-220AF98C5AB4}" sibTransId="{94C9738B-87E5-413C-AA09-1AB1A670E8A8}"/>
    <dgm:cxn modelId="{1022F467-5FE9-434D-AA5B-E12DF9DEA51E}" type="presOf" srcId="{6D2908B1-1C78-4E27-96FB-8EDCA0AA97FC}" destId="{9235ADFB-0488-44C1-BAB1-C35C30673360}" srcOrd="0" destOrd="0" presId="urn:microsoft.com/office/officeart/2005/8/layout/list1"/>
    <dgm:cxn modelId="{EBCA5D4B-4845-4ABA-9E72-7CEEFF58C842}" type="presOf" srcId="{2DF9FD89-8AD8-4956-937E-DD1072F0DA8B}" destId="{78B35820-1B49-4B49-8533-7D770330A67C}" srcOrd="0" destOrd="0" presId="urn:microsoft.com/office/officeart/2005/8/layout/list1"/>
    <dgm:cxn modelId="{767C7176-ED4F-46E7-8BF3-910618E00BE0}" srcId="{A286A9EB-47EB-4A1D-91C3-9E65B44C51D8}" destId="{2DF9FD89-8AD8-4956-937E-DD1072F0DA8B}" srcOrd="0" destOrd="0" parTransId="{90E5B2BB-CCD8-4215-8EC6-BBB1AF510889}" sibTransId="{BC329381-7C03-4DEF-94F5-5B75E9DD3033}"/>
    <dgm:cxn modelId="{D497E557-201B-48E6-914A-55DEA436493E}" type="presOf" srcId="{19DE6BAE-1DD2-4901-9493-C9B50099F7D2}" destId="{B2D93453-E4B7-43AD-9275-197ECB5B4766}" srcOrd="0" destOrd="0" presId="urn:microsoft.com/office/officeart/2005/8/layout/list1"/>
    <dgm:cxn modelId="{56455458-D099-4FED-BB64-3F5B10D6AEB3}" type="presOf" srcId="{6D2908B1-1C78-4E27-96FB-8EDCA0AA97FC}" destId="{E3092959-DFA2-4F2D-A500-1B2CC143D50B}" srcOrd="1" destOrd="0" presId="urn:microsoft.com/office/officeart/2005/8/layout/list1"/>
    <dgm:cxn modelId="{A9896094-E909-4DD9-83C8-AA4B53E5BF08}" type="presOf" srcId="{A286A9EB-47EB-4A1D-91C3-9E65B44C51D8}" destId="{FC88C205-869E-48C1-967A-8FE5510860EB}" srcOrd="0" destOrd="0" presId="urn:microsoft.com/office/officeart/2005/8/layout/list1"/>
    <dgm:cxn modelId="{20AE45A1-AA82-485A-82EE-DBC9BE17019D}" srcId="{19DE6BAE-1DD2-4901-9493-C9B50099F7D2}" destId="{6D2908B1-1C78-4E27-96FB-8EDCA0AA97FC}" srcOrd="1" destOrd="0" parTransId="{6127BB94-F2A2-4BBC-8B28-8B7A89A63593}" sibTransId="{6F72F217-988A-4970-8E98-BDF89B046110}"/>
    <dgm:cxn modelId="{7ED485BE-470F-4210-8C05-1D1ADA45483C}" type="presOf" srcId="{AAC3E52E-C3B5-497F-958C-D458AFA8B861}" destId="{0F72C141-4DD7-4EDD-AF23-8C512B0B2556}" srcOrd="1" destOrd="0" presId="urn:microsoft.com/office/officeart/2005/8/layout/list1"/>
    <dgm:cxn modelId="{6AA3B8C1-E056-4774-8C68-3630B147BA83}" type="presOf" srcId="{A286A9EB-47EB-4A1D-91C3-9E65B44C51D8}" destId="{6F0A514B-B678-4254-8008-A75F5571961F}" srcOrd="1" destOrd="0" presId="urn:microsoft.com/office/officeart/2005/8/layout/list1"/>
    <dgm:cxn modelId="{E26E11CA-8F5E-4D70-B92E-C2BC22BF9F75}" srcId="{19DE6BAE-1DD2-4901-9493-C9B50099F7D2}" destId="{AAC3E52E-C3B5-497F-958C-D458AFA8B861}" srcOrd="0" destOrd="0" parTransId="{9897741F-229C-44DE-96D9-DDC57B11E388}" sibTransId="{866EC329-FF5C-45C4-AA85-2BD21C4CB183}"/>
    <dgm:cxn modelId="{956AB0E6-2D74-4224-A4BA-3469BEC2A210}" type="presOf" srcId="{C9690E5F-ED97-4E00-9955-812EBEA3634F}" destId="{2296AE9C-9855-4A64-A73D-3DD59E04A311}" srcOrd="0" destOrd="0" presId="urn:microsoft.com/office/officeart/2005/8/layout/list1"/>
    <dgm:cxn modelId="{B21056F8-2222-475C-85E1-FBDC6E9F5A40}" type="presParOf" srcId="{B2D93453-E4B7-43AD-9275-197ECB5B4766}" destId="{6B4AF49B-4D5F-42EF-8416-3F3C3E8C9690}" srcOrd="0" destOrd="0" presId="urn:microsoft.com/office/officeart/2005/8/layout/list1"/>
    <dgm:cxn modelId="{B972CFF2-228C-4768-9A8C-7702C8E3CFEC}" type="presParOf" srcId="{6B4AF49B-4D5F-42EF-8416-3F3C3E8C9690}" destId="{DE8A9D49-518E-427A-A2DD-17C7879D3696}" srcOrd="0" destOrd="0" presId="urn:microsoft.com/office/officeart/2005/8/layout/list1"/>
    <dgm:cxn modelId="{321252B6-2FD2-490E-AE21-FC916FEB7F86}" type="presParOf" srcId="{6B4AF49B-4D5F-42EF-8416-3F3C3E8C9690}" destId="{0F72C141-4DD7-4EDD-AF23-8C512B0B2556}" srcOrd="1" destOrd="0" presId="urn:microsoft.com/office/officeart/2005/8/layout/list1"/>
    <dgm:cxn modelId="{D6E663B3-D0CE-4BC4-BC39-782E0147B1B8}" type="presParOf" srcId="{B2D93453-E4B7-43AD-9275-197ECB5B4766}" destId="{D2794A2A-5BCC-4AB5-A946-DA3953E9DA14}" srcOrd="1" destOrd="0" presId="urn:microsoft.com/office/officeart/2005/8/layout/list1"/>
    <dgm:cxn modelId="{B4F3B7C2-0D29-4826-8FFA-8FEF5D578A8D}" type="presParOf" srcId="{B2D93453-E4B7-43AD-9275-197ECB5B4766}" destId="{2296AE9C-9855-4A64-A73D-3DD59E04A311}" srcOrd="2" destOrd="0" presId="urn:microsoft.com/office/officeart/2005/8/layout/list1"/>
    <dgm:cxn modelId="{512CA187-A92B-474D-953E-6410DE069A88}" type="presParOf" srcId="{B2D93453-E4B7-43AD-9275-197ECB5B4766}" destId="{02BA5377-C4D3-4761-B297-14529265C041}" srcOrd="3" destOrd="0" presId="urn:microsoft.com/office/officeart/2005/8/layout/list1"/>
    <dgm:cxn modelId="{DDF0EECE-EB84-4EA9-8DDF-AA985FDA5B77}" type="presParOf" srcId="{B2D93453-E4B7-43AD-9275-197ECB5B4766}" destId="{FD25B4F0-33BA-4EAC-A950-CE8335AB9724}" srcOrd="4" destOrd="0" presId="urn:microsoft.com/office/officeart/2005/8/layout/list1"/>
    <dgm:cxn modelId="{956C00DA-40B9-4958-BFCD-DD2DE3A57858}" type="presParOf" srcId="{FD25B4F0-33BA-4EAC-A950-CE8335AB9724}" destId="{9235ADFB-0488-44C1-BAB1-C35C30673360}" srcOrd="0" destOrd="0" presId="urn:microsoft.com/office/officeart/2005/8/layout/list1"/>
    <dgm:cxn modelId="{FE4E12BA-A84A-4D1E-A04F-9FA5C230F0FF}" type="presParOf" srcId="{FD25B4F0-33BA-4EAC-A950-CE8335AB9724}" destId="{E3092959-DFA2-4F2D-A500-1B2CC143D50B}" srcOrd="1" destOrd="0" presId="urn:microsoft.com/office/officeart/2005/8/layout/list1"/>
    <dgm:cxn modelId="{491953CF-1593-433E-84EC-63AB9A8456AD}" type="presParOf" srcId="{B2D93453-E4B7-43AD-9275-197ECB5B4766}" destId="{88AFBFF7-9816-476B-8E48-F5A8222CA725}" srcOrd="5" destOrd="0" presId="urn:microsoft.com/office/officeart/2005/8/layout/list1"/>
    <dgm:cxn modelId="{F6928339-3AB6-4304-9249-B7350DF6B6A7}" type="presParOf" srcId="{B2D93453-E4B7-43AD-9275-197ECB5B4766}" destId="{EFC3CD36-52AD-48C4-A962-F2C58725CAF5}" srcOrd="6" destOrd="0" presId="urn:microsoft.com/office/officeart/2005/8/layout/list1"/>
    <dgm:cxn modelId="{928240DD-89B5-4CDD-893A-2A43E2B84756}" type="presParOf" srcId="{B2D93453-E4B7-43AD-9275-197ECB5B4766}" destId="{956915DD-902A-45A8-88A5-7A0AE3A59E49}" srcOrd="7" destOrd="0" presId="urn:microsoft.com/office/officeart/2005/8/layout/list1"/>
    <dgm:cxn modelId="{7E0B3AE8-08A3-4143-8F9A-D21E90C4E4D9}" type="presParOf" srcId="{B2D93453-E4B7-43AD-9275-197ECB5B4766}" destId="{64721FC9-8EDF-4B65-A3AC-66F8A62BFF5C}" srcOrd="8" destOrd="0" presId="urn:microsoft.com/office/officeart/2005/8/layout/list1"/>
    <dgm:cxn modelId="{13D82056-E433-4141-BDA3-C84DE190BDB6}" type="presParOf" srcId="{64721FC9-8EDF-4B65-A3AC-66F8A62BFF5C}" destId="{FC88C205-869E-48C1-967A-8FE5510860EB}" srcOrd="0" destOrd="0" presId="urn:microsoft.com/office/officeart/2005/8/layout/list1"/>
    <dgm:cxn modelId="{36F38FF5-8DD0-4832-9454-19CCCB3EB696}" type="presParOf" srcId="{64721FC9-8EDF-4B65-A3AC-66F8A62BFF5C}" destId="{6F0A514B-B678-4254-8008-A75F5571961F}" srcOrd="1" destOrd="0" presId="urn:microsoft.com/office/officeart/2005/8/layout/list1"/>
    <dgm:cxn modelId="{89CF9621-8880-4A5C-A744-600F25FB83EC}" type="presParOf" srcId="{B2D93453-E4B7-43AD-9275-197ECB5B4766}" destId="{6FA67582-B61C-40EA-94E8-3BBF99AEE661}" srcOrd="9" destOrd="0" presId="urn:microsoft.com/office/officeart/2005/8/layout/list1"/>
    <dgm:cxn modelId="{E869FA7D-B58E-4E11-93DF-E84745114FEE}" type="presParOf" srcId="{B2D93453-E4B7-43AD-9275-197ECB5B4766}" destId="{78B35820-1B49-4B49-8533-7D770330A67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420541C-84D7-4967-B79F-07349645A3C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274901A-6DFD-4BCD-9D2F-4A77145ACC84}">
      <dgm:prSet/>
      <dgm:spPr/>
      <dgm:t>
        <a:bodyPr/>
        <a:lstStyle/>
        <a:p>
          <a:r>
            <a:rPr lang="en-US"/>
            <a:t>Store configuration and data of a machine</a:t>
          </a:r>
        </a:p>
      </dgm:t>
    </dgm:pt>
    <dgm:pt modelId="{068B93DD-2AFF-4306-83A8-589F4A24392E}" type="parTrans" cxnId="{EC45E311-DEEE-4F06-8D00-3D61AA9CBC5D}">
      <dgm:prSet/>
      <dgm:spPr/>
      <dgm:t>
        <a:bodyPr/>
        <a:lstStyle/>
        <a:p>
          <a:endParaRPr lang="en-US"/>
        </a:p>
      </dgm:t>
    </dgm:pt>
    <dgm:pt modelId="{0A0B1377-43A6-4374-B222-8E9EF9F18334}" type="sibTrans" cxnId="{EC45E311-DEEE-4F06-8D00-3D61AA9CBC5D}">
      <dgm:prSet/>
      <dgm:spPr/>
      <dgm:t>
        <a:bodyPr/>
        <a:lstStyle/>
        <a:p>
          <a:endParaRPr lang="en-US"/>
        </a:p>
      </dgm:t>
    </dgm:pt>
    <dgm:pt modelId="{8D39FBB9-B146-4EC1-A84D-A4B92087E54C}">
      <dgm:prSet/>
      <dgm:spPr/>
      <dgm:t>
        <a:bodyPr/>
        <a:lstStyle/>
        <a:p>
          <a:r>
            <a:rPr lang="en-US"/>
            <a:t>Can be used for backup, maintenance and cloning</a:t>
          </a:r>
        </a:p>
      </dgm:t>
    </dgm:pt>
    <dgm:pt modelId="{585B7FF0-1294-4B43-975F-B32919C5D090}" type="parTrans" cxnId="{A6B0FAC3-B547-450A-9805-15ACB0D9EF1A}">
      <dgm:prSet/>
      <dgm:spPr/>
      <dgm:t>
        <a:bodyPr/>
        <a:lstStyle/>
        <a:p>
          <a:endParaRPr lang="en-US"/>
        </a:p>
      </dgm:t>
    </dgm:pt>
    <dgm:pt modelId="{5CDC0711-FF87-4872-8E7B-D37389962507}" type="sibTrans" cxnId="{A6B0FAC3-B547-450A-9805-15ACB0D9EF1A}">
      <dgm:prSet/>
      <dgm:spPr/>
      <dgm:t>
        <a:bodyPr/>
        <a:lstStyle/>
        <a:p>
          <a:endParaRPr lang="en-US"/>
        </a:p>
      </dgm:t>
    </dgm:pt>
    <dgm:pt modelId="{80B305EA-A4A5-4F01-BB59-E8BFEEA70F37}">
      <dgm:prSet/>
      <dgm:spPr/>
      <dgm:t>
        <a:bodyPr/>
        <a:lstStyle/>
        <a:p>
          <a:r>
            <a:rPr lang="en-US"/>
            <a:t>Can be used to backup multiple disks at a time</a:t>
          </a:r>
        </a:p>
      </dgm:t>
    </dgm:pt>
    <dgm:pt modelId="{7B75D055-10D1-4358-910F-6DA8CE617B65}" type="parTrans" cxnId="{92E37664-8678-4DF4-A4F1-8D907B41FC5B}">
      <dgm:prSet/>
      <dgm:spPr/>
      <dgm:t>
        <a:bodyPr/>
        <a:lstStyle/>
        <a:p>
          <a:endParaRPr lang="en-US"/>
        </a:p>
      </dgm:t>
    </dgm:pt>
    <dgm:pt modelId="{F570A9C6-62FE-41A0-BD40-A0E16A19E952}" type="sibTrans" cxnId="{92E37664-8678-4DF4-A4F1-8D907B41FC5B}">
      <dgm:prSet/>
      <dgm:spPr/>
      <dgm:t>
        <a:bodyPr/>
        <a:lstStyle/>
        <a:p>
          <a:endParaRPr lang="en-US"/>
        </a:p>
      </dgm:t>
    </dgm:pt>
    <dgm:pt modelId="{B01535B9-5D14-43B0-AF6F-139643F2B1CF}">
      <dgm:prSet/>
      <dgm:spPr/>
      <dgm:t>
        <a:bodyPr/>
        <a:lstStyle/>
        <a:p>
          <a:r>
            <a:rPr lang="en-US"/>
            <a:t>A snapshot backs up only a single disk</a:t>
          </a:r>
        </a:p>
      </dgm:t>
    </dgm:pt>
    <dgm:pt modelId="{4639C749-0EE3-4200-A754-A659645876F0}" type="parTrans" cxnId="{74F6F690-AE9E-4CEA-938F-9B95F84D3896}">
      <dgm:prSet/>
      <dgm:spPr/>
      <dgm:t>
        <a:bodyPr/>
        <a:lstStyle/>
        <a:p>
          <a:endParaRPr lang="en-US"/>
        </a:p>
      </dgm:t>
    </dgm:pt>
    <dgm:pt modelId="{B3F4A36F-12E1-44FE-9E35-8AA31EC51143}" type="sibTrans" cxnId="{74F6F690-AE9E-4CEA-938F-9B95F84D3896}">
      <dgm:prSet/>
      <dgm:spPr/>
      <dgm:t>
        <a:bodyPr/>
        <a:lstStyle/>
        <a:p>
          <a:endParaRPr lang="en-US"/>
        </a:p>
      </dgm:t>
    </dgm:pt>
    <dgm:pt modelId="{0C2639CC-888C-4CE1-BA87-73F916EEBEFA}">
      <dgm:prSet/>
      <dgm:spPr/>
      <dgm:t>
        <a:bodyPr/>
        <a:lstStyle/>
        <a:p>
          <a:r>
            <a:rPr lang="en-US"/>
            <a:t>Stored in a cloud storage bucket</a:t>
          </a:r>
        </a:p>
      </dgm:t>
    </dgm:pt>
    <dgm:pt modelId="{056EEEF9-C3A7-4947-974F-AF752B8C82F3}" type="parTrans" cxnId="{C7323EE5-120C-4880-AED6-CD8C54C7DB15}">
      <dgm:prSet/>
      <dgm:spPr/>
      <dgm:t>
        <a:bodyPr/>
        <a:lstStyle/>
        <a:p>
          <a:endParaRPr lang="en-US"/>
        </a:p>
      </dgm:t>
    </dgm:pt>
    <dgm:pt modelId="{A083BC8C-DFE5-4110-93B7-BFA01B3EB0BA}" type="sibTrans" cxnId="{C7323EE5-120C-4880-AED6-CD8C54C7DB15}">
      <dgm:prSet/>
      <dgm:spPr/>
      <dgm:t>
        <a:bodyPr/>
        <a:lstStyle/>
        <a:p>
          <a:endParaRPr lang="en-US"/>
        </a:p>
      </dgm:t>
    </dgm:pt>
    <dgm:pt modelId="{03D26BA7-49EF-4E9F-809A-303850AD92F5}" type="pres">
      <dgm:prSet presAssocID="{2420541C-84D7-4967-B79F-07349645A3CA}" presName="linear" presStyleCnt="0">
        <dgm:presLayoutVars>
          <dgm:animLvl val="lvl"/>
          <dgm:resizeHandles val="exact"/>
        </dgm:presLayoutVars>
      </dgm:prSet>
      <dgm:spPr/>
    </dgm:pt>
    <dgm:pt modelId="{96DEF221-4530-4833-BA59-F5ABFEEF833B}" type="pres">
      <dgm:prSet presAssocID="{4274901A-6DFD-4BCD-9D2F-4A77145ACC8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00E0F2A-8572-4D56-B512-C71715179D3E}" type="pres">
      <dgm:prSet presAssocID="{0A0B1377-43A6-4374-B222-8E9EF9F18334}" presName="spacer" presStyleCnt="0"/>
      <dgm:spPr/>
    </dgm:pt>
    <dgm:pt modelId="{C7237322-C5AB-4F1A-A76E-6E7FFF3EFF6C}" type="pres">
      <dgm:prSet presAssocID="{8D39FBB9-B146-4EC1-A84D-A4B92087E54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E2906B3-B512-4411-9069-07A8395FDFFA}" type="pres">
      <dgm:prSet presAssocID="{5CDC0711-FF87-4872-8E7B-D37389962507}" presName="spacer" presStyleCnt="0"/>
      <dgm:spPr/>
    </dgm:pt>
    <dgm:pt modelId="{9E9A8851-4E42-48B1-A266-A753B18B934F}" type="pres">
      <dgm:prSet presAssocID="{80B305EA-A4A5-4F01-BB59-E8BFEEA70F3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38740CD-3360-4622-8F28-4752DE6AC0DD}" type="pres">
      <dgm:prSet presAssocID="{F570A9C6-62FE-41A0-BD40-A0E16A19E952}" presName="spacer" presStyleCnt="0"/>
      <dgm:spPr/>
    </dgm:pt>
    <dgm:pt modelId="{F987BEFE-2583-45C4-BE6D-F08AAB191A9F}" type="pres">
      <dgm:prSet presAssocID="{B01535B9-5D14-43B0-AF6F-139643F2B1C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CA1785E-02E8-4D58-AD50-7C9E9FE5C904}" type="pres">
      <dgm:prSet presAssocID="{B3F4A36F-12E1-44FE-9E35-8AA31EC51143}" presName="spacer" presStyleCnt="0"/>
      <dgm:spPr/>
    </dgm:pt>
    <dgm:pt modelId="{DCE99433-E08B-4BA8-87AA-231985B358A3}" type="pres">
      <dgm:prSet presAssocID="{0C2639CC-888C-4CE1-BA87-73F916EEBEF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309C003-89AF-41B9-97D1-454C7423C282}" type="presOf" srcId="{B01535B9-5D14-43B0-AF6F-139643F2B1CF}" destId="{F987BEFE-2583-45C4-BE6D-F08AAB191A9F}" srcOrd="0" destOrd="0" presId="urn:microsoft.com/office/officeart/2005/8/layout/vList2"/>
    <dgm:cxn modelId="{EC45E311-DEEE-4F06-8D00-3D61AA9CBC5D}" srcId="{2420541C-84D7-4967-B79F-07349645A3CA}" destId="{4274901A-6DFD-4BCD-9D2F-4A77145ACC84}" srcOrd="0" destOrd="0" parTransId="{068B93DD-2AFF-4306-83A8-589F4A24392E}" sibTransId="{0A0B1377-43A6-4374-B222-8E9EF9F18334}"/>
    <dgm:cxn modelId="{1459BB13-3EA7-4E9E-8332-D3C1527A5ED4}" type="presOf" srcId="{8D39FBB9-B146-4EC1-A84D-A4B92087E54C}" destId="{C7237322-C5AB-4F1A-A76E-6E7FFF3EFF6C}" srcOrd="0" destOrd="0" presId="urn:microsoft.com/office/officeart/2005/8/layout/vList2"/>
    <dgm:cxn modelId="{92E37664-8678-4DF4-A4F1-8D907B41FC5B}" srcId="{2420541C-84D7-4967-B79F-07349645A3CA}" destId="{80B305EA-A4A5-4F01-BB59-E8BFEEA70F37}" srcOrd="2" destOrd="0" parTransId="{7B75D055-10D1-4358-910F-6DA8CE617B65}" sibTransId="{F570A9C6-62FE-41A0-BD40-A0E16A19E952}"/>
    <dgm:cxn modelId="{4A43F94E-D9E0-4E2A-9505-A101EB2587BB}" type="presOf" srcId="{0C2639CC-888C-4CE1-BA87-73F916EEBEFA}" destId="{DCE99433-E08B-4BA8-87AA-231985B358A3}" srcOrd="0" destOrd="0" presId="urn:microsoft.com/office/officeart/2005/8/layout/vList2"/>
    <dgm:cxn modelId="{E74D2F72-A462-49F0-90DD-4C737480C720}" type="presOf" srcId="{4274901A-6DFD-4BCD-9D2F-4A77145ACC84}" destId="{96DEF221-4530-4833-BA59-F5ABFEEF833B}" srcOrd="0" destOrd="0" presId="urn:microsoft.com/office/officeart/2005/8/layout/vList2"/>
    <dgm:cxn modelId="{7C72B156-ABB4-4CF1-BB6E-7CCA3087C3B4}" type="presOf" srcId="{80B305EA-A4A5-4F01-BB59-E8BFEEA70F37}" destId="{9E9A8851-4E42-48B1-A266-A753B18B934F}" srcOrd="0" destOrd="0" presId="urn:microsoft.com/office/officeart/2005/8/layout/vList2"/>
    <dgm:cxn modelId="{9C456E89-A889-45D1-82CF-B509A89718CC}" type="presOf" srcId="{2420541C-84D7-4967-B79F-07349645A3CA}" destId="{03D26BA7-49EF-4E9F-809A-303850AD92F5}" srcOrd="0" destOrd="0" presId="urn:microsoft.com/office/officeart/2005/8/layout/vList2"/>
    <dgm:cxn modelId="{74F6F690-AE9E-4CEA-938F-9B95F84D3896}" srcId="{2420541C-84D7-4967-B79F-07349645A3CA}" destId="{B01535B9-5D14-43B0-AF6F-139643F2B1CF}" srcOrd="3" destOrd="0" parTransId="{4639C749-0EE3-4200-A754-A659645876F0}" sibTransId="{B3F4A36F-12E1-44FE-9E35-8AA31EC51143}"/>
    <dgm:cxn modelId="{A6B0FAC3-B547-450A-9805-15ACB0D9EF1A}" srcId="{2420541C-84D7-4967-B79F-07349645A3CA}" destId="{8D39FBB9-B146-4EC1-A84D-A4B92087E54C}" srcOrd="1" destOrd="0" parTransId="{585B7FF0-1294-4B43-975F-B32919C5D090}" sibTransId="{5CDC0711-FF87-4872-8E7B-D37389962507}"/>
    <dgm:cxn modelId="{C7323EE5-120C-4880-AED6-CD8C54C7DB15}" srcId="{2420541C-84D7-4967-B79F-07349645A3CA}" destId="{0C2639CC-888C-4CE1-BA87-73F916EEBEFA}" srcOrd="4" destOrd="0" parTransId="{056EEEF9-C3A7-4947-974F-AF752B8C82F3}" sibTransId="{A083BC8C-DFE5-4110-93B7-BFA01B3EB0BA}"/>
    <dgm:cxn modelId="{1E707672-65D0-4572-9063-63BD98A7327F}" type="presParOf" srcId="{03D26BA7-49EF-4E9F-809A-303850AD92F5}" destId="{96DEF221-4530-4833-BA59-F5ABFEEF833B}" srcOrd="0" destOrd="0" presId="urn:microsoft.com/office/officeart/2005/8/layout/vList2"/>
    <dgm:cxn modelId="{726B23DE-7115-4EC6-B2D1-2EA1E2B39A03}" type="presParOf" srcId="{03D26BA7-49EF-4E9F-809A-303850AD92F5}" destId="{100E0F2A-8572-4D56-B512-C71715179D3E}" srcOrd="1" destOrd="0" presId="urn:microsoft.com/office/officeart/2005/8/layout/vList2"/>
    <dgm:cxn modelId="{213E34C7-9C82-4826-B916-F098D2209425}" type="presParOf" srcId="{03D26BA7-49EF-4E9F-809A-303850AD92F5}" destId="{C7237322-C5AB-4F1A-A76E-6E7FFF3EFF6C}" srcOrd="2" destOrd="0" presId="urn:microsoft.com/office/officeart/2005/8/layout/vList2"/>
    <dgm:cxn modelId="{06221F74-FA3B-439A-8C03-6FA63CA7BC23}" type="presParOf" srcId="{03D26BA7-49EF-4E9F-809A-303850AD92F5}" destId="{2E2906B3-B512-4411-9069-07A8395FDFFA}" srcOrd="3" destOrd="0" presId="urn:microsoft.com/office/officeart/2005/8/layout/vList2"/>
    <dgm:cxn modelId="{11DFBEE6-8F11-4C46-8D9E-18719C3B6EE9}" type="presParOf" srcId="{03D26BA7-49EF-4E9F-809A-303850AD92F5}" destId="{9E9A8851-4E42-48B1-A266-A753B18B934F}" srcOrd="4" destOrd="0" presId="urn:microsoft.com/office/officeart/2005/8/layout/vList2"/>
    <dgm:cxn modelId="{EFF0B90D-5371-4F66-98C9-3FFD1E260DA7}" type="presParOf" srcId="{03D26BA7-49EF-4E9F-809A-303850AD92F5}" destId="{138740CD-3360-4622-8F28-4752DE6AC0DD}" srcOrd="5" destOrd="0" presId="urn:microsoft.com/office/officeart/2005/8/layout/vList2"/>
    <dgm:cxn modelId="{ED6E9183-7761-4512-B671-8306D5C2FA38}" type="presParOf" srcId="{03D26BA7-49EF-4E9F-809A-303850AD92F5}" destId="{F987BEFE-2583-45C4-BE6D-F08AAB191A9F}" srcOrd="6" destOrd="0" presId="urn:microsoft.com/office/officeart/2005/8/layout/vList2"/>
    <dgm:cxn modelId="{4AB63175-8D70-4E9F-9625-D7A27DD6E461}" type="presParOf" srcId="{03D26BA7-49EF-4E9F-809A-303850AD92F5}" destId="{3CA1785E-02E8-4D58-AD50-7C9E9FE5C904}" srcOrd="7" destOrd="0" presId="urn:microsoft.com/office/officeart/2005/8/layout/vList2"/>
    <dgm:cxn modelId="{4FB5A61F-883C-4829-8F27-961F34073F08}" type="presParOf" srcId="{03D26BA7-49EF-4E9F-809A-303850AD92F5}" destId="{DCE99433-E08B-4BA8-87AA-231985B358A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6888AB8-A63B-4134-8C3B-A8516E1F44B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BF6F97-0C5B-46BB-B355-C64C5FC8050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Description</a:t>
          </a:r>
          <a:endParaRPr lang="en-US"/>
        </a:p>
      </dgm:t>
    </dgm:pt>
    <dgm:pt modelId="{3D6D0214-D3A3-4343-BE57-CA0133E0FFCF}" type="parTrans" cxnId="{561A537F-D103-4600-A875-5ABDE2CFE907}">
      <dgm:prSet/>
      <dgm:spPr/>
      <dgm:t>
        <a:bodyPr/>
        <a:lstStyle/>
        <a:p>
          <a:endParaRPr lang="en-US"/>
        </a:p>
      </dgm:t>
    </dgm:pt>
    <dgm:pt modelId="{25C1EF21-3702-4D42-A468-FC1874005F62}" type="sibTrans" cxnId="{561A537F-D103-4600-A875-5ABDE2CFE907}">
      <dgm:prSet/>
      <dgm:spPr/>
      <dgm:t>
        <a:bodyPr/>
        <a:lstStyle/>
        <a:p>
          <a:endParaRPr lang="en-US"/>
        </a:p>
      </dgm:t>
    </dgm:pt>
    <dgm:pt modelId="{B89048A7-17C3-4E80-A31C-CD13C9AFCD7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Machine type</a:t>
          </a:r>
          <a:endParaRPr lang="en-US"/>
        </a:p>
      </dgm:t>
    </dgm:pt>
    <dgm:pt modelId="{1B445A36-032B-4CF2-8CA0-A76AD36B7E34}" type="parTrans" cxnId="{7BE2ACA8-8369-4285-9AB5-3EAB00B0B1B5}">
      <dgm:prSet/>
      <dgm:spPr/>
      <dgm:t>
        <a:bodyPr/>
        <a:lstStyle/>
        <a:p>
          <a:endParaRPr lang="en-US"/>
        </a:p>
      </dgm:t>
    </dgm:pt>
    <dgm:pt modelId="{FA67B308-9F89-45B5-A92A-2290EAA05737}" type="sibTrans" cxnId="{7BE2ACA8-8369-4285-9AB5-3EAB00B0B1B5}">
      <dgm:prSet/>
      <dgm:spPr/>
      <dgm:t>
        <a:bodyPr/>
        <a:lstStyle/>
        <a:p>
          <a:endParaRPr lang="en-US"/>
        </a:p>
      </dgm:t>
    </dgm:pt>
    <dgm:pt modelId="{073F18BE-E459-40DE-8968-37D08CAC468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Instance metadata</a:t>
          </a:r>
          <a:endParaRPr lang="en-US"/>
        </a:p>
      </dgm:t>
    </dgm:pt>
    <dgm:pt modelId="{870FB8B0-7388-4F48-9437-A37C8442C9C9}" type="parTrans" cxnId="{C4979300-BC39-4C06-8A5E-D12276C3542C}">
      <dgm:prSet/>
      <dgm:spPr/>
      <dgm:t>
        <a:bodyPr/>
        <a:lstStyle/>
        <a:p>
          <a:endParaRPr lang="en-US"/>
        </a:p>
      </dgm:t>
    </dgm:pt>
    <dgm:pt modelId="{376A1872-FDB8-461E-9D82-92C6E2E54710}" type="sibTrans" cxnId="{C4979300-BC39-4C06-8A5E-D12276C3542C}">
      <dgm:prSet/>
      <dgm:spPr/>
      <dgm:t>
        <a:bodyPr/>
        <a:lstStyle/>
        <a:p>
          <a:endParaRPr lang="en-US"/>
        </a:p>
      </dgm:t>
    </dgm:pt>
    <dgm:pt modelId="{A4966BA7-72E6-4B6F-9F58-201208C5519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Labels</a:t>
          </a:r>
          <a:endParaRPr lang="en-US"/>
        </a:p>
      </dgm:t>
    </dgm:pt>
    <dgm:pt modelId="{5B382CB8-B60E-42E2-BA1C-E1BB89123B54}" type="parTrans" cxnId="{C7771981-D9BF-4F4C-AD34-D4AA47472EFA}">
      <dgm:prSet/>
      <dgm:spPr/>
      <dgm:t>
        <a:bodyPr/>
        <a:lstStyle/>
        <a:p>
          <a:endParaRPr lang="en-US"/>
        </a:p>
      </dgm:t>
    </dgm:pt>
    <dgm:pt modelId="{6B316B28-1138-40C8-B34E-4B572E3FC056}" type="sibTrans" cxnId="{C7771981-D9BF-4F4C-AD34-D4AA47472EFA}">
      <dgm:prSet/>
      <dgm:spPr/>
      <dgm:t>
        <a:bodyPr/>
        <a:lstStyle/>
        <a:p>
          <a:endParaRPr lang="en-US"/>
        </a:p>
      </dgm:t>
    </dgm:pt>
    <dgm:pt modelId="{5BE72414-2636-4A10-8D58-E3C31C2BD80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Network tags</a:t>
          </a:r>
          <a:endParaRPr lang="en-US"/>
        </a:p>
      </dgm:t>
    </dgm:pt>
    <dgm:pt modelId="{59D30996-7ADC-4020-8E5A-81E99A4AF717}" type="parTrans" cxnId="{A7700F1A-307F-474F-B68F-BA8594591A83}">
      <dgm:prSet/>
      <dgm:spPr/>
      <dgm:t>
        <a:bodyPr/>
        <a:lstStyle/>
        <a:p>
          <a:endParaRPr lang="en-US"/>
        </a:p>
      </dgm:t>
    </dgm:pt>
    <dgm:pt modelId="{2010CFF1-44E2-45A4-B68D-3BFBFDFDC6E3}" type="sibTrans" cxnId="{A7700F1A-307F-474F-B68F-BA8594591A83}">
      <dgm:prSet/>
      <dgm:spPr/>
      <dgm:t>
        <a:bodyPr/>
        <a:lstStyle/>
        <a:p>
          <a:endParaRPr lang="en-US"/>
        </a:p>
      </dgm:t>
    </dgm:pt>
    <dgm:pt modelId="{2CA8E6A0-0CD7-4E9B-BAE3-578368FA8D2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Policies</a:t>
          </a:r>
          <a:endParaRPr lang="en-US"/>
        </a:p>
      </dgm:t>
    </dgm:pt>
    <dgm:pt modelId="{736CCE80-B3FC-439C-BE22-E4A39CCB4D36}" type="parTrans" cxnId="{52EF4793-7C8D-4BD7-A661-CDB724DD8317}">
      <dgm:prSet/>
      <dgm:spPr/>
      <dgm:t>
        <a:bodyPr/>
        <a:lstStyle/>
        <a:p>
          <a:endParaRPr lang="en-US"/>
        </a:p>
      </dgm:t>
    </dgm:pt>
    <dgm:pt modelId="{2B4ABA56-9B51-492D-BBA0-962D30ECD43A}" type="sibTrans" cxnId="{52EF4793-7C8D-4BD7-A661-CDB724DD8317}">
      <dgm:prSet/>
      <dgm:spPr/>
      <dgm:t>
        <a:bodyPr/>
        <a:lstStyle/>
        <a:p>
          <a:endParaRPr lang="en-US"/>
        </a:p>
      </dgm:t>
    </dgm:pt>
    <dgm:pt modelId="{4E670241-269A-42FA-ACF5-03823FF5E5E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Disks data</a:t>
          </a:r>
          <a:endParaRPr lang="en-US"/>
        </a:p>
      </dgm:t>
    </dgm:pt>
    <dgm:pt modelId="{D5E5E612-D944-4310-A317-264B1ABD520F}" type="parTrans" cxnId="{9BC99051-F2E5-4082-BEE1-F2671D03E289}">
      <dgm:prSet/>
      <dgm:spPr/>
      <dgm:t>
        <a:bodyPr/>
        <a:lstStyle/>
        <a:p>
          <a:endParaRPr lang="en-US"/>
        </a:p>
      </dgm:t>
    </dgm:pt>
    <dgm:pt modelId="{CEE831B8-745F-4D23-ACA8-F290B4E278F4}" type="sibTrans" cxnId="{9BC99051-F2E5-4082-BEE1-F2671D03E289}">
      <dgm:prSet/>
      <dgm:spPr/>
      <dgm:t>
        <a:bodyPr/>
        <a:lstStyle/>
        <a:p>
          <a:endParaRPr lang="en-US"/>
        </a:p>
      </dgm:t>
    </dgm:pt>
    <dgm:pt modelId="{64112918-FE67-4B04-94A6-F509E03E98DA}" type="pres">
      <dgm:prSet presAssocID="{F6888AB8-A63B-4134-8C3B-A8516E1F44B1}" presName="root" presStyleCnt="0">
        <dgm:presLayoutVars>
          <dgm:dir/>
          <dgm:resizeHandles val="exact"/>
        </dgm:presLayoutVars>
      </dgm:prSet>
      <dgm:spPr/>
    </dgm:pt>
    <dgm:pt modelId="{739CC522-DF83-4C55-8345-101DEB1D6DB7}" type="pres">
      <dgm:prSet presAssocID="{FABF6F97-0C5B-46BB-B355-C64C5FC80506}" presName="compNode" presStyleCnt="0"/>
      <dgm:spPr/>
    </dgm:pt>
    <dgm:pt modelId="{4A0E811B-5B18-446D-8122-0575EB804A38}" type="pres">
      <dgm:prSet presAssocID="{FABF6F97-0C5B-46BB-B355-C64C5FC80506}" presName="bgRect" presStyleLbl="bgShp" presStyleIdx="0" presStyleCnt="7"/>
      <dgm:spPr/>
    </dgm:pt>
    <dgm:pt modelId="{26FD55BA-880C-41A2-9692-40C4987E516D}" type="pres">
      <dgm:prSet presAssocID="{FABF6F97-0C5B-46BB-B355-C64C5FC80506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mwork"/>
        </a:ext>
      </dgm:extLst>
    </dgm:pt>
    <dgm:pt modelId="{FDDEC2E6-4225-4B57-A4FA-A90C9D8B83B9}" type="pres">
      <dgm:prSet presAssocID="{FABF6F97-0C5B-46BB-B355-C64C5FC80506}" presName="spaceRect" presStyleCnt="0"/>
      <dgm:spPr/>
    </dgm:pt>
    <dgm:pt modelId="{71C664A2-8507-4CAF-904A-87C934EA14F3}" type="pres">
      <dgm:prSet presAssocID="{FABF6F97-0C5B-46BB-B355-C64C5FC80506}" presName="parTx" presStyleLbl="revTx" presStyleIdx="0" presStyleCnt="7">
        <dgm:presLayoutVars>
          <dgm:chMax val="0"/>
          <dgm:chPref val="0"/>
        </dgm:presLayoutVars>
      </dgm:prSet>
      <dgm:spPr/>
    </dgm:pt>
    <dgm:pt modelId="{8004749A-09C4-42AB-99AE-F66EB5BC111A}" type="pres">
      <dgm:prSet presAssocID="{25C1EF21-3702-4D42-A468-FC1874005F62}" presName="sibTrans" presStyleCnt="0"/>
      <dgm:spPr/>
    </dgm:pt>
    <dgm:pt modelId="{66FF52C1-D542-4CDA-AE2C-C261CA3A067A}" type="pres">
      <dgm:prSet presAssocID="{B89048A7-17C3-4E80-A31C-CD13C9AFCD71}" presName="compNode" presStyleCnt="0"/>
      <dgm:spPr/>
    </dgm:pt>
    <dgm:pt modelId="{CA86158D-9206-465C-A219-AF4649FDE56B}" type="pres">
      <dgm:prSet presAssocID="{B89048A7-17C3-4E80-A31C-CD13C9AFCD71}" presName="bgRect" presStyleLbl="bgShp" presStyleIdx="1" presStyleCnt="7"/>
      <dgm:spPr/>
    </dgm:pt>
    <dgm:pt modelId="{5DAF6A68-5E86-4BB0-B59F-C692EC817C9D}" type="pres">
      <dgm:prSet presAssocID="{B89048A7-17C3-4E80-A31C-CD13C9AFCD71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CCD467D0-236F-4957-82E9-A450F5C69F91}" type="pres">
      <dgm:prSet presAssocID="{B89048A7-17C3-4E80-A31C-CD13C9AFCD71}" presName="spaceRect" presStyleCnt="0"/>
      <dgm:spPr/>
    </dgm:pt>
    <dgm:pt modelId="{820E6280-02BA-4EB5-9011-D2C81D1BB067}" type="pres">
      <dgm:prSet presAssocID="{B89048A7-17C3-4E80-A31C-CD13C9AFCD71}" presName="parTx" presStyleLbl="revTx" presStyleIdx="1" presStyleCnt="7">
        <dgm:presLayoutVars>
          <dgm:chMax val="0"/>
          <dgm:chPref val="0"/>
        </dgm:presLayoutVars>
      </dgm:prSet>
      <dgm:spPr/>
    </dgm:pt>
    <dgm:pt modelId="{74B54BD6-85B5-40C2-B29C-9B6A3F25029E}" type="pres">
      <dgm:prSet presAssocID="{FA67B308-9F89-45B5-A92A-2290EAA05737}" presName="sibTrans" presStyleCnt="0"/>
      <dgm:spPr/>
    </dgm:pt>
    <dgm:pt modelId="{E002A7D9-B0BB-4122-8BB0-676D98005D53}" type="pres">
      <dgm:prSet presAssocID="{073F18BE-E459-40DE-8968-37D08CAC4683}" presName="compNode" presStyleCnt="0"/>
      <dgm:spPr/>
    </dgm:pt>
    <dgm:pt modelId="{1E310F41-303D-4B08-B6B9-14B1C2B16DC0}" type="pres">
      <dgm:prSet presAssocID="{073F18BE-E459-40DE-8968-37D08CAC4683}" presName="bgRect" presStyleLbl="bgShp" presStyleIdx="2" presStyleCnt="7"/>
      <dgm:spPr/>
    </dgm:pt>
    <dgm:pt modelId="{295F595C-76A7-4BAF-8A56-A5E118DE33CA}" type="pres">
      <dgm:prSet presAssocID="{073F18BE-E459-40DE-8968-37D08CAC4683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B2C162C-F8CA-433B-A639-BC3BF3F79ED3}" type="pres">
      <dgm:prSet presAssocID="{073F18BE-E459-40DE-8968-37D08CAC4683}" presName="spaceRect" presStyleCnt="0"/>
      <dgm:spPr/>
    </dgm:pt>
    <dgm:pt modelId="{C2CBD677-5214-438E-ABCF-4219B280C481}" type="pres">
      <dgm:prSet presAssocID="{073F18BE-E459-40DE-8968-37D08CAC4683}" presName="parTx" presStyleLbl="revTx" presStyleIdx="2" presStyleCnt="7">
        <dgm:presLayoutVars>
          <dgm:chMax val="0"/>
          <dgm:chPref val="0"/>
        </dgm:presLayoutVars>
      </dgm:prSet>
      <dgm:spPr/>
    </dgm:pt>
    <dgm:pt modelId="{27E3536A-6C92-4A32-9C42-164192174E90}" type="pres">
      <dgm:prSet presAssocID="{376A1872-FDB8-461E-9D82-92C6E2E54710}" presName="sibTrans" presStyleCnt="0"/>
      <dgm:spPr/>
    </dgm:pt>
    <dgm:pt modelId="{53837CC5-2722-4E41-9A15-3C53EAAE55EE}" type="pres">
      <dgm:prSet presAssocID="{A4966BA7-72E6-4B6F-9F58-201208C55198}" presName="compNode" presStyleCnt="0"/>
      <dgm:spPr/>
    </dgm:pt>
    <dgm:pt modelId="{E16C01BD-021C-4445-983B-267D07E4F433}" type="pres">
      <dgm:prSet presAssocID="{A4966BA7-72E6-4B6F-9F58-201208C55198}" presName="bgRect" presStyleLbl="bgShp" presStyleIdx="3" presStyleCnt="7"/>
      <dgm:spPr/>
    </dgm:pt>
    <dgm:pt modelId="{CE2830D2-F07C-4F27-ABFC-94F3A5B0BAC3}" type="pres">
      <dgm:prSet presAssocID="{A4966BA7-72E6-4B6F-9F58-201208C55198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bel"/>
        </a:ext>
      </dgm:extLst>
    </dgm:pt>
    <dgm:pt modelId="{B7AAF970-6634-4DA7-B78F-8133F5AE40E6}" type="pres">
      <dgm:prSet presAssocID="{A4966BA7-72E6-4B6F-9F58-201208C55198}" presName="spaceRect" presStyleCnt="0"/>
      <dgm:spPr/>
    </dgm:pt>
    <dgm:pt modelId="{2B67FB65-D99E-4A9F-87E7-8284B19506CB}" type="pres">
      <dgm:prSet presAssocID="{A4966BA7-72E6-4B6F-9F58-201208C55198}" presName="parTx" presStyleLbl="revTx" presStyleIdx="3" presStyleCnt="7">
        <dgm:presLayoutVars>
          <dgm:chMax val="0"/>
          <dgm:chPref val="0"/>
        </dgm:presLayoutVars>
      </dgm:prSet>
      <dgm:spPr/>
    </dgm:pt>
    <dgm:pt modelId="{915AB9D8-88B7-42BE-8476-DD3AF132802D}" type="pres">
      <dgm:prSet presAssocID="{6B316B28-1138-40C8-B34E-4B572E3FC056}" presName="sibTrans" presStyleCnt="0"/>
      <dgm:spPr/>
    </dgm:pt>
    <dgm:pt modelId="{9933B8BB-815C-4E0D-8D6C-A037C535E737}" type="pres">
      <dgm:prSet presAssocID="{5BE72414-2636-4A10-8D58-E3C31C2BD808}" presName="compNode" presStyleCnt="0"/>
      <dgm:spPr/>
    </dgm:pt>
    <dgm:pt modelId="{17D50256-9818-4447-A6CF-B32E06EEE484}" type="pres">
      <dgm:prSet presAssocID="{5BE72414-2636-4A10-8D58-E3C31C2BD808}" presName="bgRect" presStyleLbl="bgShp" presStyleIdx="4" presStyleCnt="7"/>
      <dgm:spPr/>
    </dgm:pt>
    <dgm:pt modelId="{B00FDCAF-21F9-4744-B44E-7F126362240C}" type="pres">
      <dgm:prSet presAssocID="{5BE72414-2636-4A10-8D58-E3C31C2BD808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flows"/>
        </a:ext>
      </dgm:extLst>
    </dgm:pt>
    <dgm:pt modelId="{A309CC3B-6A9D-460D-9C24-32155141DBF1}" type="pres">
      <dgm:prSet presAssocID="{5BE72414-2636-4A10-8D58-E3C31C2BD808}" presName="spaceRect" presStyleCnt="0"/>
      <dgm:spPr/>
    </dgm:pt>
    <dgm:pt modelId="{EECE8939-F279-4C9B-9DDE-6C73FE1C08BD}" type="pres">
      <dgm:prSet presAssocID="{5BE72414-2636-4A10-8D58-E3C31C2BD808}" presName="parTx" presStyleLbl="revTx" presStyleIdx="4" presStyleCnt="7">
        <dgm:presLayoutVars>
          <dgm:chMax val="0"/>
          <dgm:chPref val="0"/>
        </dgm:presLayoutVars>
      </dgm:prSet>
      <dgm:spPr/>
    </dgm:pt>
    <dgm:pt modelId="{15A53881-8C44-4103-A121-D727E81CC123}" type="pres">
      <dgm:prSet presAssocID="{2010CFF1-44E2-45A4-B68D-3BFBFDFDC6E3}" presName="sibTrans" presStyleCnt="0"/>
      <dgm:spPr/>
    </dgm:pt>
    <dgm:pt modelId="{551D5850-395A-4A6D-820F-33B5E2641D0E}" type="pres">
      <dgm:prSet presAssocID="{2CA8E6A0-0CD7-4E9B-BAE3-578368FA8D2D}" presName="compNode" presStyleCnt="0"/>
      <dgm:spPr/>
    </dgm:pt>
    <dgm:pt modelId="{5137D08B-23D4-4EF9-854B-ECF0FC633DF5}" type="pres">
      <dgm:prSet presAssocID="{2CA8E6A0-0CD7-4E9B-BAE3-578368FA8D2D}" presName="bgRect" presStyleLbl="bgShp" presStyleIdx="5" presStyleCnt="7"/>
      <dgm:spPr/>
    </dgm:pt>
    <dgm:pt modelId="{44310EE2-F68B-415B-BB7E-ADD356B65DBC}" type="pres">
      <dgm:prSet presAssocID="{2CA8E6A0-0CD7-4E9B-BAE3-578368FA8D2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mily"/>
        </a:ext>
      </dgm:extLst>
    </dgm:pt>
    <dgm:pt modelId="{D9436E4B-962E-41F5-A995-98A011EC29FE}" type="pres">
      <dgm:prSet presAssocID="{2CA8E6A0-0CD7-4E9B-BAE3-578368FA8D2D}" presName="spaceRect" presStyleCnt="0"/>
      <dgm:spPr/>
    </dgm:pt>
    <dgm:pt modelId="{0C7001BD-34CB-4940-B9D6-6BD7EA6D0917}" type="pres">
      <dgm:prSet presAssocID="{2CA8E6A0-0CD7-4E9B-BAE3-578368FA8D2D}" presName="parTx" presStyleLbl="revTx" presStyleIdx="5" presStyleCnt="7">
        <dgm:presLayoutVars>
          <dgm:chMax val="0"/>
          <dgm:chPref val="0"/>
        </dgm:presLayoutVars>
      </dgm:prSet>
      <dgm:spPr/>
    </dgm:pt>
    <dgm:pt modelId="{5950DD7B-39F0-4DCB-8879-EE384CE05626}" type="pres">
      <dgm:prSet presAssocID="{2B4ABA56-9B51-492D-BBA0-962D30ECD43A}" presName="sibTrans" presStyleCnt="0"/>
      <dgm:spPr/>
    </dgm:pt>
    <dgm:pt modelId="{872E43CD-2934-42C2-A61D-396094FBDE0B}" type="pres">
      <dgm:prSet presAssocID="{4E670241-269A-42FA-ACF5-03823FF5E5ED}" presName="compNode" presStyleCnt="0"/>
      <dgm:spPr/>
    </dgm:pt>
    <dgm:pt modelId="{86EBBC4E-F7C1-4A30-9F93-64FCBA4510CD}" type="pres">
      <dgm:prSet presAssocID="{4E670241-269A-42FA-ACF5-03823FF5E5ED}" presName="bgRect" presStyleLbl="bgShp" presStyleIdx="6" presStyleCnt="7"/>
      <dgm:spPr/>
    </dgm:pt>
    <dgm:pt modelId="{8EA7A2D8-E79F-45F2-A8EF-C3A21A589E49}" type="pres">
      <dgm:prSet presAssocID="{4E670241-269A-42FA-ACF5-03823FF5E5ED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rd Drive"/>
        </a:ext>
      </dgm:extLst>
    </dgm:pt>
    <dgm:pt modelId="{26150279-85AF-4800-89DC-F6898B9CD9C8}" type="pres">
      <dgm:prSet presAssocID="{4E670241-269A-42FA-ACF5-03823FF5E5ED}" presName="spaceRect" presStyleCnt="0"/>
      <dgm:spPr/>
    </dgm:pt>
    <dgm:pt modelId="{EBABA485-A840-4593-8799-E9319E3394BB}" type="pres">
      <dgm:prSet presAssocID="{4E670241-269A-42FA-ACF5-03823FF5E5ED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C4979300-BC39-4C06-8A5E-D12276C3542C}" srcId="{F6888AB8-A63B-4134-8C3B-A8516E1F44B1}" destId="{073F18BE-E459-40DE-8968-37D08CAC4683}" srcOrd="2" destOrd="0" parTransId="{870FB8B0-7388-4F48-9437-A37C8442C9C9}" sibTransId="{376A1872-FDB8-461E-9D82-92C6E2E54710}"/>
    <dgm:cxn modelId="{392EF716-E439-4F42-9363-8CB5529FCF26}" type="presOf" srcId="{2CA8E6A0-0CD7-4E9B-BAE3-578368FA8D2D}" destId="{0C7001BD-34CB-4940-B9D6-6BD7EA6D0917}" srcOrd="0" destOrd="0" presId="urn:microsoft.com/office/officeart/2018/2/layout/IconVerticalSolidList"/>
    <dgm:cxn modelId="{A7700F1A-307F-474F-B68F-BA8594591A83}" srcId="{F6888AB8-A63B-4134-8C3B-A8516E1F44B1}" destId="{5BE72414-2636-4A10-8D58-E3C31C2BD808}" srcOrd="4" destOrd="0" parTransId="{59D30996-7ADC-4020-8E5A-81E99A4AF717}" sibTransId="{2010CFF1-44E2-45A4-B68D-3BFBFDFDC6E3}"/>
    <dgm:cxn modelId="{9BC99051-F2E5-4082-BEE1-F2671D03E289}" srcId="{F6888AB8-A63B-4134-8C3B-A8516E1F44B1}" destId="{4E670241-269A-42FA-ACF5-03823FF5E5ED}" srcOrd="6" destOrd="0" parTransId="{D5E5E612-D944-4310-A317-264B1ABD520F}" sibTransId="{CEE831B8-745F-4D23-ACA8-F290B4E278F4}"/>
    <dgm:cxn modelId="{2C7D827C-BED9-41A6-ADD4-46EAD636407B}" type="presOf" srcId="{4E670241-269A-42FA-ACF5-03823FF5E5ED}" destId="{EBABA485-A840-4593-8799-E9319E3394BB}" srcOrd="0" destOrd="0" presId="urn:microsoft.com/office/officeart/2018/2/layout/IconVerticalSolidList"/>
    <dgm:cxn modelId="{9B54D77D-5B82-4878-A9A1-DA929804ABBC}" type="presOf" srcId="{073F18BE-E459-40DE-8968-37D08CAC4683}" destId="{C2CBD677-5214-438E-ABCF-4219B280C481}" srcOrd="0" destOrd="0" presId="urn:microsoft.com/office/officeart/2018/2/layout/IconVerticalSolidList"/>
    <dgm:cxn modelId="{561A537F-D103-4600-A875-5ABDE2CFE907}" srcId="{F6888AB8-A63B-4134-8C3B-A8516E1F44B1}" destId="{FABF6F97-0C5B-46BB-B355-C64C5FC80506}" srcOrd="0" destOrd="0" parTransId="{3D6D0214-D3A3-4343-BE57-CA0133E0FFCF}" sibTransId="{25C1EF21-3702-4D42-A468-FC1874005F62}"/>
    <dgm:cxn modelId="{C7771981-D9BF-4F4C-AD34-D4AA47472EFA}" srcId="{F6888AB8-A63B-4134-8C3B-A8516E1F44B1}" destId="{A4966BA7-72E6-4B6F-9F58-201208C55198}" srcOrd="3" destOrd="0" parTransId="{5B382CB8-B60E-42E2-BA1C-E1BB89123B54}" sibTransId="{6B316B28-1138-40C8-B34E-4B572E3FC056}"/>
    <dgm:cxn modelId="{52EF4793-7C8D-4BD7-A661-CDB724DD8317}" srcId="{F6888AB8-A63B-4134-8C3B-A8516E1F44B1}" destId="{2CA8E6A0-0CD7-4E9B-BAE3-578368FA8D2D}" srcOrd="5" destOrd="0" parTransId="{736CCE80-B3FC-439C-BE22-E4A39CCB4D36}" sibTransId="{2B4ABA56-9B51-492D-BBA0-962D30ECD43A}"/>
    <dgm:cxn modelId="{1E208DA7-5D3A-4CDC-BEAB-1ED3BF311E99}" type="presOf" srcId="{F6888AB8-A63B-4134-8C3B-A8516E1F44B1}" destId="{64112918-FE67-4B04-94A6-F509E03E98DA}" srcOrd="0" destOrd="0" presId="urn:microsoft.com/office/officeart/2018/2/layout/IconVerticalSolidList"/>
    <dgm:cxn modelId="{7BE2ACA8-8369-4285-9AB5-3EAB00B0B1B5}" srcId="{F6888AB8-A63B-4134-8C3B-A8516E1F44B1}" destId="{B89048A7-17C3-4E80-A31C-CD13C9AFCD71}" srcOrd="1" destOrd="0" parTransId="{1B445A36-032B-4CF2-8CA0-A76AD36B7E34}" sibTransId="{FA67B308-9F89-45B5-A92A-2290EAA05737}"/>
    <dgm:cxn modelId="{FFECE6BD-58B1-421A-B4ED-2EB8B9D2A558}" type="presOf" srcId="{A4966BA7-72E6-4B6F-9F58-201208C55198}" destId="{2B67FB65-D99E-4A9F-87E7-8284B19506CB}" srcOrd="0" destOrd="0" presId="urn:microsoft.com/office/officeart/2018/2/layout/IconVerticalSolidList"/>
    <dgm:cxn modelId="{C8F431D5-F56F-49BE-B280-CA7833C4650D}" type="presOf" srcId="{B89048A7-17C3-4E80-A31C-CD13C9AFCD71}" destId="{820E6280-02BA-4EB5-9011-D2C81D1BB067}" srcOrd="0" destOrd="0" presId="urn:microsoft.com/office/officeart/2018/2/layout/IconVerticalSolidList"/>
    <dgm:cxn modelId="{A45F21F9-A78A-4083-8509-C4AF667025F4}" type="presOf" srcId="{5BE72414-2636-4A10-8D58-E3C31C2BD808}" destId="{EECE8939-F279-4C9B-9DDE-6C73FE1C08BD}" srcOrd="0" destOrd="0" presId="urn:microsoft.com/office/officeart/2018/2/layout/IconVerticalSolidList"/>
    <dgm:cxn modelId="{A86035FB-60CA-42FB-8DF2-F5BD1F133A2A}" type="presOf" srcId="{FABF6F97-0C5B-46BB-B355-C64C5FC80506}" destId="{71C664A2-8507-4CAF-904A-87C934EA14F3}" srcOrd="0" destOrd="0" presId="urn:microsoft.com/office/officeart/2018/2/layout/IconVerticalSolidList"/>
    <dgm:cxn modelId="{8E5E5C47-502D-4AAB-9D4E-6490F833874C}" type="presParOf" srcId="{64112918-FE67-4B04-94A6-F509E03E98DA}" destId="{739CC522-DF83-4C55-8345-101DEB1D6DB7}" srcOrd="0" destOrd="0" presId="urn:microsoft.com/office/officeart/2018/2/layout/IconVerticalSolidList"/>
    <dgm:cxn modelId="{BADCDCBA-E121-4380-BFF1-D3089A91290D}" type="presParOf" srcId="{739CC522-DF83-4C55-8345-101DEB1D6DB7}" destId="{4A0E811B-5B18-446D-8122-0575EB804A38}" srcOrd="0" destOrd="0" presId="urn:microsoft.com/office/officeart/2018/2/layout/IconVerticalSolidList"/>
    <dgm:cxn modelId="{5B56275E-F415-4924-8EA0-8B50E687B818}" type="presParOf" srcId="{739CC522-DF83-4C55-8345-101DEB1D6DB7}" destId="{26FD55BA-880C-41A2-9692-40C4987E516D}" srcOrd="1" destOrd="0" presId="urn:microsoft.com/office/officeart/2018/2/layout/IconVerticalSolidList"/>
    <dgm:cxn modelId="{32AAC13F-8832-418E-B74E-41874230C6AE}" type="presParOf" srcId="{739CC522-DF83-4C55-8345-101DEB1D6DB7}" destId="{FDDEC2E6-4225-4B57-A4FA-A90C9D8B83B9}" srcOrd="2" destOrd="0" presId="urn:microsoft.com/office/officeart/2018/2/layout/IconVerticalSolidList"/>
    <dgm:cxn modelId="{4565F4B3-2D45-41CA-97A0-894CCE44FE3D}" type="presParOf" srcId="{739CC522-DF83-4C55-8345-101DEB1D6DB7}" destId="{71C664A2-8507-4CAF-904A-87C934EA14F3}" srcOrd="3" destOrd="0" presId="urn:microsoft.com/office/officeart/2018/2/layout/IconVerticalSolidList"/>
    <dgm:cxn modelId="{6BDEE84F-6AD5-45D6-A0E6-DF50BFA1743F}" type="presParOf" srcId="{64112918-FE67-4B04-94A6-F509E03E98DA}" destId="{8004749A-09C4-42AB-99AE-F66EB5BC111A}" srcOrd="1" destOrd="0" presId="urn:microsoft.com/office/officeart/2018/2/layout/IconVerticalSolidList"/>
    <dgm:cxn modelId="{9339A1D4-2CAC-4A6E-A6F8-B8A0AF2D994E}" type="presParOf" srcId="{64112918-FE67-4B04-94A6-F509E03E98DA}" destId="{66FF52C1-D542-4CDA-AE2C-C261CA3A067A}" srcOrd="2" destOrd="0" presId="urn:microsoft.com/office/officeart/2018/2/layout/IconVerticalSolidList"/>
    <dgm:cxn modelId="{6F20DBF0-C5D4-4747-9981-B6881BE35B22}" type="presParOf" srcId="{66FF52C1-D542-4CDA-AE2C-C261CA3A067A}" destId="{CA86158D-9206-465C-A219-AF4649FDE56B}" srcOrd="0" destOrd="0" presId="urn:microsoft.com/office/officeart/2018/2/layout/IconVerticalSolidList"/>
    <dgm:cxn modelId="{C8E7F54F-9893-4CD5-9A6C-A76CDEB416BF}" type="presParOf" srcId="{66FF52C1-D542-4CDA-AE2C-C261CA3A067A}" destId="{5DAF6A68-5E86-4BB0-B59F-C692EC817C9D}" srcOrd="1" destOrd="0" presId="urn:microsoft.com/office/officeart/2018/2/layout/IconVerticalSolidList"/>
    <dgm:cxn modelId="{6580BCF2-2E8D-4F61-82BE-407879C4B208}" type="presParOf" srcId="{66FF52C1-D542-4CDA-AE2C-C261CA3A067A}" destId="{CCD467D0-236F-4957-82E9-A450F5C69F91}" srcOrd="2" destOrd="0" presId="urn:microsoft.com/office/officeart/2018/2/layout/IconVerticalSolidList"/>
    <dgm:cxn modelId="{D51EADBB-3A18-4D70-A445-5D6521385368}" type="presParOf" srcId="{66FF52C1-D542-4CDA-AE2C-C261CA3A067A}" destId="{820E6280-02BA-4EB5-9011-D2C81D1BB067}" srcOrd="3" destOrd="0" presId="urn:microsoft.com/office/officeart/2018/2/layout/IconVerticalSolidList"/>
    <dgm:cxn modelId="{4D7D332D-4C3A-4FE8-89B6-93B8046C5324}" type="presParOf" srcId="{64112918-FE67-4B04-94A6-F509E03E98DA}" destId="{74B54BD6-85B5-40C2-B29C-9B6A3F25029E}" srcOrd="3" destOrd="0" presId="urn:microsoft.com/office/officeart/2018/2/layout/IconVerticalSolidList"/>
    <dgm:cxn modelId="{A3622FF7-C33F-4F17-9C80-77A2D7E9BDEB}" type="presParOf" srcId="{64112918-FE67-4B04-94A6-F509E03E98DA}" destId="{E002A7D9-B0BB-4122-8BB0-676D98005D53}" srcOrd="4" destOrd="0" presId="urn:microsoft.com/office/officeart/2018/2/layout/IconVerticalSolidList"/>
    <dgm:cxn modelId="{5F0341EE-DF10-4926-9E14-FDBB8F4E80F0}" type="presParOf" srcId="{E002A7D9-B0BB-4122-8BB0-676D98005D53}" destId="{1E310F41-303D-4B08-B6B9-14B1C2B16DC0}" srcOrd="0" destOrd="0" presId="urn:microsoft.com/office/officeart/2018/2/layout/IconVerticalSolidList"/>
    <dgm:cxn modelId="{069A808F-C000-4CB9-BFC5-953566C28C97}" type="presParOf" srcId="{E002A7D9-B0BB-4122-8BB0-676D98005D53}" destId="{295F595C-76A7-4BAF-8A56-A5E118DE33CA}" srcOrd="1" destOrd="0" presId="urn:microsoft.com/office/officeart/2018/2/layout/IconVerticalSolidList"/>
    <dgm:cxn modelId="{D25623F6-61CA-4CDA-9A62-F3EEBC2D4841}" type="presParOf" srcId="{E002A7D9-B0BB-4122-8BB0-676D98005D53}" destId="{AB2C162C-F8CA-433B-A639-BC3BF3F79ED3}" srcOrd="2" destOrd="0" presId="urn:microsoft.com/office/officeart/2018/2/layout/IconVerticalSolidList"/>
    <dgm:cxn modelId="{4E4E9519-32F6-45BD-A92A-092109E897D9}" type="presParOf" srcId="{E002A7D9-B0BB-4122-8BB0-676D98005D53}" destId="{C2CBD677-5214-438E-ABCF-4219B280C481}" srcOrd="3" destOrd="0" presId="urn:microsoft.com/office/officeart/2018/2/layout/IconVerticalSolidList"/>
    <dgm:cxn modelId="{08E9D672-D38C-4675-A9F5-67817EF24646}" type="presParOf" srcId="{64112918-FE67-4B04-94A6-F509E03E98DA}" destId="{27E3536A-6C92-4A32-9C42-164192174E90}" srcOrd="5" destOrd="0" presId="urn:microsoft.com/office/officeart/2018/2/layout/IconVerticalSolidList"/>
    <dgm:cxn modelId="{89B7C13E-0FFD-4557-8E86-F29E04949F17}" type="presParOf" srcId="{64112918-FE67-4B04-94A6-F509E03E98DA}" destId="{53837CC5-2722-4E41-9A15-3C53EAAE55EE}" srcOrd="6" destOrd="0" presId="urn:microsoft.com/office/officeart/2018/2/layout/IconVerticalSolidList"/>
    <dgm:cxn modelId="{40D8D316-5D3A-4AA1-8630-9401B0202E7D}" type="presParOf" srcId="{53837CC5-2722-4E41-9A15-3C53EAAE55EE}" destId="{E16C01BD-021C-4445-983B-267D07E4F433}" srcOrd="0" destOrd="0" presId="urn:microsoft.com/office/officeart/2018/2/layout/IconVerticalSolidList"/>
    <dgm:cxn modelId="{3C759B97-C741-4CB1-9005-39BF7CF73492}" type="presParOf" srcId="{53837CC5-2722-4E41-9A15-3C53EAAE55EE}" destId="{CE2830D2-F07C-4F27-ABFC-94F3A5B0BAC3}" srcOrd="1" destOrd="0" presId="urn:microsoft.com/office/officeart/2018/2/layout/IconVerticalSolidList"/>
    <dgm:cxn modelId="{649B1479-57F2-41E3-8082-62C2E796D852}" type="presParOf" srcId="{53837CC5-2722-4E41-9A15-3C53EAAE55EE}" destId="{B7AAF970-6634-4DA7-B78F-8133F5AE40E6}" srcOrd="2" destOrd="0" presId="urn:microsoft.com/office/officeart/2018/2/layout/IconVerticalSolidList"/>
    <dgm:cxn modelId="{F9027518-AAF2-49FE-BC06-EB8F5BA813EE}" type="presParOf" srcId="{53837CC5-2722-4E41-9A15-3C53EAAE55EE}" destId="{2B67FB65-D99E-4A9F-87E7-8284B19506CB}" srcOrd="3" destOrd="0" presId="urn:microsoft.com/office/officeart/2018/2/layout/IconVerticalSolidList"/>
    <dgm:cxn modelId="{FD87F7C4-7857-463D-BF51-B63D6B65FCCB}" type="presParOf" srcId="{64112918-FE67-4B04-94A6-F509E03E98DA}" destId="{915AB9D8-88B7-42BE-8476-DD3AF132802D}" srcOrd="7" destOrd="0" presId="urn:microsoft.com/office/officeart/2018/2/layout/IconVerticalSolidList"/>
    <dgm:cxn modelId="{3751751F-6F60-45F2-86F3-84D280395A11}" type="presParOf" srcId="{64112918-FE67-4B04-94A6-F509E03E98DA}" destId="{9933B8BB-815C-4E0D-8D6C-A037C535E737}" srcOrd="8" destOrd="0" presId="urn:microsoft.com/office/officeart/2018/2/layout/IconVerticalSolidList"/>
    <dgm:cxn modelId="{52939205-B49B-4BCC-AAAE-C5734D1A9827}" type="presParOf" srcId="{9933B8BB-815C-4E0D-8D6C-A037C535E737}" destId="{17D50256-9818-4447-A6CF-B32E06EEE484}" srcOrd="0" destOrd="0" presId="urn:microsoft.com/office/officeart/2018/2/layout/IconVerticalSolidList"/>
    <dgm:cxn modelId="{76134209-2F64-40F8-B4F4-EA7CC58DFE82}" type="presParOf" srcId="{9933B8BB-815C-4E0D-8D6C-A037C535E737}" destId="{B00FDCAF-21F9-4744-B44E-7F126362240C}" srcOrd="1" destOrd="0" presId="urn:microsoft.com/office/officeart/2018/2/layout/IconVerticalSolidList"/>
    <dgm:cxn modelId="{D8DB4355-D6B1-452D-8B12-4FA13C674792}" type="presParOf" srcId="{9933B8BB-815C-4E0D-8D6C-A037C535E737}" destId="{A309CC3B-6A9D-460D-9C24-32155141DBF1}" srcOrd="2" destOrd="0" presId="urn:microsoft.com/office/officeart/2018/2/layout/IconVerticalSolidList"/>
    <dgm:cxn modelId="{6FB49079-7EDC-4EF7-989A-175E7A2C44D8}" type="presParOf" srcId="{9933B8BB-815C-4E0D-8D6C-A037C535E737}" destId="{EECE8939-F279-4C9B-9DDE-6C73FE1C08BD}" srcOrd="3" destOrd="0" presId="urn:microsoft.com/office/officeart/2018/2/layout/IconVerticalSolidList"/>
    <dgm:cxn modelId="{64796B68-8644-4F83-81CA-DC39B769359D}" type="presParOf" srcId="{64112918-FE67-4B04-94A6-F509E03E98DA}" destId="{15A53881-8C44-4103-A121-D727E81CC123}" srcOrd="9" destOrd="0" presId="urn:microsoft.com/office/officeart/2018/2/layout/IconVerticalSolidList"/>
    <dgm:cxn modelId="{95762C89-B3DC-4374-AA14-471E569A65A3}" type="presParOf" srcId="{64112918-FE67-4B04-94A6-F509E03E98DA}" destId="{551D5850-395A-4A6D-820F-33B5E2641D0E}" srcOrd="10" destOrd="0" presId="urn:microsoft.com/office/officeart/2018/2/layout/IconVerticalSolidList"/>
    <dgm:cxn modelId="{10BDB353-5E6F-4594-B03D-85A043430782}" type="presParOf" srcId="{551D5850-395A-4A6D-820F-33B5E2641D0E}" destId="{5137D08B-23D4-4EF9-854B-ECF0FC633DF5}" srcOrd="0" destOrd="0" presId="urn:microsoft.com/office/officeart/2018/2/layout/IconVerticalSolidList"/>
    <dgm:cxn modelId="{268BCF63-B19C-4361-B4DE-DCC977B98269}" type="presParOf" srcId="{551D5850-395A-4A6D-820F-33B5E2641D0E}" destId="{44310EE2-F68B-415B-BB7E-ADD356B65DBC}" srcOrd="1" destOrd="0" presId="urn:microsoft.com/office/officeart/2018/2/layout/IconVerticalSolidList"/>
    <dgm:cxn modelId="{5882E741-7031-4686-A8AA-229E1B5B865F}" type="presParOf" srcId="{551D5850-395A-4A6D-820F-33B5E2641D0E}" destId="{D9436E4B-962E-41F5-A995-98A011EC29FE}" srcOrd="2" destOrd="0" presId="urn:microsoft.com/office/officeart/2018/2/layout/IconVerticalSolidList"/>
    <dgm:cxn modelId="{D598C8AE-D3A5-4B25-BCE2-10AB2B9C79EA}" type="presParOf" srcId="{551D5850-395A-4A6D-820F-33B5E2641D0E}" destId="{0C7001BD-34CB-4940-B9D6-6BD7EA6D0917}" srcOrd="3" destOrd="0" presId="urn:microsoft.com/office/officeart/2018/2/layout/IconVerticalSolidList"/>
    <dgm:cxn modelId="{32BA6538-1CBB-412A-B100-625F1B3619EF}" type="presParOf" srcId="{64112918-FE67-4B04-94A6-F509E03E98DA}" destId="{5950DD7B-39F0-4DCB-8879-EE384CE05626}" srcOrd="11" destOrd="0" presId="urn:microsoft.com/office/officeart/2018/2/layout/IconVerticalSolidList"/>
    <dgm:cxn modelId="{EEF0E8D8-807F-4431-88EC-B9E545FDE8DC}" type="presParOf" srcId="{64112918-FE67-4B04-94A6-F509E03E98DA}" destId="{872E43CD-2934-42C2-A61D-396094FBDE0B}" srcOrd="12" destOrd="0" presId="urn:microsoft.com/office/officeart/2018/2/layout/IconVerticalSolidList"/>
    <dgm:cxn modelId="{9E515049-4EE4-4393-ADB3-2EEB709FE422}" type="presParOf" srcId="{872E43CD-2934-42C2-A61D-396094FBDE0B}" destId="{86EBBC4E-F7C1-4A30-9F93-64FCBA4510CD}" srcOrd="0" destOrd="0" presId="urn:microsoft.com/office/officeart/2018/2/layout/IconVerticalSolidList"/>
    <dgm:cxn modelId="{89FCA812-F59A-4D4F-A1C2-563D0D86F6D4}" type="presParOf" srcId="{872E43CD-2934-42C2-A61D-396094FBDE0B}" destId="{8EA7A2D8-E79F-45F2-A8EF-C3A21A589E49}" srcOrd="1" destOrd="0" presId="urn:microsoft.com/office/officeart/2018/2/layout/IconVerticalSolidList"/>
    <dgm:cxn modelId="{8B4D6368-39C6-498C-898B-D35FED567D7A}" type="presParOf" srcId="{872E43CD-2934-42C2-A61D-396094FBDE0B}" destId="{26150279-85AF-4800-89DC-F6898B9CD9C8}" srcOrd="2" destOrd="0" presId="urn:microsoft.com/office/officeart/2018/2/layout/IconVerticalSolidList"/>
    <dgm:cxn modelId="{9BC841D7-E2AB-4E6E-8D42-9C946698CCE4}" type="presParOf" srcId="{872E43CD-2934-42C2-A61D-396094FBDE0B}" destId="{EBABA485-A840-4593-8799-E9319E3394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E81CEA90-2CFC-4BDD-9723-395972C194B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42A0DD-E7C3-4696-A5F1-93A592D8C5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Local SSD data</a:t>
          </a:r>
        </a:p>
      </dgm:t>
    </dgm:pt>
    <dgm:pt modelId="{A77CD745-55E0-40FE-87A7-80BF38B0837E}" type="parTrans" cxnId="{14899B8B-521C-4AB7-970D-C4482E0A6675}">
      <dgm:prSet/>
      <dgm:spPr/>
      <dgm:t>
        <a:bodyPr/>
        <a:lstStyle/>
        <a:p>
          <a:endParaRPr lang="en-US"/>
        </a:p>
      </dgm:t>
    </dgm:pt>
    <dgm:pt modelId="{E975830F-E4A3-42EF-8328-07FD3CCC8118}" type="sibTrans" cxnId="{14899B8B-521C-4AB7-970D-C4482E0A6675}">
      <dgm:prSet/>
      <dgm:spPr/>
      <dgm:t>
        <a:bodyPr/>
        <a:lstStyle/>
        <a:p>
          <a:endParaRPr lang="en-US"/>
        </a:p>
      </dgm:t>
    </dgm:pt>
    <dgm:pt modelId="{3D658148-0617-41E2-8AA9-9F3876C298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Memory</a:t>
          </a:r>
        </a:p>
      </dgm:t>
    </dgm:pt>
    <dgm:pt modelId="{90705918-1BA0-43D9-9CA7-E1546C8B2B68}" type="parTrans" cxnId="{3D78BAF7-7306-443B-B368-CC6F67EAB9F0}">
      <dgm:prSet/>
      <dgm:spPr/>
      <dgm:t>
        <a:bodyPr/>
        <a:lstStyle/>
        <a:p>
          <a:endParaRPr lang="en-US"/>
        </a:p>
      </dgm:t>
    </dgm:pt>
    <dgm:pt modelId="{9ECFE871-32A2-4460-95AF-364CCEB7B23B}" type="sibTrans" cxnId="{3D78BAF7-7306-443B-B368-CC6F67EAB9F0}">
      <dgm:prSet/>
      <dgm:spPr/>
      <dgm:t>
        <a:bodyPr/>
        <a:lstStyle/>
        <a:p>
          <a:endParaRPr lang="en-US"/>
        </a:p>
      </dgm:t>
    </dgm:pt>
    <dgm:pt modelId="{BB85E692-5724-4741-A97F-B284278FCB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Name and IP address</a:t>
          </a:r>
        </a:p>
      </dgm:t>
    </dgm:pt>
    <dgm:pt modelId="{3BD022E1-83C1-485B-863A-55C2D2E3B615}" type="parTrans" cxnId="{55FA2289-FB4C-486E-A455-E1DA25A89311}">
      <dgm:prSet/>
      <dgm:spPr/>
      <dgm:t>
        <a:bodyPr/>
        <a:lstStyle/>
        <a:p>
          <a:endParaRPr lang="en-US"/>
        </a:p>
      </dgm:t>
    </dgm:pt>
    <dgm:pt modelId="{67CB0DDA-92D0-47A8-B654-A021F9782F75}" type="sibTrans" cxnId="{55FA2289-FB4C-486E-A455-E1DA25A89311}">
      <dgm:prSet/>
      <dgm:spPr/>
      <dgm:t>
        <a:bodyPr/>
        <a:lstStyle/>
        <a:p>
          <a:endParaRPr lang="en-US"/>
        </a:p>
      </dgm:t>
    </dgm:pt>
    <dgm:pt modelId="{16D982D8-3758-413F-A8DE-B38167990342}" type="pres">
      <dgm:prSet presAssocID="{E81CEA90-2CFC-4BDD-9723-395972C194B6}" presName="root" presStyleCnt="0">
        <dgm:presLayoutVars>
          <dgm:dir/>
          <dgm:resizeHandles val="exact"/>
        </dgm:presLayoutVars>
      </dgm:prSet>
      <dgm:spPr/>
    </dgm:pt>
    <dgm:pt modelId="{9C1039FB-4F83-4C90-B268-11713C8B3469}" type="pres">
      <dgm:prSet presAssocID="{E842A0DD-E7C3-4696-A5F1-93A592D8C58C}" presName="compNode" presStyleCnt="0"/>
      <dgm:spPr/>
    </dgm:pt>
    <dgm:pt modelId="{34CCA6AF-2995-4E12-9963-09AB11D069AD}" type="pres">
      <dgm:prSet presAssocID="{E842A0DD-E7C3-4696-A5F1-93A592D8C58C}" presName="bgRect" presStyleLbl="bgShp" presStyleIdx="0" presStyleCnt="3"/>
      <dgm:spPr/>
    </dgm:pt>
    <dgm:pt modelId="{A4C99067-EC51-4697-BE64-FBF7BC95ACA4}" type="pres">
      <dgm:prSet presAssocID="{E842A0DD-E7C3-4696-A5F1-93A592D8C58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FBFD640-CB09-4FA0-BEF6-C89392DC5273}" type="pres">
      <dgm:prSet presAssocID="{E842A0DD-E7C3-4696-A5F1-93A592D8C58C}" presName="spaceRect" presStyleCnt="0"/>
      <dgm:spPr/>
    </dgm:pt>
    <dgm:pt modelId="{B935C89A-3238-458B-A2CF-CC8D0923EA48}" type="pres">
      <dgm:prSet presAssocID="{E842A0DD-E7C3-4696-A5F1-93A592D8C58C}" presName="parTx" presStyleLbl="revTx" presStyleIdx="0" presStyleCnt="3">
        <dgm:presLayoutVars>
          <dgm:chMax val="0"/>
          <dgm:chPref val="0"/>
        </dgm:presLayoutVars>
      </dgm:prSet>
      <dgm:spPr/>
    </dgm:pt>
    <dgm:pt modelId="{360D9F06-75CE-4D63-A79E-D074C7608D51}" type="pres">
      <dgm:prSet presAssocID="{E975830F-E4A3-42EF-8328-07FD3CCC8118}" presName="sibTrans" presStyleCnt="0"/>
      <dgm:spPr/>
    </dgm:pt>
    <dgm:pt modelId="{323124ED-E171-483D-A12B-66574669FA2C}" type="pres">
      <dgm:prSet presAssocID="{3D658148-0617-41E2-8AA9-9F3876C2984F}" presName="compNode" presStyleCnt="0"/>
      <dgm:spPr/>
    </dgm:pt>
    <dgm:pt modelId="{15694AF2-5085-45BD-B278-CEE2F798E258}" type="pres">
      <dgm:prSet presAssocID="{3D658148-0617-41E2-8AA9-9F3876C2984F}" presName="bgRect" presStyleLbl="bgShp" presStyleIdx="1" presStyleCnt="3"/>
      <dgm:spPr/>
    </dgm:pt>
    <dgm:pt modelId="{47B0DE0A-5994-440C-8B52-E72CF64329A3}" type="pres">
      <dgm:prSet presAssocID="{3D658148-0617-41E2-8AA9-9F3876C2984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B0654210-6426-4C7A-B79D-B3CF3A78F12F}" type="pres">
      <dgm:prSet presAssocID="{3D658148-0617-41E2-8AA9-9F3876C2984F}" presName="spaceRect" presStyleCnt="0"/>
      <dgm:spPr/>
    </dgm:pt>
    <dgm:pt modelId="{088D99BE-9A0E-4349-95BF-EE50A181816A}" type="pres">
      <dgm:prSet presAssocID="{3D658148-0617-41E2-8AA9-9F3876C2984F}" presName="parTx" presStyleLbl="revTx" presStyleIdx="1" presStyleCnt="3">
        <dgm:presLayoutVars>
          <dgm:chMax val="0"/>
          <dgm:chPref val="0"/>
        </dgm:presLayoutVars>
      </dgm:prSet>
      <dgm:spPr/>
    </dgm:pt>
    <dgm:pt modelId="{BC65E3EE-509D-4AAB-A809-2CA4EF27CA3F}" type="pres">
      <dgm:prSet presAssocID="{9ECFE871-32A2-4460-95AF-364CCEB7B23B}" presName="sibTrans" presStyleCnt="0"/>
      <dgm:spPr/>
    </dgm:pt>
    <dgm:pt modelId="{9CD8AD02-9DFE-4C92-9800-103FFBF050E8}" type="pres">
      <dgm:prSet presAssocID="{BB85E692-5724-4741-A97F-B284278FCB60}" presName="compNode" presStyleCnt="0"/>
      <dgm:spPr/>
    </dgm:pt>
    <dgm:pt modelId="{B41AF04E-8AD9-4DEF-9024-F4EB0CC111F0}" type="pres">
      <dgm:prSet presAssocID="{BB85E692-5724-4741-A97F-B284278FCB60}" presName="bgRect" presStyleLbl="bgShp" presStyleIdx="2" presStyleCnt="3"/>
      <dgm:spPr/>
    </dgm:pt>
    <dgm:pt modelId="{B8C32832-2148-44FD-A55B-84C70E773B7D}" type="pres">
      <dgm:prSet presAssocID="{BB85E692-5724-4741-A97F-B284278FCB6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1F7C121-6472-4716-80DC-330B3F030066}" type="pres">
      <dgm:prSet presAssocID="{BB85E692-5724-4741-A97F-B284278FCB60}" presName="spaceRect" presStyleCnt="0"/>
      <dgm:spPr/>
    </dgm:pt>
    <dgm:pt modelId="{0344B324-BDB6-46CF-AC54-C068049D9805}" type="pres">
      <dgm:prSet presAssocID="{BB85E692-5724-4741-A97F-B284278FCB6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57E5632-CE3C-44D8-AD22-41BFB1DAB7D5}" type="presOf" srcId="{E842A0DD-E7C3-4696-A5F1-93A592D8C58C}" destId="{B935C89A-3238-458B-A2CF-CC8D0923EA48}" srcOrd="0" destOrd="0" presId="urn:microsoft.com/office/officeart/2018/2/layout/IconVerticalSolidList"/>
    <dgm:cxn modelId="{997A3A7E-60CC-406A-9F20-4E22CC5BDB25}" type="presOf" srcId="{E81CEA90-2CFC-4BDD-9723-395972C194B6}" destId="{16D982D8-3758-413F-A8DE-B38167990342}" srcOrd="0" destOrd="0" presId="urn:microsoft.com/office/officeart/2018/2/layout/IconVerticalSolidList"/>
    <dgm:cxn modelId="{55FA2289-FB4C-486E-A455-E1DA25A89311}" srcId="{E81CEA90-2CFC-4BDD-9723-395972C194B6}" destId="{BB85E692-5724-4741-A97F-B284278FCB60}" srcOrd="2" destOrd="0" parTransId="{3BD022E1-83C1-485B-863A-55C2D2E3B615}" sibTransId="{67CB0DDA-92D0-47A8-B654-A021F9782F75}"/>
    <dgm:cxn modelId="{14899B8B-521C-4AB7-970D-C4482E0A6675}" srcId="{E81CEA90-2CFC-4BDD-9723-395972C194B6}" destId="{E842A0DD-E7C3-4696-A5F1-93A592D8C58C}" srcOrd="0" destOrd="0" parTransId="{A77CD745-55E0-40FE-87A7-80BF38B0837E}" sibTransId="{E975830F-E4A3-42EF-8328-07FD3CCC8118}"/>
    <dgm:cxn modelId="{919E06B2-9BBF-4609-B382-5E357BFDBE51}" type="presOf" srcId="{BB85E692-5724-4741-A97F-B284278FCB60}" destId="{0344B324-BDB6-46CF-AC54-C068049D9805}" srcOrd="0" destOrd="0" presId="urn:microsoft.com/office/officeart/2018/2/layout/IconVerticalSolidList"/>
    <dgm:cxn modelId="{F4DAC8B2-4566-42DD-9038-CED231263B7E}" type="presOf" srcId="{3D658148-0617-41E2-8AA9-9F3876C2984F}" destId="{088D99BE-9A0E-4349-95BF-EE50A181816A}" srcOrd="0" destOrd="0" presId="urn:microsoft.com/office/officeart/2018/2/layout/IconVerticalSolidList"/>
    <dgm:cxn modelId="{3D78BAF7-7306-443B-B368-CC6F67EAB9F0}" srcId="{E81CEA90-2CFC-4BDD-9723-395972C194B6}" destId="{3D658148-0617-41E2-8AA9-9F3876C2984F}" srcOrd="1" destOrd="0" parTransId="{90705918-1BA0-43D9-9CA7-E1546C8B2B68}" sibTransId="{9ECFE871-32A2-4460-95AF-364CCEB7B23B}"/>
    <dgm:cxn modelId="{F0DDBAFC-46E1-4542-B020-6974E36011F0}" type="presParOf" srcId="{16D982D8-3758-413F-A8DE-B38167990342}" destId="{9C1039FB-4F83-4C90-B268-11713C8B3469}" srcOrd="0" destOrd="0" presId="urn:microsoft.com/office/officeart/2018/2/layout/IconVerticalSolidList"/>
    <dgm:cxn modelId="{787066AA-12F0-48C0-AE0B-AD1A173A4EBE}" type="presParOf" srcId="{9C1039FB-4F83-4C90-B268-11713C8B3469}" destId="{34CCA6AF-2995-4E12-9963-09AB11D069AD}" srcOrd="0" destOrd="0" presId="urn:microsoft.com/office/officeart/2018/2/layout/IconVerticalSolidList"/>
    <dgm:cxn modelId="{9DFEF34F-C0ED-4A6F-9D62-06533399D793}" type="presParOf" srcId="{9C1039FB-4F83-4C90-B268-11713C8B3469}" destId="{A4C99067-EC51-4697-BE64-FBF7BC95ACA4}" srcOrd="1" destOrd="0" presId="urn:microsoft.com/office/officeart/2018/2/layout/IconVerticalSolidList"/>
    <dgm:cxn modelId="{CE39AF8A-B3A5-4837-BF6C-B2F78930989C}" type="presParOf" srcId="{9C1039FB-4F83-4C90-B268-11713C8B3469}" destId="{9FBFD640-CB09-4FA0-BEF6-C89392DC5273}" srcOrd="2" destOrd="0" presId="urn:microsoft.com/office/officeart/2018/2/layout/IconVerticalSolidList"/>
    <dgm:cxn modelId="{8FE6B1C2-EA2D-4AE3-AC85-EF294647C945}" type="presParOf" srcId="{9C1039FB-4F83-4C90-B268-11713C8B3469}" destId="{B935C89A-3238-458B-A2CF-CC8D0923EA48}" srcOrd="3" destOrd="0" presId="urn:microsoft.com/office/officeart/2018/2/layout/IconVerticalSolidList"/>
    <dgm:cxn modelId="{8379AD63-E04B-4B45-A08E-E9B883AE93B7}" type="presParOf" srcId="{16D982D8-3758-413F-A8DE-B38167990342}" destId="{360D9F06-75CE-4D63-A79E-D074C7608D51}" srcOrd="1" destOrd="0" presId="urn:microsoft.com/office/officeart/2018/2/layout/IconVerticalSolidList"/>
    <dgm:cxn modelId="{525584C4-C6C5-468B-B129-03B8E7A00E41}" type="presParOf" srcId="{16D982D8-3758-413F-A8DE-B38167990342}" destId="{323124ED-E171-483D-A12B-66574669FA2C}" srcOrd="2" destOrd="0" presId="urn:microsoft.com/office/officeart/2018/2/layout/IconVerticalSolidList"/>
    <dgm:cxn modelId="{F4091A67-33DE-473D-8013-4E75B877750F}" type="presParOf" srcId="{323124ED-E171-483D-A12B-66574669FA2C}" destId="{15694AF2-5085-45BD-B278-CEE2F798E258}" srcOrd="0" destOrd="0" presId="urn:microsoft.com/office/officeart/2018/2/layout/IconVerticalSolidList"/>
    <dgm:cxn modelId="{80C22098-B7D9-4BF7-9FF7-0BDEF2722CDA}" type="presParOf" srcId="{323124ED-E171-483D-A12B-66574669FA2C}" destId="{47B0DE0A-5994-440C-8B52-E72CF64329A3}" srcOrd="1" destOrd="0" presId="urn:microsoft.com/office/officeart/2018/2/layout/IconVerticalSolidList"/>
    <dgm:cxn modelId="{077788C3-B1BF-4929-A906-B96331F05DA6}" type="presParOf" srcId="{323124ED-E171-483D-A12B-66574669FA2C}" destId="{B0654210-6426-4C7A-B79D-B3CF3A78F12F}" srcOrd="2" destOrd="0" presId="urn:microsoft.com/office/officeart/2018/2/layout/IconVerticalSolidList"/>
    <dgm:cxn modelId="{B7927B35-B32F-4A26-9AD8-9C74A8505C31}" type="presParOf" srcId="{323124ED-E171-483D-A12B-66574669FA2C}" destId="{088D99BE-9A0E-4349-95BF-EE50A181816A}" srcOrd="3" destOrd="0" presId="urn:microsoft.com/office/officeart/2018/2/layout/IconVerticalSolidList"/>
    <dgm:cxn modelId="{E5530746-B247-4008-9132-199EFB015A48}" type="presParOf" srcId="{16D982D8-3758-413F-A8DE-B38167990342}" destId="{BC65E3EE-509D-4AAB-A809-2CA4EF27CA3F}" srcOrd="3" destOrd="0" presId="urn:microsoft.com/office/officeart/2018/2/layout/IconVerticalSolidList"/>
    <dgm:cxn modelId="{B1216BA3-5276-44DA-80F6-C1D605CC0321}" type="presParOf" srcId="{16D982D8-3758-413F-A8DE-B38167990342}" destId="{9CD8AD02-9DFE-4C92-9800-103FFBF050E8}" srcOrd="4" destOrd="0" presId="urn:microsoft.com/office/officeart/2018/2/layout/IconVerticalSolidList"/>
    <dgm:cxn modelId="{9126CCD6-E10E-4123-98C6-C282EA3CD0B7}" type="presParOf" srcId="{9CD8AD02-9DFE-4C92-9800-103FFBF050E8}" destId="{B41AF04E-8AD9-4DEF-9024-F4EB0CC111F0}" srcOrd="0" destOrd="0" presId="urn:microsoft.com/office/officeart/2018/2/layout/IconVerticalSolidList"/>
    <dgm:cxn modelId="{518986DC-FBC6-48C0-B708-4247FC8D6604}" type="presParOf" srcId="{9CD8AD02-9DFE-4C92-9800-103FFBF050E8}" destId="{B8C32832-2148-44FD-A55B-84C70E773B7D}" srcOrd="1" destOrd="0" presId="urn:microsoft.com/office/officeart/2018/2/layout/IconVerticalSolidList"/>
    <dgm:cxn modelId="{448D686A-9148-488E-8EB3-44CF9A4701CA}" type="presParOf" srcId="{9CD8AD02-9DFE-4C92-9800-103FFBF050E8}" destId="{41F7C121-6472-4716-80DC-330B3F030066}" srcOrd="2" destOrd="0" presId="urn:microsoft.com/office/officeart/2018/2/layout/IconVerticalSolidList"/>
    <dgm:cxn modelId="{AEFC6696-E325-46CB-B19C-9E36FFC16156}" type="presParOf" srcId="{9CD8AD02-9DFE-4C92-9800-103FFBF050E8}" destId="{0344B324-BDB6-46CF-AC54-C068049D980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408412-A26A-41DF-A67C-432D3CA0EFA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C5A68DE-166B-4D07-8130-B5E55F030C43}">
      <dgm:prSet/>
      <dgm:spPr/>
      <dgm:t>
        <a:bodyPr/>
        <a:lstStyle/>
        <a:p>
          <a:r>
            <a:rPr lang="en-US"/>
            <a:t>A virtual (=not real) server running on a physical (=real) server</a:t>
          </a:r>
        </a:p>
      </dgm:t>
    </dgm:pt>
    <dgm:pt modelId="{88A780A9-9F56-4D01-A969-8E19F641C8A1}" type="parTrans" cxnId="{CD9D715B-7554-48EC-840F-D9DC26115016}">
      <dgm:prSet/>
      <dgm:spPr/>
      <dgm:t>
        <a:bodyPr/>
        <a:lstStyle/>
        <a:p>
          <a:endParaRPr lang="en-US"/>
        </a:p>
      </dgm:t>
    </dgm:pt>
    <dgm:pt modelId="{1CC6700E-C7B8-4390-822B-5F3BBF2DFB9A}" type="sibTrans" cxnId="{CD9D715B-7554-48EC-840F-D9DC26115016}">
      <dgm:prSet/>
      <dgm:spPr/>
      <dgm:t>
        <a:bodyPr/>
        <a:lstStyle/>
        <a:p>
          <a:endParaRPr lang="en-US"/>
        </a:p>
      </dgm:t>
    </dgm:pt>
    <dgm:pt modelId="{BA9E0A4A-93BC-4B41-B2AC-B4945CC0F598}">
      <dgm:prSet/>
      <dgm:spPr/>
      <dgm:t>
        <a:bodyPr/>
        <a:lstStyle/>
        <a:p>
          <a:r>
            <a:rPr lang="en-US"/>
            <a:t>Allows creating new servers extremely quick</a:t>
          </a:r>
        </a:p>
      </dgm:t>
    </dgm:pt>
    <dgm:pt modelId="{5EE0C0BE-CA59-44F0-8781-124CE4803FC1}" type="parTrans" cxnId="{7DF963C7-CD47-4C59-B1B1-1670AE4B9C31}">
      <dgm:prSet/>
      <dgm:spPr/>
      <dgm:t>
        <a:bodyPr/>
        <a:lstStyle/>
        <a:p>
          <a:endParaRPr lang="en-US"/>
        </a:p>
      </dgm:t>
    </dgm:pt>
    <dgm:pt modelId="{A944222A-CAB7-45D0-91A9-38F1C78D09FF}" type="sibTrans" cxnId="{7DF963C7-CD47-4C59-B1B1-1670AE4B9C31}">
      <dgm:prSet/>
      <dgm:spPr/>
      <dgm:t>
        <a:bodyPr/>
        <a:lstStyle/>
        <a:p>
          <a:endParaRPr lang="en-US"/>
        </a:p>
      </dgm:t>
    </dgm:pt>
    <dgm:pt modelId="{407CDAD0-CEDA-42A2-9B4B-D1C25BCE3A23}">
      <dgm:prSet/>
      <dgm:spPr/>
      <dgm:t>
        <a:bodyPr/>
        <a:lstStyle/>
        <a:p>
          <a:r>
            <a:rPr lang="en-US"/>
            <a:t>Based on existing resources of the physical server</a:t>
          </a:r>
        </a:p>
      </dgm:t>
    </dgm:pt>
    <dgm:pt modelId="{17614866-3D39-4F2C-AFA8-822CCC4EF4BC}" type="parTrans" cxnId="{95C0C7C8-B3A9-47D4-AB6C-77FB5673065D}">
      <dgm:prSet/>
      <dgm:spPr/>
      <dgm:t>
        <a:bodyPr/>
        <a:lstStyle/>
        <a:p>
          <a:endParaRPr lang="en-US"/>
        </a:p>
      </dgm:t>
    </dgm:pt>
    <dgm:pt modelId="{9076F43A-C58C-4892-BC6C-69305CE02F62}" type="sibTrans" cxnId="{95C0C7C8-B3A9-47D4-AB6C-77FB5673065D}">
      <dgm:prSet/>
      <dgm:spPr/>
      <dgm:t>
        <a:bodyPr/>
        <a:lstStyle/>
        <a:p>
          <a:endParaRPr lang="en-US"/>
        </a:p>
      </dgm:t>
    </dgm:pt>
    <dgm:pt modelId="{39A58275-3013-4323-8B7F-38DFAB7878C5}">
      <dgm:prSet/>
      <dgm:spPr/>
      <dgm:t>
        <a:bodyPr/>
        <a:lstStyle/>
        <a:p>
          <a:r>
            <a:rPr lang="en-US"/>
            <a:t>From the user’s point of view – a regular server, nothing new</a:t>
          </a:r>
        </a:p>
      </dgm:t>
    </dgm:pt>
    <dgm:pt modelId="{6BCBB8B1-1BAF-435D-AC7D-B1816EBAF724}" type="parTrans" cxnId="{9C8D7A4F-5DA6-4891-8EEA-3CD74A60C481}">
      <dgm:prSet/>
      <dgm:spPr/>
      <dgm:t>
        <a:bodyPr/>
        <a:lstStyle/>
        <a:p>
          <a:endParaRPr lang="en-US"/>
        </a:p>
      </dgm:t>
    </dgm:pt>
    <dgm:pt modelId="{7562A401-BF3F-41F2-8AA3-2E78A6CFD37F}" type="sibTrans" cxnId="{9C8D7A4F-5DA6-4891-8EEA-3CD74A60C481}">
      <dgm:prSet/>
      <dgm:spPr/>
      <dgm:t>
        <a:bodyPr/>
        <a:lstStyle/>
        <a:p>
          <a:endParaRPr lang="en-US"/>
        </a:p>
      </dgm:t>
    </dgm:pt>
    <dgm:pt modelId="{65A06B6E-FDB0-4F77-8505-0239677A0E67}">
      <dgm:prSet/>
      <dgm:spPr/>
      <dgm:t>
        <a:bodyPr/>
        <a:lstStyle/>
        <a:p>
          <a:r>
            <a:rPr lang="en-US"/>
            <a:t>SLA of a single machine: 99.5%</a:t>
          </a:r>
        </a:p>
      </dgm:t>
    </dgm:pt>
    <dgm:pt modelId="{73ED8D16-2A5F-443C-A87D-AFBB1AA901CA}" type="parTrans" cxnId="{C9DCB728-5388-4947-8DF4-BFE4261869EC}">
      <dgm:prSet/>
      <dgm:spPr/>
      <dgm:t>
        <a:bodyPr/>
        <a:lstStyle/>
        <a:p>
          <a:endParaRPr lang="en-US"/>
        </a:p>
      </dgm:t>
    </dgm:pt>
    <dgm:pt modelId="{3F780FE5-241F-4D3F-A49F-C774AA1449A5}" type="sibTrans" cxnId="{C9DCB728-5388-4947-8DF4-BFE4261869EC}">
      <dgm:prSet/>
      <dgm:spPr/>
      <dgm:t>
        <a:bodyPr/>
        <a:lstStyle/>
        <a:p>
          <a:endParaRPr lang="en-US"/>
        </a:p>
      </dgm:t>
    </dgm:pt>
    <dgm:pt modelId="{6B61EBC1-82FF-48B1-A7DC-5ECCF060A123}" type="pres">
      <dgm:prSet presAssocID="{C3408412-A26A-41DF-A67C-432D3CA0EFA7}" presName="root" presStyleCnt="0">
        <dgm:presLayoutVars>
          <dgm:dir/>
          <dgm:resizeHandles val="exact"/>
        </dgm:presLayoutVars>
      </dgm:prSet>
      <dgm:spPr/>
    </dgm:pt>
    <dgm:pt modelId="{963B3DD4-3823-40AE-833E-7B66DB8EF9D8}" type="pres">
      <dgm:prSet presAssocID="{6C5A68DE-166B-4D07-8130-B5E55F030C43}" presName="compNode" presStyleCnt="0"/>
      <dgm:spPr/>
    </dgm:pt>
    <dgm:pt modelId="{6DC47EE4-96E3-4233-ACC6-65105B7B3FF8}" type="pres">
      <dgm:prSet presAssocID="{6C5A68DE-166B-4D07-8130-B5E55F030C43}" presName="bgRect" presStyleLbl="bgShp" presStyleIdx="0" presStyleCnt="5"/>
      <dgm:spPr/>
    </dgm:pt>
    <dgm:pt modelId="{7C36DD26-D30F-4CA3-8E40-4F5CB7A305C4}" type="pres">
      <dgm:prSet presAssocID="{6C5A68DE-166B-4D07-8130-B5E55F030C4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953BEAC9-95E8-4B25-904C-373BE8047C65}" type="pres">
      <dgm:prSet presAssocID="{6C5A68DE-166B-4D07-8130-B5E55F030C43}" presName="spaceRect" presStyleCnt="0"/>
      <dgm:spPr/>
    </dgm:pt>
    <dgm:pt modelId="{59D26253-3729-4CE5-866C-F16BC50B7D06}" type="pres">
      <dgm:prSet presAssocID="{6C5A68DE-166B-4D07-8130-B5E55F030C43}" presName="parTx" presStyleLbl="revTx" presStyleIdx="0" presStyleCnt="5">
        <dgm:presLayoutVars>
          <dgm:chMax val="0"/>
          <dgm:chPref val="0"/>
        </dgm:presLayoutVars>
      </dgm:prSet>
      <dgm:spPr/>
    </dgm:pt>
    <dgm:pt modelId="{2929C78D-EFB7-4566-A56D-0059FF088F85}" type="pres">
      <dgm:prSet presAssocID="{1CC6700E-C7B8-4390-822B-5F3BBF2DFB9A}" presName="sibTrans" presStyleCnt="0"/>
      <dgm:spPr/>
    </dgm:pt>
    <dgm:pt modelId="{8C14EADA-BECC-4981-9AD6-1A974E920BB6}" type="pres">
      <dgm:prSet presAssocID="{BA9E0A4A-93BC-4B41-B2AC-B4945CC0F598}" presName="compNode" presStyleCnt="0"/>
      <dgm:spPr/>
    </dgm:pt>
    <dgm:pt modelId="{83B5157D-418D-4B61-A9FC-C894900B4C7C}" type="pres">
      <dgm:prSet presAssocID="{BA9E0A4A-93BC-4B41-B2AC-B4945CC0F598}" presName="bgRect" presStyleLbl="bgShp" presStyleIdx="1" presStyleCnt="5"/>
      <dgm:spPr/>
    </dgm:pt>
    <dgm:pt modelId="{36227905-6B14-48AE-9B2F-395BC878814F}" type="pres">
      <dgm:prSet presAssocID="{BA9E0A4A-93BC-4B41-B2AC-B4945CC0F59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35D3191-71C3-46C0-8931-F7D7BB853BDA}" type="pres">
      <dgm:prSet presAssocID="{BA9E0A4A-93BC-4B41-B2AC-B4945CC0F598}" presName="spaceRect" presStyleCnt="0"/>
      <dgm:spPr/>
    </dgm:pt>
    <dgm:pt modelId="{2359CCD4-274F-4E65-90AD-29A8365B3920}" type="pres">
      <dgm:prSet presAssocID="{BA9E0A4A-93BC-4B41-B2AC-B4945CC0F598}" presName="parTx" presStyleLbl="revTx" presStyleIdx="1" presStyleCnt="5">
        <dgm:presLayoutVars>
          <dgm:chMax val="0"/>
          <dgm:chPref val="0"/>
        </dgm:presLayoutVars>
      </dgm:prSet>
      <dgm:spPr/>
    </dgm:pt>
    <dgm:pt modelId="{43570292-77E7-4040-979D-638795CF6CAB}" type="pres">
      <dgm:prSet presAssocID="{A944222A-CAB7-45D0-91A9-38F1C78D09FF}" presName="sibTrans" presStyleCnt="0"/>
      <dgm:spPr/>
    </dgm:pt>
    <dgm:pt modelId="{2E2952EF-38DA-4DF7-8D28-C051327F3C3C}" type="pres">
      <dgm:prSet presAssocID="{407CDAD0-CEDA-42A2-9B4B-D1C25BCE3A23}" presName="compNode" presStyleCnt="0"/>
      <dgm:spPr/>
    </dgm:pt>
    <dgm:pt modelId="{828D5592-C5B8-4432-B71E-DDCD470269B2}" type="pres">
      <dgm:prSet presAssocID="{407CDAD0-CEDA-42A2-9B4B-D1C25BCE3A23}" presName="bgRect" presStyleLbl="bgShp" presStyleIdx="2" presStyleCnt="5"/>
      <dgm:spPr/>
    </dgm:pt>
    <dgm:pt modelId="{266F3222-DB00-4E9C-BF1D-58C018F65A6F}" type="pres">
      <dgm:prSet presAssocID="{407CDAD0-CEDA-42A2-9B4B-D1C25BCE3A2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4A8A464-A2F0-498A-A9B4-82F116416584}" type="pres">
      <dgm:prSet presAssocID="{407CDAD0-CEDA-42A2-9B4B-D1C25BCE3A23}" presName="spaceRect" presStyleCnt="0"/>
      <dgm:spPr/>
    </dgm:pt>
    <dgm:pt modelId="{EECAD532-3AD8-43CB-B0A9-B342F2364284}" type="pres">
      <dgm:prSet presAssocID="{407CDAD0-CEDA-42A2-9B4B-D1C25BCE3A23}" presName="parTx" presStyleLbl="revTx" presStyleIdx="2" presStyleCnt="5">
        <dgm:presLayoutVars>
          <dgm:chMax val="0"/>
          <dgm:chPref val="0"/>
        </dgm:presLayoutVars>
      </dgm:prSet>
      <dgm:spPr/>
    </dgm:pt>
    <dgm:pt modelId="{41842C0E-7E83-4D1A-8A90-E5E2AB20042C}" type="pres">
      <dgm:prSet presAssocID="{9076F43A-C58C-4892-BC6C-69305CE02F62}" presName="sibTrans" presStyleCnt="0"/>
      <dgm:spPr/>
    </dgm:pt>
    <dgm:pt modelId="{0752AD7B-4189-461A-A0F4-335A0B0097C5}" type="pres">
      <dgm:prSet presAssocID="{39A58275-3013-4323-8B7F-38DFAB7878C5}" presName="compNode" presStyleCnt="0"/>
      <dgm:spPr/>
    </dgm:pt>
    <dgm:pt modelId="{AB19E631-417C-4177-8061-CE850126F350}" type="pres">
      <dgm:prSet presAssocID="{39A58275-3013-4323-8B7F-38DFAB7878C5}" presName="bgRect" presStyleLbl="bgShp" presStyleIdx="3" presStyleCnt="5"/>
      <dgm:spPr/>
    </dgm:pt>
    <dgm:pt modelId="{0D3632FE-678B-4F55-9251-E5CEDFFF2502}" type="pres">
      <dgm:prSet presAssocID="{39A58275-3013-4323-8B7F-38DFAB7878C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34A27E31-84F9-4B8A-8982-5E8FFB81764B}" type="pres">
      <dgm:prSet presAssocID="{39A58275-3013-4323-8B7F-38DFAB7878C5}" presName="spaceRect" presStyleCnt="0"/>
      <dgm:spPr/>
    </dgm:pt>
    <dgm:pt modelId="{F4D36EF0-A27F-470F-8FCA-B668CE773E6D}" type="pres">
      <dgm:prSet presAssocID="{39A58275-3013-4323-8B7F-38DFAB7878C5}" presName="parTx" presStyleLbl="revTx" presStyleIdx="3" presStyleCnt="5">
        <dgm:presLayoutVars>
          <dgm:chMax val="0"/>
          <dgm:chPref val="0"/>
        </dgm:presLayoutVars>
      </dgm:prSet>
      <dgm:spPr/>
    </dgm:pt>
    <dgm:pt modelId="{27D46372-3502-4E61-8FE2-9466B802673B}" type="pres">
      <dgm:prSet presAssocID="{7562A401-BF3F-41F2-8AA3-2E78A6CFD37F}" presName="sibTrans" presStyleCnt="0"/>
      <dgm:spPr/>
    </dgm:pt>
    <dgm:pt modelId="{B73BBB37-4491-4F91-A832-C20F0B43FE87}" type="pres">
      <dgm:prSet presAssocID="{65A06B6E-FDB0-4F77-8505-0239677A0E67}" presName="compNode" presStyleCnt="0"/>
      <dgm:spPr/>
    </dgm:pt>
    <dgm:pt modelId="{E192D85A-E2A8-438C-BB20-E3F1DD436165}" type="pres">
      <dgm:prSet presAssocID="{65A06B6E-FDB0-4F77-8505-0239677A0E67}" presName="bgRect" presStyleLbl="bgShp" presStyleIdx="4" presStyleCnt="5"/>
      <dgm:spPr/>
    </dgm:pt>
    <dgm:pt modelId="{1DDB749A-2B9E-4619-AEB5-3BABB55CCDF7}" type="pres">
      <dgm:prSet presAssocID="{65A06B6E-FDB0-4F77-8505-0239677A0E6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9224861-7184-4415-A29F-4F86893776EA}" type="pres">
      <dgm:prSet presAssocID="{65A06B6E-FDB0-4F77-8505-0239677A0E67}" presName="spaceRect" presStyleCnt="0"/>
      <dgm:spPr/>
    </dgm:pt>
    <dgm:pt modelId="{A070B881-A0EF-4318-B0B5-F2C540F518D2}" type="pres">
      <dgm:prSet presAssocID="{65A06B6E-FDB0-4F77-8505-0239677A0E6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6D83A02-406A-49CB-87CA-48D9FC793212}" type="presOf" srcId="{39A58275-3013-4323-8B7F-38DFAB7878C5}" destId="{F4D36EF0-A27F-470F-8FCA-B668CE773E6D}" srcOrd="0" destOrd="0" presId="urn:microsoft.com/office/officeart/2018/2/layout/IconVerticalSolidList"/>
    <dgm:cxn modelId="{1C2CF11B-4872-4FCD-964D-C6B0A371D968}" type="presOf" srcId="{407CDAD0-CEDA-42A2-9B4B-D1C25BCE3A23}" destId="{EECAD532-3AD8-43CB-B0A9-B342F2364284}" srcOrd="0" destOrd="0" presId="urn:microsoft.com/office/officeart/2018/2/layout/IconVerticalSolidList"/>
    <dgm:cxn modelId="{C9DCB728-5388-4947-8DF4-BFE4261869EC}" srcId="{C3408412-A26A-41DF-A67C-432D3CA0EFA7}" destId="{65A06B6E-FDB0-4F77-8505-0239677A0E67}" srcOrd="4" destOrd="0" parTransId="{73ED8D16-2A5F-443C-A87D-AFBB1AA901CA}" sibTransId="{3F780FE5-241F-4D3F-A49F-C774AA1449A5}"/>
    <dgm:cxn modelId="{CD9D715B-7554-48EC-840F-D9DC26115016}" srcId="{C3408412-A26A-41DF-A67C-432D3CA0EFA7}" destId="{6C5A68DE-166B-4D07-8130-B5E55F030C43}" srcOrd="0" destOrd="0" parTransId="{88A780A9-9F56-4D01-A969-8E19F641C8A1}" sibTransId="{1CC6700E-C7B8-4390-822B-5F3BBF2DFB9A}"/>
    <dgm:cxn modelId="{9C8D7A4F-5DA6-4891-8EEA-3CD74A60C481}" srcId="{C3408412-A26A-41DF-A67C-432D3CA0EFA7}" destId="{39A58275-3013-4323-8B7F-38DFAB7878C5}" srcOrd="3" destOrd="0" parTransId="{6BCBB8B1-1BAF-435D-AC7D-B1816EBAF724}" sibTransId="{7562A401-BF3F-41F2-8AA3-2E78A6CFD37F}"/>
    <dgm:cxn modelId="{0A914652-E8C4-497B-B4C6-7CB4AE624149}" type="presOf" srcId="{BA9E0A4A-93BC-4B41-B2AC-B4945CC0F598}" destId="{2359CCD4-274F-4E65-90AD-29A8365B3920}" srcOrd="0" destOrd="0" presId="urn:microsoft.com/office/officeart/2018/2/layout/IconVerticalSolidList"/>
    <dgm:cxn modelId="{2405967F-219A-457F-9E22-688106F98D46}" type="presOf" srcId="{6C5A68DE-166B-4D07-8130-B5E55F030C43}" destId="{59D26253-3729-4CE5-866C-F16BC50B7D06}" srcOrd="0" destOrd="0" presId="urn:microsoft.com/office/officeart/2018/2/layout/IconVerticalSolidList"/>
    <dgm:cxn modelId="{C59B7298-36B0-45E2-B787-14F698923893}" type="presOf" srcId="{C3408412-A26A-41DF-A67C-432D3CA0EFA7}" destId="{6B61EBC1-82FF-48B1-A7DC-5ECCF060A123}" srcOrd="0" destOrd="0" presId="urn:microsoft.com/office/officeart/2018/2/layout/IconVerticalSolidList"/>
    <dgm:cxn modelId="{7DF963C7-CD47-4C59-B1B1-1670AE4B9C31}" srcId="{C3408412-A26A-41DF-A67C-432D3CA0EFA7}" destId="{BA9E0A4A-93BC-4B41-B2AC-B4945CC0F598}" srcOrd="1" destOrd="0" parTransId="{5EE0C0BE-CA59-44F0-8781-124CE4803FC1}" sibTransId="{A944222A-CAB7-45D0-91A9-38F1C78D09FF}"/>
    <dgm:cxn modelId="{95C0C7C8-B3A9-47D4-AB6C-77FB5673065D}" srcId="{C3408412-A26A-41DF-A67C-432D3CA0EFA7}" destId="{407CDAD0-CEDA-42A2-9B4B-D1C25BCE3A23}" srcOrd="2" destOrd="0" parTransId="{17614866-3D39-4F2C-AFA8-822CCC4EF4BC}" sibTransId="{9076F43A-C58C-4892-BC6C-69305CE02F62}"/>
    <dgm:cxn modelId="{58A2BEE1-BADA-45FD-AB83-AF4C992B5B10}" type="presOf" srcId="{65A06B6E-FDB0-4F77-8505-0239677A0E67}" destId="{A070B881-A0EF-4318-B0B5-F2C540F518D2}" srcOrd="0" destOrd="0" presId="urn:microsoft.com/office/officeart/2018/2/layout/IconVerticalSolidList"/>
    <dgm:cxn modelId="{A2F8FE11-E9DF-4B61-B64B-C383C052B822}" type="presParOf" srcId="{6B61EBC1-82FF-48B1-A7DC-5ECCF060A123}" destId="{963B3DD4-3823-40AE-833E-7B66DB8EF9D8}" srcOrd="0" destOrd="0" presId="urn:microsoft.com/office/officeart/2018/2/layout/IconVerticalSolidList"/>
    <dgm:cxn modelId="{B68C790C-D684-4E8F-A081-EF77EC5ACC7E}" type="presParOf" srcId="{963B3DD4-3823-40AE-833E-7B66DB8EF9D8}" destId="{6DC47EE4-96E3-4233-ACC6-65105B7B3FF8}" srcOrd="0" destOrd="0" presId="urn:microsoft.com/office/officeart/2018/2/layout/IconVerticalSolidList"/>
    <dgm:cxn modelId="{3118FE88-DF45-455A-A8FF-C12F9BB551EC}" type="presParOf" srcId="{963B3DD4-3823-40AE-833E-7B66DB8EF9D8}" destId="{7C36DD26-D30F-4CA3-8E40-4F5CB7A305C4}" srcOrd="1" destOrd="0" presId="urn:microsoft.com/office/officeart/2018/2/layout/IconVerticalSolidList"/>
    <dgm:cxn modelId="{97C73DD1-F34E-4BF7-98BB-C398F817E55E}" type="presParOf" srcId="{963B3DD4-3823-40AE-833E-7B66DB8EF9D8}" destId="{953BEAC9-95E8-4B25-904C-373BE8047C65}" srcOrd="2" destOrd="0" presId="urn:microsoft.com/office/officeart/2018/2/layout/IconVerticalSolidList"/>
    <dgm:cxn modelId="{019485D6-B0A5-4AA6-B820-B1B17F9395EF}" type="presParOf" srcId="{963B3DD4-3823-40AE-833E-7B66DB8EF9D8}" destId="{59D26253-3729-4CE5-866C-F16BC50B7D06}" srcOrd="3" destOrd="0" presId="urn:microsoft.com/office/officeart/2018/2/layout/IconVerticalSolidList"/>
    <dgm:cxn modelId="{DEC06EA9-0F42-42D1-B465-847F96D2BF0B}" type="presParOf" srcId="{6B61EBC1-82FF-48B1-A7DC-5ECCF060A123}" destId="{2929C78D-EFB7-4566-A56D-0059FF088F85}" srcOrd="1" destOrd="0" presId="urn:microsoft.com/office/officeart/2018/2/layout/IconVerticalSolidList"/>
    <dgm:cxn modelId="{0F7D19EC-36CC-4FE2-8670-737A45BC033A}" type="presParOf" srcId="{6B61EBC1-82FF-48B1-A7DC-5ECCF060A123}" destId="{8C14EADA-BECC-4981-9AD6-1A974E920BB6}" srcOrd="2" destOrd="0" presId="urn:microsoft.com/office/officeart/2018/2/layout/IconVerticalSolidList"/>
    <dgm:cxn modelId="{572FBD33-9F40-4EF3-8563-06C6BBFBB5BC}" type="presParOf" srcId="{8C14EADA-BECC-4981-9AD6-1A974E920BB6}" destId="{83B5157D-418D-4B61-A9FC-C894900B4C7C}" srcOrd="0" destOrd="0" presId="urn:microsoft.com/office/officeart/2018/2/layout/IconVerticalSolidList"/>
    <dgm:cxn modelId="{93BD83E9-7589-4F62-A769-0AA9928CCCDA}" type="presParOf" srcId="{8C14EADA-BECC-4981-9AD6-1A974E920BB6}" destId="{36227905-6B14-48AE-9B2F-395BC878814F}" srcOrd="1" destOrd="0" presId="urn:microsoft.com/office/officeart/2018/2/layout/IconVerticalSolidList"/>
    <dgm:cxn modelId="{70480D0D-DC7C-4FA4-9491-7A327B5C1B86}" type="presParOf" srcId="{8C14EADA-BECC-4981-9AD6-1A974E920BB6}" destId="{D35D3191-71C3-46C0-8931-F7D7BB853BDA}" srcOrd="2" destOrd="0" presId="urn:microsoft.com/office/officeart/2018/2/layout/IconVerticalSolidList"/>
    <dgm:cxn modelId="{6F90A9FC-0A6B-413E-A51E-B445EBB3D6F7}" type="presParOf" srcId="{8C14EADA-BECC-4981-9AD6-1A974E920BB6}" destId="{2359CCD4-274F-4E65-90AD-29A8365B3920}" srcOrd="3" destOrd="0" presId="urn:microsoft.com/office/officeart/2018/2/layout/IconVerticalSolidList"/>
    <dgm:cxn modelId="{08833252-818F-414A-93ED-10FC0C0BDF36}" type="presParOf" srcId="{6B61EBC1-82FF-48B1-A7DC-5ECCF060A123}" destId="{43570292-77E7-4040-979D-638795CF6CAB}" srcOrd="3" destOrd="0" presId="urn:microsoft.com/office/officeart/2018/2/layout/IconVerticalSolidList"/>
    <dgm:cxn modelId="{65DD1BC1-53CF-42D6-B588-236FC7AD34DD}" type="presParOf" srcId="{6B61EBC1-82FF-48B1-A7DC-5ECCF060A123}" destId="{2E2952EF-38DA-4DF7-8D28-C051327F3C3C}" srcOrd="4" destOrd="0" presId="urn:microsoft.com/office/officeart/2018/2/layout/IconVerticalSolidList"/>
    <dgm:cxn modelId="{72BA2055-5A0E-451B-89D3-8E0C25F9D5A6}" type="presParOf" srcId="{2E2952EF-38DA-4DF7-8D28-C051327F3C3C}" destId="{828D5592-C5B8-4432-B71E-DDCD470269B2}" srcOrd="0" destOrd="0" presId="urn:microsoft.com/office/officeart/2018/2/layout/IconVerticalSolidList"/>
    <dgm:cxn modelId="{37954DC2-BDF7-4196-8F18-44A283404493}" type="presParOf" srcId="{2E2952EF-38DA-4DF7-8D28-C051327F3C3C}" destId="{266F3222-DB00-4E9C-BF1D-58C018F65A6F}" srcOrd="1" destOrd="0" presId="urn:microsoft.com/office/officeart/2018/2/layout/IconVerticalSolidList"/>
    <dgm:cxn modelId="{0AD895BA-61EE-4C37-9282-4DB1CD76C532}" type="presParOf" srcId="{2E2952EF-38DA-4DF7-8D28-C051327F3C3C}" destId="{74A8A464-A2F0-498A-A9B4-82F116416584}" srcOrd="2" destOrd="0" presId="urn:microsoft.com/office/officeart/2018/2/layout/IconVerticalSolidList"/>
    <dgm:cxn modelId="{E7B18E12-E618-4D67-8E6E-2571C901DA4A}" type="presParOf" srcId="{2E2952EF-38DA-4DF7-8D28-C051327F3C3C}" destId="{EECAD532-3AD8-43CB-B0A9-B342F2364284}" srcOrd="3" destOrd="0" presId="urn:microsoft.com/office/officeart/2018/2/layout/IconVerticalSolidList"/>
    <dgm:cxn modelId="{E6B2D1F9-1AD3-439A-A3F0-33D48D3A86EA}" type="presParOf" srcId="{6B61EBC1-82FF-48B1-A7DC-5ECCF060A123}" destId="{41842C0E-7E83-4D1A-8A90-E5E2AB20042C}" srcOrd="5" destOrd="0" presId="urn:microsoft.com/office/officeart/2018/2/layout/IconVerticalSolidList"/>
    <dgm:cxn modelId="{C833825D-BF7C-41B6-A095-E1C47969666A}" type="presParOf" srcId="{6B61EBC1-82FF-48B1-A7DC-5ECCF060A123}" destId="{0752AD7B-4189-461A-A0F4-335A0B0097C5}" srcOrd="6" destOrd="0" presId="urn:microsoft.com/office/officeart/2018/2/layout/IconVerticalSolidList"/>
    <dgm:cxn modelId="{AE072164-5715-45A6-A313-89F14D36714D}" type="presParOf" srcId="{0752AD7B-4189-461A-A0F4-335A0B0097C5}" destId="{AB19E631-417C-4177-8061-CE850126F350}" srcOrd="0" destOrd="0" presId="urn:microsoft.com/office/officeart/2018/2/layout/IconVerticalSolidList"/>
    <dgm:cxn modelId="{E7B5312B-BC86-408E-93D5-2BB86188547D}" type="presParOf" srcId="{0752AD7B-4189-461A-A0F4-335A0B0097C5}" destId="{0D3632FE-678B-4F55-9251-E5CEDFFF2502}" srcOrd="1" destOrd="0" presId="urn:microsoft.com/office/officeart/2018/2/layout/IconVerticalSolidList"/>
    <dgm:cxn modelId="{D6849DDE-E769-489C-9924-83D3258C1DCD}" type="presParOf" srcId="{0752AD7B-4189-461A-A0F4-335A0B0097C5}" destId="{34A27E31-84F9-4B8A-8982-5E8FFB81764B}" srcOrd="2" destOrd="0" presId="urn:microsoft.com/office/officeart/2018/2/layout/IconVerticalSolidList"/>
    <dgm:cxn modelId="{2ED71898-F05E-43FE-A818-9ECA07429AAF}" type="presParOf" srcId="{0752AD7B-4189-461A-A0F4-335A0B0097C5}" destId="{F4D36EF0-A27F-470F-8FCA-B668CE773E6D}" srcOrd="3" destOrd="0" presId="urn:microsoft.com/office/officeart/2018/2/layout/IconVerticalSolidList"/>
    <dgm:cxn modelId="{C3D1EE04-8B13-4809-9311-88131E4D612D}" type="presParOf" srcId="{6B61EBC1-82FF-48B1-A7DC-5ECCF060A123}" destId="{27D46372-3502-4E61-8FE2-9466B802673B}" srcOrd="7" destOrd="0" presId="urn:microsoft.com/office/officeart/2018/2/layout/IconVerticalSolidList"/>
    <dgm:cxn modelId="{832939EA-CA2B-42C6-A6EC-0294D985BCBC}" type="presParOf" srcId="{6B61EBC1-82FF-48B1-A7DC-5ECCF060A123}" destId="{B73BBB37-4491-4F91-A832-C20F0B43FE87}" srcOrd="8" destOrd="0" presId="urn:microsoft.com/office/officeart/2018/2/layout/IconVerticalSolidList"/>
    <dgm:cxn modelId="{9A55D289-FD11-40CD-B34D-CA8A1D15190B}" type="presParOf" srcId="{B73BBB37-4491-4F91-A832-C20F0B43FE87}" destId="{E192D85A-E2A8-438C-BB20-E3F1DD436165}" srcOrd="0" destOrd="0" presId="urn:microsoft.com/office/officeart/2018/2/layout/IconVerticalSolidList"/>
    <dgm:cxn modelId="{4EB64D70-89DD-41BD-B42F-87C8B3FE53EF}" type="presParOf" srcId="{B73BBB37-4491-4F91-A832-C20F0B43FE87}" destId="{1DDB749A-2B9E-4619-AEB5-3BABB55CCDF7}" srcOrd="1" destOrd="0" presId="urn:microsoft.com/office/officeart/2018/2/layout/IconVerticalSolidList"/>
    <dgm:cxn modelId="{B34B683F-5361-473E-B0D6-A801A87B0DCB}" type="presParOf" srcId="{B73BBB37-4491-4F91-A832-C20F0B43FE87}" destId="{99224861-7184-4415-A29F-4F86893776EA}" srcOrd="2" destOrd="0" presId="urn:microsoft.com/office/officeart/2018/2/layout/IconVerticalSolidList"/>
    <dgm:cxn modelId="{13E70C01-1C3B-4FD9-AE8D-7870B6E97C7D}" type="presParOf" srcId="{B73BBB37-4491-4F91-A832-C20F0B43FE87}" destId="{A070B881-A0EF-4318-B0B5-F2C540F518D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D0750F5-7541-47DF-88B5-CDAA845BC8D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F21F370-BC5D-47DE-9658-11E907C0E345}">
      <dgm:prSet/>
      <dgm:spPr/>
      <dgm:t>
        <a:bodyPr/>
        <a:lstStyle/>
        <a:p>
          <a:pPr>
            <a:defRPr b="1"/>
          </a:pPr>
          <a:r>
            <a:rPr lang="en-US"/>
            <a:t>Machine</a:t>
          </a:r>
        </a:p>
      </dgm:t>
    </dgm:pt>
    <dgm:pt modelId="{1246A372-94B3-44B4-BE73-07D624F1057D}" type="parTrans" cxnId="{3EC442C5-2C91-4F02-8BE3-3E274E890EE7}">
      <dgm:prSet/>
      <dgm:spPr/>
      <dgm:t>
        <a:bodyPr/>
        <a:lstStyle/>
        <a:p>
          <a:endParaRPr lang="en-US"/>
        </a:p>
      </dgm:t>
    </dgm:pt>
    <dgm:pt modelId="{05035761-E2E6-47DD-91ED-435280B7EF01}" type="sibTrans" cxnId="{3EC442C5-2C91-4F02-8BE3-3E274E890EE7}">
      <dgm:prSet/>
      <dgm:spPr/>
      <dgm:t>
        <a:bodyPr/>
        <a:lstStyle/>
        <a:p>
          <a:endParaRPr lang="en-US"/>
        </a:p>
      </dgm:t>
    </dgm:pt>
    <dgm:pt modelId="{FD4BB080-640D-4705-A5F4-603CA8236C75}">
      <dgm:prSet/>
      <dgm:spPr/>
      <dgm:t>
        <a:bodyPr/>
        <a:lstStyle/>
        <a:p>
          <a:r>
            <a:rPr lang="en-US"/>
            <a:t>Contains all the data of the machine, including its disks data</a:t>
          </a:r>
        </a:p>
      </dgm:t>
    </dgm:pt>
    <dgm:pt modelId="{D2343892-B8C9-497A-89FD-208A62EBDC44}" type="parTrans" cxnId="{50314D14-5C8F-426E-9752-B66B2A797AD8}">
      <dgm:prSet/>
      <dgm:spPr/>
      <dgm:t>
        <a:bodyPr/>
        <a:lstStyle/>
        <a:p>
          <a:endParaRPr lang="en-US"/>
        </a:p>
      </dgm:t>
    </dgm:pt>
    <dgm:pt modelId="{AFDA228E-6C49-4797-BD23-A8293DB5D5F2}" type="sibTrans" cxnId="{50314D14-5C8F-426E-9752-B66B2A797AD8}">
      <dgm:prSet/>
      <dgm:spPr/>
      <dgm:t>
        <a:bodyPr/>
        <a:lstStyle/>
        <a:p>
          <a:endParaRPr lang="en-US"/>
        </a:p>
      </dgm:t>
    </dgm:pt>
    <dgm:pt modelId="{8FA14DAB-0B3F-4BCC-999A-85537C9E5E1D}">
      <dgm:prSet/>
      <dgm:spPr/>
      <dgm:t>
        <a:bodyPr/>
        <a:lstStyle/>
        <a:p>
          <a:pPr>
            <a:defRPr b="1"/>
          </a:pPr>
          <a:r>
            <a:rPr lang="en-US"/>
            <a:t>Disk </a:t>
          </a:r>
        </a:p>
      </dgm:t>
    </dgm:pt>
    <dgm:pt modelId="{364C9AC9-5ABC-4B7D-B623-B60D7C6A1DC9}" type="parTrans" cxnId="{315163A2-60FF-45CB-A352-5CF2BB42C98D}">
      <dgm:prSet/>
      <dgm:spPr/>
      <dgm:t>
        <a:bodyPr/>
        <a:lstStyle/>
        <a:p>
          <a:endParaRPr lang="en-US"/>
        </a:p>
      </dgm:t>
    </dgm:pt>
    <dgm:pt modelId="{710F6089-9566-41C8-83EF-B671C526465F}" type="sibTrans" cxnId="{315163A2-60FF-45CB-A352-5CF2BB42C98D}">
      <dgm:prSet/>
      <dgm:spPr/>
      <dgm:t>
        <a:bodyPr/>
        <a:lstStyle/>
        <a:p>
          <a:endParaRPr lang="en-US"/>
        </a:p>
      </dgm:t>
    </dgm:pt>
    <dgm:pt modelId="{73B3871E-1E4F-4E5D-99E1-BFE66BC9DF9B}">
      <dgm:prSet/>
      <dgm:spPr/>
      <dgm:t>
        <a:bodyPr/>
        <a:lstStyle/>
        <a:p>
          <a:r>
            <a:rPr lang="en-US"/>
            <a:t>Copy of a disk, can be used as a boot disk for a new machine</a:t>
          </a:r>
        </a:p>
      </dgm:t>
    </dgm:pt>
    <dgm:pt modelId="{AC5BCA9D-DFFD-4803-A24C-5F3D97B229A6}" type="parTrans" cxnId="{70A49073-001B-4DAC-B7CE-C5F2A3FF9E58}">
      <dgm:prSet/>
      <dgm:spPr/>
      <dgm:t>
        <a:bodyPr/>
        <a:lstStyle/>
        <a:p>
          <a:endParaRPr lang="en-US"/>
        </a:p>
      </dgm:t>
    </dgm:pt>
    <dgm:pt modelId="{116EE47D-83A8-4647-85CE-FFFAE60450B0}" type="sibTrans" cxnId="{70A49073-001B-4DAC-B7CE-C5F2A3FF9E58}">
      <dgm:prSet/>
      <dgm:spPr/>
      <dgm:t>
        <a:bodyPr/>
        <a:lstStyle/>
        <a:p>
          <a:endParaRPr lang="en-US"/>
        </a:p>
      </dgm:t>
    </dgm:pt>
    <dgm:pt modelId="{C93BE8CB-B62C-4288-97DC-84786035D56B}" type="pres">
      <dgm:prSet presAssocID="{4D0750F5-7541-47DF-88B5-CDAA845BC8D9}" presName="root" presStyleCnt="0">
        <dgm:presLayoutVars>
          <dgm:dir/>
          <dgm:resizeHandles val="exact"/>
        </dgm:presLayoutVars>
      </dgm:prSet>
      <dgm:spPr/>
    </dgm:pt>
    <dgm:pt modelId="{1E346A3F-41A7-4162-BE50-05A66874317A}" type="pres">
      <dgm:prSet presAssocID="{AF21F370-BC5D-47DE-9658-11E907C0E345}" presName="compNode" presStyleCnt="0"/>
      <dgm:spPr/>
    </dgm:pt>
    <dgm:pt modelId="{77238365-CAAA-44B1-8869-A242412FE39F}" type="pres">
      <dgm:prSet presAssocID="{AF21F370-BC5D-47DE-9658-11E907C0E34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C3F402A-492E-49DE-88A5-0DF9BA5F7FB7}" type="pres">
      <dgm:prSet presAssocID="{AF21F370-BC5D-47DE-9658-11E907C0E345}" presName="iconSpace" presStyleCnt="0"/>
      <dgm:spPr/>
    </dgm:pt>
    <dgm:pt modelId="{13F60FAD-8481-4E3B-9044-2A885A5F0640}" type="pres">
      <dgm:prSet presAssocID="{AF21F370-BC5D-47DE-9658-11E907C0E345}" presName="parTx" presStyleLbl="revTx" presStyleIdx="0" presStyleCnt="4">
        <dgm:presLayoutVars>
          <dgm:chMax val="0"/>
          <dgm:chPref val="0"/>
        </dgm:presLayoutVars>
      </dgm:prSet>
      <dgm:spPr/>
    </dgm:pt>
    <dgm:pt modelId="{7CD0B765-3120-449D-B1FC-83FE8226CC7F}" type="pres">
      <dgm:prSet presAssocID="{AF21F370-BC5D-47DE-9658-11E907C0E345}" presName="txSpace" presStyleCnt="0"/>
      <dgm:spPr/>
    </dgm:pt>
    <dgm:pt modelId="{5CC47FAD-7299-4E3C-AD94-B79061AB5A55}" type="pres">
      <dgm:prSet presAssocID="{AF21F370-BC5D-47DE-9658-11E907C0E345}" presName="desTx" presStyleLbl="revTx" presStyleIdx="1" presStyleCnt="4">
        <dgm:presLayoutVars/>
      </dgm:prSet>
      <dgm:spPr/>
    </dgm:pt>
    <dgm:pt modelId="{AF5FAFE1-12EA-4130-A7DA-CC7276D69989}" type="pres">
      <dgm:prSet presAssocID="{05035761-E2E6-47DD-91ED-435280B7EF01}" presName="sibTrans" presStyleCnt="0"/>
      <dgm:spPr/>
    </dgm:pt>
    <dgm:pt modelId="{660A2A5D-9FB2-4A5B-BE6C-CF23369D526F}" type="pres">
      <dgm:prSet presAssocID="{8FA14DAB-0B3F-4BCC-999A-85537C9E5E1D}" presName="compNode" presStyleCnt="0"/>
      <dgm:spPr/>
    </dgm:pt>
    <dgm:pt modelId="{52FE92E5-60A1-4795-A793-57075701E4E1}" type="pres">
      <dgm:prSet presAssocID="{8FA14DAB-0B3F-4BCC-999A-85537C9E5E1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DAFEF822-300C-463B-A5AB-746B79060820}" type="pres">
      <dgm:prSet presAssocID="{8FA14DAB-0B3F-4BCC-999A-85537C9E5E1D}" presName="iconSpace" presStyleCnt="0"/>
      <dgm:spPr/>
    </dgm:pt>
    <dgm:pt modelId="{469794C6-1535-4BDE-81F1-CC61F1718DA9}" type="pres">
      <dgm:prSet presAssocID="{8FA14DAB-0B3F-4BCC-999A-85537C9E5E1D}" presName="parTx" presStyleLbl="revTx" presStyleIdx="2" presStyleCnt="4">
        <dgm:presLayoutVars>
          <dgm:chMax val="0"/>
          <dgm:chPref val="0"/>
        </dgm:presLayoutVars>
      </dgm:prSet>
      <dgm:spPr/>
    </dgm:pt>
    <dgm:pt modelId="{7B1934D6-272B-4AB8-92B8-26AA745EC78F}" type="pres">
      <dgm:prSet presAssocID="{8FA14DAB-0B3F-4BCC-999A-85537C9E5E1D}" presName="txSpace" presStyleCnt="0"/>
      <dgm:spPr/>
    </dgm:pt>
    <dgm:pt modelId="{40B4E800-9547-41D9-AAFE-B25540DA1810}" type="pres">
      <dgm:prSet presAssocID="{8FA14DAB-0B3F-4BCC-999A-85537C9E5E1D}" presName="desTx" presStyleLbl="revTx" presStyleIdx="3" presStyleCnt="4">
        <dgm:presLayoutVars/>
      </dgm:prSet>
      <dgm:spPr/>
    </dgm:pt>
  </dgm:ptLst>
  <dgm:cxnLst>
    <dgm:cxn modelId="{9305F80D-D71C-4E74-89DF-D3E726F19327}" type="presOf" srcId="{AF21F370-BC5D-47DE-9658-11E907C0E345}" destId="{13F60FAD-8481-4E3B-9044-2A885A5F0640}" srcOrd="0" destOrd="0" presId="urn:microsoft.com/office/officeart/2018/5/layout/CenteredIconLabelDescriptionList"/>
    <dgm:cxn modelId="{50314D14-5C8F-426E-9752-B66B2A797AD8}" srcId="{AF21F370-BC5D-47DE-9658-11E907C0E345}" destId="{FD4BB080-640D-4705-A5F4-603CA8236C75}" srcOrd="0" destOrd="0" parTransId="{D2343892-B8C9-497A-89FD-208A62EBDC44}" sibTransId="{AFDA228E-6C49-4797-BD23-A8293DB5D5F2}"/>
    <dgm:cxn modelId="{984E0C2F-99DA-4F58-8F4A-539149167FD9}" type="presOf" srcId="{FD4BB080-640D-4705-A5F4-603CA8236C75}" destId="{5CC47FAD-7299-4E3C-AD94-B79061AB5A55}" srcOrd="0" destOrd="0" presId="urn:microsoft.com/office/officeart/2018/5/layout/CenteredIconLabelDescriptionList"/>
    <dgm:cxn modelId="{70A49073-001B-4DAC-B7CE-C5F2A3FF9E58}" srcId="{8FA14DAB-0B3F-4BCC-999A-85537C9E5E1D}" destId="{73B3871E-1E4F-4E5D-99E1-BFE66BC9DF9B}" srcOrd="0" destOrd="0" parTransId="{AC5BCA9D-DFFD-4803-A24C-5F3D97B229A6}" sibTransId="{116EE47D-83A8-4647-85CE-FFFAE60450B0}"/>
    <dgm:cxn modelId="{10951B9B-F331-4BD8-BD61-E9309A7D98DC}" type="presOf" srcId="{8FA14DAB-0B3F-4BCC-999A-85537C9E5E1D}" destId="{469794C6-1535-4BDE-81F1-CC61F1718DA9}" srcOrd="0" destOrd="0" presId="urn:microsoft.com/office/officeart/2018/5/layout/CenteredIconLabelDescriptionList"/>
    <dgm:cxn modelId="{315163A2-60FF-45CB-A352-5CF2BB42C98D}" srcId="{4D0750F5-7541-47DF-88B5-CDAA845BC8D9}" destId="{8FA14DAB-0B3F-4BCC-999A-85537C9E5E1D}" srcOrd="1" destOrd="0" parTransId="{364C9AC9-5ABC-4B7D-B623-B60D7C6A1DC9}" sibTransId="{710F6089-9566-41C8-83EF-B671C526465F}"/>
    <dgm:cxn modelId="{3EC442C5-2C91-4F02-8BE3-3E274E890EE7}" srcId="{4D0750F5-7541-47DF-88B5-CDAA845BC8D9}" destId="{AF21F370-BC5D-47DE-9658-11E907C0E345}" srcOrd="0" destOrd="0" parTransId="{1246A372-94B3-44B4-BE73-07D624F1057D}" sibTransId="{05035761-E2E6-47DD-91ED-435280B7EF01}"/>
    <dgm:cxn modelId="{0FD82EE9-FA1F-45F7-A26C-D568698C3C65}" type="presOf" srcId="{73B3871E-1E4F-4E5D-99E1-BFE66BC9DF9B}" destId="{40B4E800-9547-41D9-AAFE-B25540DA1810}" srcOrd="0" destOrd="0" presId="urn:microsoft.com/office/officeart/2018/5/layout/CenteredIconLabelDescriptionList"/>
    <dgm:cxn modelId="{A0DD47FA-579C-464A-A880-AE7279DB2847}" type="presOf" srcId="{4D0750F5-7541-47DF-88B5-CDAA845BC8D9}" destId="{C93BE8CB-B62C-4288-97DC-84786035D56B}" srcOrd="0" destOrd="0" presId="urn:microsoft.com/office/officeart/2018/5/layout/CenteredIconLabelDescriptionList"/>
    <dgm:cxn modelId="{8C7B0565-86E6-4A56-B5EF-DA136BB2A507}" type="presParOf" srcId="{C93BE8CB-B62C-4288-97DC-84786035D56B}" destId="{1E346A3F-41A7-4162-BE50-05A66874317A}" srcOrd="0" destOrd="0" presId="urn:microsoft.com/office/officeart/2018/5/layout/CenteredIconLabelDescriptionList"/>
    <dgm:cxn modelId="{2844219E-8D55-49DF-8558-83A3699C65DE}" type="presParOf" srcId="{1E346A3F-41A7-4162-BE50-05A66874317A}" destId="{77238365-CAAA-44B1-8869-A242412FE39F}" srcOrd="0" destOrd="0" presId="urn:microsoft.com/office/officeart/2018/5/layout/CenteredIconLabelDescriptionList"/>
    <dgm:cxn modelId="{4465F172-6C17-4ABF-A87A-5A8DDBBC7163}" type="presParOf" srcId="{1E346A3F-41A7-4162-BE50-05A66874317A}" destId="{CC3F402A-492E-49DE-88A5-0DF9BA5F7FB7}" srcOrd="1" destOrd="0" presId="urn:microsoft.com/office/officeart/2018/5/layout/CenteredIconLabelDescriptionList"/>
    <dgm:cxn modelId="{0D365883-1A8D-40E3-BCCE-4047FCDE3BEF}" type="presParOf" srcId="{1E346A3F-41A7-4162-BE50-05A66874317A}" destId="{13F60FAD-8481-4E3B-9044-2A885A5F0640}" srcOrd="2" destOrd="0" presId="urn:microsoft.com/office/officeart/2018/5/layout/CenteredIconLabelDescriptionList"/>
    <dgm:cxn modelId="{398BC9CC-C0D5-4204-BC9C-EC2EB97955D3}" type="presParOf" srcId="{1E346A3F-41A7-4162-BE50-05A66874317A}" destId="{7CD0B765-3120-449D-B1FC-83FE8226CC7F}" srcOrd="3" destOrd="0" presId="urn:microsoft.com/office/officeart/2018/5/layout/CenteredIconLabelDescriptionList"/>
    <dgm:cxn modelId="{3A40C527-0DD5-4A2D-AA40-994A46F47731}" type="presParOf" srcId="{1E346A3F-41A7-4162-BE50-05A66874317A}" destId="{5CC47FAD-7299-4E3C-AD94-B79061AB5A55}" srcOrd="4" destOrd="0" presId="urn:microsoft.com/office/officeart/2018/5/layout/CenteredIconLabelDescriptionList"/>
    <dgm:cxn modelId="{908EB37D-61D1-478A-85D5-E39D02A5530F}" type="presParOf" srcId="{C93BE8CB-B62C-4288-97DC-84786035D56B}" destId="{AF5FAFE1-12EA-4130-A7DA-CC7276D69989}" srcOrd="1" destOrd="0" presId="urn:microsoft.com/office/officeart/2018/5/layout/CenteredIconLabelDescriptionList"/>
    <dgm:cxn modelId="{8AB775A4-9192-41A0-A2B2-8B6B8E2A12BF}" type="presParOf" srcId="{C93BE8CB-B62C-4288-97DC-84786035D56B}" destId="{660A2A5D-9FB2-4A5B-BE6C-CF23369D526F}" srcOrd="2" destOrd="0" presId="urn:microsoft.com/office/officeart/2018/5/layout/CenteredIconLabelDescriptionList"/>
    <dgm:cxn modelId="{2EFFC1C1-F7B3-48C0-8C18-FD61854D89FC}" type="presParOf" srcId="{660A2A5D-9FB2-4A5B-BE6C-CF23369D526F}" destId="{52FE92E5-60A1-4795-A793-57075701E4E1}" srcOrd="0" destOrd="0" presId="urn:microsoft.com/office/officeart/2018/5/layout/CenteredIconLabelDescriptionList"/>
    <dgm:cxn modelId="{F26AA2B9-C9D3-42FB-A9C0-13862418012C}" type="presParOf" srcId="{660A2A5D-9FB2-4A5B-BE6C-CF23369D526F}" destId="{DAFEF822-300C-463B-A5AB-746B79060820}" srcOrd="1" destOrd="0" presId="urn:microsoft.com/office/officeart/2018/5/layout/CenteredIconLabelDescriptionList"/>
    <dgm:cxn modelId="{6B0FE8EC-6858-46C0-A988-4E3EA83D4F56}" type="presParOf" srcId="{660A2A5D-9FB2-4A5B-BE6C-CF23369D526F}" destId="{469794C6-1535-4BDE-81F1-CC61F1718DA9}" srcOrd="2" destOrd="0" presId="urn:microsoft.com/office/officeart/2018/5/layout/CenteredIconLabelDescriptionList"/>
    <dgm:cxn modelId="{9624856A-E3BF-44C3-8053-97F530AF34F0}" type="presParOf" srcId="{660A2A5D-9FB2-4A5B-BE6C-CF23369D526F}" destId="{7B1934D6-272B-4AB8-92B8-26AA745EC78F}" srcOrd="3" destOrd="0" presId="urn:microsoft.com/office/officeart/2018/5/layout/CenteredIconLabelDescriptionList"/>
    <dgm:cxn modelId="{7FA964F4-CCBB-4DD0-8B0F-56474B6AC524}" type="presParOf" srcId="{660A2A5D-9FB2-4A5B-BE6C-CF23369D526F}" destId="{40B4E800-9547-41D9-AAFE-B25540DA181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DF9CAB6-92BB-461D-9967-2BF8D745770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A252819-8241-4354-AB0A-5477A71C7A00}">
      <dgm:prSet/>
      <dgm:spPr/>
      <dgm:t>
        <a:bodyPr/>
        <a:lstStyle/>
        <a:p>
          <a:pPr>
            <a:defRPr b="1"/>
          </a:pPr>
          <a:r>
            <a:rPr lang="en-US"/>
            <a:t>VM manager is a suite of tools in GCP that help manage VM fleet</a:t>
          </a:r>
        </a:p>
      </dgm:t>
    </dgm:pt>
    <dgm:pt modelId="{9FB874FE-EAC0-4237-8F78-C471EC78AB5A}" type="parTrans" cxnId="{C786384B-690D-455C-880E-C1240D17B592}">
      <dgm:prSet/>
      <dgm:spPr/>
      <dgm:t>
        <a:bodyPr/>
        <a:lstStyle/>
        <a:p>
          <a:endParaRPr lang="en-US"/>
        </a:p>
      </dgm:t>
    </dgm:pt>
    <dgm:pt modelId="{21E1A28F-AB09-49A8-B789-1295605A82A9}" type="sibTrans" cxnId="{C786384B-690D-455C-880E-C1240D17B592}">
      <dgm:prSet/>
      <dgm:spPr/>
      <dgm:t>
        <a:bodyPr/>
        <a:lstStyle/>
        <a:p>
          <a:endParaRPr lang="en-US"/>
        </a:p>
      </dgm:t>
    </dgm:pt>
    <dgm:pt modelId="{145647AD-0EDB-4228-8E99-BD85CE4B5198}">
      <dgm:prSet/>
      <dgm:spPr/>
      <dgm:t>
        <a:bodyPr/>
        <a:lstStyle/>
        <a:p>
          <a:pPr>
            <a:defRPr b="1"/>
          </a:pPr>
          <a:r>
            <a:rPr lang="en-US"/>
            <a:t>When having many VMs in a project it’s not easy to manage them we need to:</a:t>
          </a:r>
        </a:p>
      </dgm:t>
    </dgm:pt>
    <dgm:pt modelId="{B85673F4-D8D6-4FAC-8A5C-268C4AEABECA}" type="parTrans" cxnId="{4A21A4B2-0B10-4E5D-B686-828C3B0B7F6B}">
      <dgm:prSet/>
      <dgm:spPr/>
      <dgm:t>
        <a:bodyPr/>
        <a:lstStyle/>
        <a:p>
          <a:endParaRPr lang="en-US"/>
        </a:p>
      </dgm:t>
    </dgm:pt>
    <dgm:pt modelId="{5C32A1B1-A97F-4D2D-BD73-556C2B055C31}" type="sibTrans" cxnId="{4A21A4B2-0B10-4E5D-B686-828C3B0B7F6B}">
      <dgm:prSet/>
      <dgm:spPr/>
      <dgm:t>
        <a:bodyPr/>
        <a:lstStyle/>
        <a:p>
          <a:endParaRPr lang="en-US"/>
        </a:p>
      </dgm:t>
    </dgm:pt>
    <dgm:pt modelId="{A857EE84-6651-4FC0-9D75-EF1F4C443718}">
      <dgm:prSet/>
      <dgm:spPr/>
      <dgm:t>
        <a:bodyPr/>
        <a:lstStyle/>
        <a:p>
          <a:r>
            <a:rPr lang="en-US"/>
            <a:t>Patch the VMs</a:t>
          </a:r>
        </a:p>
      </dgm:t>
    </dgm:pt>
    <dgm:pt modelId="{058D80D9-8809-4313-89A1-EA675EC2D7B8}" type="parTrans" cxnId="{22A7A8F7-981D-4D28-AB3A-717AD71D7D5C}">
      <dgm:prSet/>
      <dgm:spPr/>
      <dgm:t>
        <a:bodyPr/>
        <a:lstStyle/>
        <a:p>
          <a:endParaRPr lang="en-US"/>
        </a:p>
      </dgm:t>
    </dgm:pt>
    <dgm:pt modelId="{E0C9B7E2-7495-4F2F-8C36-303AE15D4FE5}" type="sibTrans" cxnId="{22A7A8F7-981D-4D28-AB3A-717AD71D7D5C}">
      <dgm:prSet/>
      <dgm:spPr/>
      <dgm:t>
        <a:bodyPr/>
        <a:lstStyle/>
        <a:p>
          <a:endParaRPr lang="en-US"/>
        </a:p>
      </dgm:t>
    </dgm:pt>
    <dgm:pt modelId="{15C9742F-8546-405E-BAD7-6439F3C1F2C3}">
      <dgm:prSet/>
      <dgm:spPr/>
      <dgm:t>
        <a:bodyPr/>
        <a:lstStyle/>
        <a:p>
          <a:r>
            <a:rPr lang="en-US"/>
            <a:t>Manage inventory</a:t>
          </a:r>
        </a:p>
      </dgm:t>
    </dgm:pt>
    <dgm:pt modelId="{DBBD10E1-CFFE-43F8-9509-C62ADEB74047}" type="parTrans" cxnId="{8F0C9979-84D0-4AD6-B2AF-5D36C9C2F7DA}">
      <dgm:prSet/>
      <dgm:spPr/>
      <dgm:t>
        <a:bodyPr/>
        <a:lstStyle/>
        <a:p>
          <a:endParaRPr lang="en-US"/>
        </a:p>
      </dgm:t>
    </dgm:pt>
    <dgm:pt modelId="{68004E87-04AC-478F-AD52-7F2D7B8A0254}" type="sibTrans" cxnId="{8F0C9979-84D0-4AD6-B2AF-5D36C9C2F7DA}">
      <dgm:prSet/>
      <dgm:spPr/>
      <dgm:t>
        <a:bodyPr/>
        <a:lstStyle/>
        <a:p>
          <a:endParaRPr lang="en-US"/>
        </a:p>
      </dgm:t>
    </dgm:pt>
    <dgm:pt modelId="{25A61418-BA98-4A93-B86E-EBFFACC9C7DE}">
      <dgm:prSet/>
      <dgm:spPr/>
      <dgm:t>
        <a:bodyPr/>
        <a:lstStyle/>
        <a:p>
          <a:r>
            <a:rPr lang="en-US"/>
            <a:t>Update software</a:t>
          </a:r>
        </a:p>
      </dgm:t>
    </dgm:pt>
    <dgm:pt modelId="{CBB49901-736A-4FA6-87D8-B428B2292F17}" type="parTrans" cxnId="{A9FEE750-3DE8-4592-90E2-0ED156E54C31}">
      <dgm:prSet/>
      <dgm:spPr/>
      <dgm:t>
        <a:bodyPr/>
        <a:lstStyle/>
        <a:p>
          <a:endParaRPr lang="en-US"/>
        </a:p>
      </dgm:t>
    </dgm:pt>
    <dgm:pt modelId="{3B27BB61-E024-4AE8-B365-EA9098CF46A8}" type="sibTrans" cxnId="{A9FEE750-3DE8-4592-90E2-0ED156E54C31}">
      <dgm:prSet/>
      <dgm:spPr/>
      <dgm:t>
        <a:bodyPr/>
        <a:lstStyle/>
        <a:p>
          <a:endParaRPr lang="en-US"/>
        </a:p>
      </dgm:t>
    </dgm:pt>
    <dgm:pt modelId="{7ECCBE01-C395-41E1-B2A0-B061274BD69A}">
      <dgm:prSet/>
      <dgm:spPr/>
      <dgm:t>
        <a:bodyPr/>
        <a:lstStyle/>
        <a:p>
          <a:pPr>
            <a:defRPr b="1"/>
          </a:pPr>
          <a:r>
            <a:rPr lang="en-IN"/>
            <a:t>VM manager can be enabled per project or per VM</a:t>
          </a:r>
          <a:endParaRPr lang="en-US"/>
        </a:p>
      </dgm:t>
    </dgm:pt>
    <dgm:pt modelId="{35A6A2F3-61A9-4DE1-9DC1-2EC28579145D}" type="parTrans" cxnId="{B1FF8A4D-66C4-43DC-9261-964A5C62D8BC}">
      <dgm:prSet/>
      <dgm:spPr/>
      <dgm:t>
        <a:bodyPr/>
        <a:lstStyle/>
        <a:p>
          <a:endParaRPr lang="en-US"/>
        </a:p>
      </dgm:t>
    </dgm:pt>
    <dgm:pt modelId="{CC6B23D2-FB49-4AA1-A137-C36A99E8C31A}" type="sibTrans" cxnId="{B1FF8A4D-66C4-43DC-9261-964A5C62D8BC}">
      <dgm:prSet/>
      <dgm:spPr/>
      <dgm:t>
        <a:bodyPr/>
        <a:lstStyle/>
        <a:p>
          <a:endParaRPr lang="en-US"/>
        </a:p>
      </dgm:t>
    </dgm:pt>
    <dgm:pt modelId="{932EACF0-FE5C-4C04-ACF1-541895FEF9BD}">
      <dgm:prSet/>
      <dgm:spPr/>
      <dgm:t>
        <a:bodyPr/>
        <a:lstStyle/>
        <a:p>
          <a:pPr>
            <a:defRPr b="1"/>
          </a:pPr>
          <a:r>
            <a:rPr lang="en-IN"/>
            <a:t>Free up to 100 VMs</a:t>
          </a:r>
          <a:endParaRPr lang="en-US"/>
        </a:p>
      </dgm:t>
    </dgm:pt>
    <dgm:pt modelId="{6B3B8EA0-B584-45EC-9BE2-839587D3A4B4}" type="parTrans" cxnId="{CD935106-9612-4FEA-B4FF-4D2FA3C631F3}">
      <dgm:prSet/>
      <dgm:spPr/>
      <dgm:t>
        <a:bodyPr/>
        <a:lstStyle/>
        <a:p>
          <a:endParaRPr lang="en-US"/>
        </a:p>
      </dgm:t>
    </dgm:pt>
    <dgm:pt modelId="{7F6B6A10-F887-45C9-8A5E-68C2175E2BA4}" type="sibTrans" cxnId="{CD935106-9612-4FEA-B4FF-4D2FA3C631F3}">
      <dgm:prSet/>
      <dgm:spPr/>
      <dgm:t>
        <a:bodyPr/>
        <a:lstStyle/>
        <a:p>
          <a:endParaRPr lang="en-US"/>
        </a:p>
      </dgm:t>
    </dgm:pt>
    <dgm:pt modelId="{B6FC7C6C-16F3-42C1-BCB8-5D73C9769E93}" type="pres">
      <dgm:prSet presAssocID="{3DF9CAB6-92BB-461D-9967-2BF8D7457709}" presName="root" presStyleCnt="0">
        <dgm:presLayoutVars>
          <dgm:dir/>
          <dgm:resizeHandles val="exact"/>
        </dgm:presLayoutVars>
      </dgm:prSet>
      <dgm:spPr/>
    </dgm:pt>
    <dgm:pt modelId="{83CE7426-2645-49C0-BF93-D05B4677549F}" type="pres">
      <dgm:prSet presAssocID="{DA252819-8241-4354-AB0A-5477A71C7A00}" presName="compNode" presStyleCnt="0"/>
      <dgm:spPr/>
    </dgm:pt>
    <dgm:pt modelId="{1BA6D8C4-550B-4D8A-80B2-DA1D6B95AD74}" type="pres">
      <dgm:prSet presAssocID="{DA252819-8241-4354-AB0A-5477A71C7A0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0C31E49-4F8B-4304-9047-6CC14E442D6E}" type="pres">
      <dgm:prSet presAssocID="{DA252819-8241-4354-AB0A-5477A71C7A00}" presName="iconSpace" presStyleCnt="0"/>
      <dgm:spPr/>
    </dgm:pt>
    <dgm:pt modelId="{3268E243-0670-4EDA-8009-8B3138C80FB4}" type="pres">
      <dgm:prSet presAssocID="{DA252819-8241-4354-AB0A-5477A71C7A00}" presName="parTx" presStyleLbl="revTx" presStyleIdx="0" presStyleCnt="8">
        <dgm:presLayoutVars>
          <dgm:chMax val="0"/>
          <dgm:chPref val="0"/>
        </dgm:presLayoutVars>
      </dgm:prSet>
      <dgm:spPr/>
    </dgm:pt>
    <dgm:pt modelId="{721B07E2-2161-495D-A94B-EEF0A7DE1E0F}" type="pres">
      <dgm:prSet presAssocID="{DA252819-8241-4354-AB0A-5477A71C7A00}" presName="txSpace" presStyleCnt="0"/>
      <dgm:spPr/>
    </dgm:pt>
    <dgm:pt modelId="{A70A8603-DAFA-4CF6-A347-17167CA9471D}" type="pres">
      <dgm:prSet presAssocID="{DA252819-8241-4354-AB0A-5477A71C7A00}" presName="desTx" presStyleLbl="revTx" presStyleIdx="1" presStyleCnt="8">
        <dgm:presLayoutVars/>
      </dgm:prSet>
      <dgm:spPr/>
    </dgm:pt>
    <dgm:pt modelId="{CC2DCF5B-3D11-45D7-B9D6-635D6264D32C}" type="pres">
      <dgm:prSet presAssocID="{21E1A28F-AB09-49A8-B789-1295605A82A9}" presName="sibTrans" presStyleCnt="0"/>
      <dgm:spPr/>
    </dgm:pt>
    <dgm:pt modelId="{5B18628F-226F-4A96-BCC2-A06077899F58}" type="pres">
      <dgm:prSet presAssocID="{145647AD-0EDB-4228-8E99-BD85CE4B5198}" presName="compNode" presStyleCnt="0"/>
      <dgm:spPr/>
    </dgm:pt>
    <dgm:pt modelId="{3725CB4C-54CD-4458-B9D6-380B538BFFEA}" type="pres">
      <dgm:prSet presAssocID="{145647AD-0EDB-4228-8E99-BD85CE4B519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FD49066-F209-4264-B024-5F8B2D731B79}" type="pres">
      <dgm:prSet presAssocID="{145647AD-0EDB-4228-8E99-BD85CE4B5198}" presName="iconSpace" presStyleCnt="0"/>
      <dgm:spPr/>
    </dgm:pt>
    <dgm:pt modelId="{79465AD7-BD59-47CA-B692-41B32ED4573A}" type="pres">
      <dgm:prSet presAssocID="{145647AD-0EDB-4228-8E99-BD85CE4B5198}" presName="parTx" presStyleLbl="revTx" presStyleIdx="2" presStyleCnt="8">
        <dgm:presLayoutVars>
          <dgm:chMax val="0"/>
          <dgm:chPref val="0"/>
        </dgm:presLayoutVars>
      </dgm:prSet>
      <dgm:spPr/>
    </dgm:pt>
    <dgm:pt modelId="{5FF68E53-423B-410C-A5BE-C1EBE0B4ACCF}" type="pres">
      <dgm:prSet presAssocID="{145647AD-0EDB-4228-8E99-BD85CE4B5198}" presName="txSpace" presStyleCnt="0"/>
      <dgm:spPr/>
    </dgm:pt>
    <dgm:pt modelId="{29295122-2FF5-4A76-9754-96E420ACB289}" type="pres">
      <dgm:prSet presAssocID="{145647AD-0EDB-4228-8E99-BD85CE4B5198}" presName="desTx" presStyleLbl="revTx" presStyleIdx="3" presStyleCnt="8">
        <dgm:presLayoutVars/>
      </dgm:prSet>
      <dgm:spPr/>
    </dgm:pt>
    <dgm:pt modelId="{C345916D-E338-49AC-8A2E-9EED56466B89}" type="pres">
      <dgm:prSet presAssocID="{5C32A1B1-A97F-4D2D-BD73-556C2B055C31}" presName="sibTrans" presStyleCnt="0"/>
      <dgm:spPr/>
    </dgm:pt>
    <dgm:pt modelId="{A15CAB39-2606-442B-90A7-0F15E45D0B9A}" type="pres">
      <dgm:prSet presAssocID="{7ECCBE01-C395-41E1-B2A0-B061274BD69A}" presName="compNode" presStyleCnt="0"/>
      <dgm:spPr/>
    </dgm:pt>
    <dgm:pt modelId="{E9779D58-0B47-479E-A72F-9F6C7DD556DB}" type="pres">
      <dgm:prSet presAssocID="{7ECCBE01-C395-41E1-B2A0-B061274BD69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AFAC652-510C-4D00-A73A-C14E76E9638C}" type="pres">
      <dgm:prSet presAssocID="{7ECCBE01-C395-41E1-B2A0-B061274BD69A}" presName="iconSpace" presStyleCnt="0"/>
      <dgm:spPr/>
    </dgm:pt>
    <dgm:pt modelId="{D52EA266-F5FF-4A19-B193-FA8D9A59D217}" type="pres">
      <dgm:prSet presAssocID="{7ECCBE01-C395-41E1-B2A0-B061274BD69A}" presName="parTx" presStyleLbl="revTx" presStyleIdx="4" presStyleCnt="8">
        <dgm:presLayoutVars>
          <dgm:chMax val="0"/>
          <dgm:chPref val="0"/>
        </dgm:presLayoutVars>
      </dgm:prSet>
      <dgm:spPr/>
    </dgm:pt>
    <dgm:pt modelId="{2022DA35-909A-4523-8991-F94082DB045E}" type="pres">
      <dgm:prSet presAssocID="{7ECCBE01-C395-41E1-B2A0-B061274BD69A}" presName="txSpace" presStyleCnt="0"/>
      <dgm:spPr/>
    </dgm:pt>
    <dgm:pt modelId="{311D4A2C-61A4-4912-B9E0-23F015FA5B6D}" type="pres">
      <dgm:prSet presAssocID="{7ECCBE01-C395-41E1-B2A0-B061274BD69A}" presName="desTx" presStyleLbl="revTx" presStyleIdx="5" presStyleCnt="8">
        <dgm:presLayoutVars/>
      </dgm:prSet>
      <dgm:spPr/>
    </dgm:pt>
    <dgm:pt modelId="{D5F80108-60CB-470E-A143-C5BCF2AB84F8}" type="pres">
      <dgm:prSet presAssocID="{CC6B23D2-FB49-4AA1-A137-C36A99E8C31A}" presName="sibTrans" presStyleCnt="0"/>
      <dgm:spPr/>
    </dgm:pt>
    <dgm:pt modelId="{66B5AD95-41E2-47DB-936D-685DA26EE451}" type="pres">
      <dgm:prSet presAssocID="{932EACF0-FE5C-4C04-ACF1-541895FEF9BD}" presName="compNode" presStyleCnt="0"/>
      <dgm:spPr/>
    </dgm:pt>
    <dgm:pt modelId="{8F10CF1A-F629-471E-9462-55849A8F628B}" type="pres">
      <dgm:prSet presAssocID="{932EACF0-FE5C-4C04-ACF1-541895FEF9B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684916CB-1532-4569-AA2F-03232F2276F9}" type="pres">
      <dgm:prSet presAssocID="{932EACF0-FE5C-4C04-ACF1-541895FEF9BD}" presName="iconSpace" presStyleCnt="0"/>
      <dgm:spPr/>
    </dgm:pt>
    <dgm:pt modelId="{B381E028-FFC1-4BD1-9556-3FC01ACA0D09}" type="pres">
      <dgm:prSet presAssocID="{932EACF0-FE5C-4C04-ACF1-541895FEF9BD}" presName="parTx" presStyleLbl="revTx" presStyleIdx="6" presStyleCnt="8">
        <dgm:presLayoutVars>
          <dgm:chMax val="0"/>
          <dgm:chPref val="0"/>
        </dgm:presLayoutVars>
      </dgm:prSet>
      <dgm:spPr/>
    </dgm:pt>
    <dgm:pt modelId="{C6DFB4AB-5A12-4FCC-81E5-59F494FD9F7B}" type="pres">
      <dgm:prSet presAssocID="{932EACF0-FE5C-4C04-ACF1-541895FEF9BD}" presName="txSpace" presStyleCnt="0"/>
      <dgm:spPr/>
    </dgm:pt>
    <dgm:pt modelId="{52C44AA8-E516-4C74-94B7-FFADFEDA8E37}" type="pres">
      <dgm:prSet presAssocID="{932EACF0-FE5C-4C04-ACF1-541895FEF9BD}" presName="desTx" presStyleLbl="revTx" presStyleIdx="7" presStyleCnt="8">
        <dgm:presLayoutVars/>
      </dgm:prSet>
      <dgm:spPr/>
    </dgm:pt>
  </dgm:ptLst>
  <dgm:cxnLst>
    <dgm:cxn modelId="{6EDF2104-354B-4E0C-ACC8-F422B7FD03A3}" type="presOf" srcId="{932EACF0-FE5C-4C04-ACF1-541895FEF9BD}" destId="{B381E028-FFC1-4BD1-9556-3FC01ACA0D09}" srcOrd="0" destOrd="0" presId="urn:microsoft.com/office/officeart/2018/5/layout/CenteredIconLabelDescriptionList"/>
    <dgm:cxn modelId="{CD935106-9612-4FEA-B4FF-4D2FA3C631F3}" srcId="{3DF9CAB6-92BB-461D-9967-2BF8D7457709}" destId="{932EACF0-FE5C-4C04-ACF1-541895FEF9BD}" srcOrd="3" destOrd="0" parTransId="{6B3B8EA0-B584-45EC-9BE2-839587D3A4B4}" sibTransId="{7F6B6A10-F887-45C9-8A5E-68C2175E2BA4}"/>
    <dgm:cxn modelId="{C1296733-C6BF-47F5-852F-10B54AB0DCB2}" type="presOf" srcId="{DA252819-8241-4354-AB0A-5477A71C7A00}" destId="{3268E243-0670-4EDA-8009-8B3138C80FB4}" srcOrd="0" destOrd="0" presId="urn:microsoft.com/office/officeart/2018/5/layout/CenteredIconLabelDescriptionList"/>
    <dgm:cxn modelId="{057C2540-41C7-4A5D-8A19-DEB584B41FD6}" type="presOf" srcId="{A857EE84-6651-4FC0-9D75-EF1F4C443718}" destId="{29295122-2FF5-4A76-9754-96E420ACB289}" srcOrd="0" destOrd="0" presId="urn:microsoft.com/office/officeart/2018/5/layout/CenteredIconLabelDescriptionList"/>
    <dgm:cxn modelId="{C786384B-690D-455C-880E-C1240D17B592}" srcId="{3DF9CAB6-92BB-461D-9967-2BF8D7457709}" destId="{DA252819-8241-4354-AB0A-5477A71C7A00}" srcOrd="0" destOrd="0" parTransId="{9FB874FE-EAC0-4237-8F78-C471EC78AB5A}" sibTransId="{21E1A28F-AB09-49A8-B789-1295605A82A9}"/>
    <dgm:cxn modelId="{B1FF8A4D-66C4-43DC-9261-964A5C62D8BC}" srcId="{3DF9CAB6-92BB-461D-9967-2BF8D7457709}" destId="{7ECCBE01-C395-41E1-B2A0-B061274BD69A}" srcOrd="2" destOrd="0" parTransId="{35A6A2F3-61A9-4DE1-9DC1-2EC28579145D}" sibTransId="{CC6B23D2-FB49-4AA1-A137-C36A99E8C31A}"/>
    <dgm:cxn modelId="{A9FEE750-3DE8-4592-90E2-0ED156E54C31}" srcId="{145647AD-0EDB-4228-8E99-BD85CE4B5198}" destId="{25A61418-BA98-4A93-B86E-EBFFACC9C7DE}" srcOrd="2" destOrd="0" parTransId="{CBB49901-736A-4FA6-87D8-B428B2292F17}" sibTransId="{3B27BB61-E024-4AE8-B365-EA9098CF46A8}"/>
    <dgm:cxn modelId="{8F0C9979-84D0-4AD6-B2AF-5D36C9C2F7DA}" srcId="{145647AD-0EDB-4228-8E99-BD85CE4B5198}" destId="{15C9742F-8546-405E-BAD7-6439F3C1F2C3}" srcOrd="1" destOrd="0" parTransId="{DBBD10E1-CFFE-43F8-9509-C62ADEB74047}" sibTransId="{68004E87-04AC-478F-AD52-7F2D7B8A0254}"/>
    <dgm:cxn modelId="{2AD14698-2962-4DE4-8970-E5A507F90508}" type="presOf" srcId="{145647AD-0EDB-4228-8E99-BD85CE4B5198}" destId="{79465AD7-BD59-47CA-B692-41B32ED4573A}" srcOrd="0" destOrd="0" presId="urn:microsoft.com/office/officeart/2018/5/layout/CenteredIconLabelDescriptionList"/>
    <dgm:cxn modelId="{181F64AB-2CBD-4339-BB0A-1BF429BA2806}" type="presOf" srcId="{3DF9CAB6-92BB-461D-9967-2BF8D7457709}" destId="{B6FC7C6C-16F3-42C1-BCB8-5D73C9769E93}" srcOrd="0" destOrd="0" presId="urn:microsoft.com/office/officeart/2018/5/layout/CenteredIconLabelDescriptionList"/>
    <dgm:cxn modelId="{4A21A4B2-0B10-4E5D-B686-828C3B0B7F6B}" srcId="{3DF9CAB6-92BB-461D-9967-2BF8D7457709}" destId="{145647AD-0EDB-4228-8E99-BD85CE4B5198}" srcOrd="1" destOrd="0" parTransId="{B85673F4-D8D6-4FAC-8A5C-268C4AEABECA}" sibTransId="{5C32A1B1-A97F-4D2D-BD73-556C2B055C31}"/>
    <dgm:cxn modelId="{339E5BC8-25B5-4266-8BFD-016B3CF7DFFA}" type="presOf" srcId="{7ECCBE01-C395-41E1-B2A0-B061274BD69A}" destId="{D52EA266-F5FF-4A19-B193-FA8D9A59D217}" srcOrd="0" destOrd="0" presId="urn:microsoft.com/office/officeart/2018/5/layout/CenteredIconLabelDescriptionList"/>
    <dgm:cxn modelId="{A734DCCA-4063-40A0-A3B8-F700B3719E73}" type="presOf" srcId="{25A61418-BA98-4A93-B86E-EBFFACC9C7DE}" destId="{29295122-2FF5-4A76-9754-96E420ACB289}" srcOrd="0" destOrd="2" presId="urn:microsoft.com/office/officeart/2018/5/layout/CenteredIconLabelDescriptionList"/>
    <dgm:cxn modelId="{ADCC72D4-B897-4C7E-961E-D35871870A13}" type="presOf" srcId="{15C9742F-8546-405E-BAD7-6439F3C1F2C3}" destId="{29295122-2FF5-4A76-9754-96E420ACB289}" srcOrd="0" destOrd="1" presId="urn:microsoft.com/office/officeart/2018/5/layout/CenteredIconLabelDescriptionList"/>
    <dgm:cxn modelId="{22A7A8F7-981D-4D28-AB3A-717AD71D7D5C}" srcId="{145647AD-0EDB-4228-8E99-BD85CE4B5198}" destId="{A857EE84-6651-4FC0-9D75-EF1F4C443718}" srcOrd="0" destOrd="0" parTransId="{058D80D9-8809-4313-89A1-EA675EC2D7B8}" sibTransId="{E0C9B7E2-7495-4F2F-8C36-303AE15D4FE5}"/>
    <dgm:cxn modelId="{8623F18F-8F08-412E-B818-E735C92A12F6}" type="presParOf" srcId="{B6FC7C6C-16F3-42C1-BCB8-5D73C9769E93}" destId="{83CE7426-2645-49C0-BF93-D05B4677549F}" srcOrd="0" destOrd="0" presId="urn:microsoft.com/office/officeart/2018/5/layout/CenteredIconLabelDescriptionList"/>
    <dgm:cxn modelId="{D94FDFEC-D03A-4213-8E44-5B52B86C330B}" type="presParOf" srcId="{83CE7426-2645-49C0-BF93-D05B4677549F}" destId="{1BA6D8C4-550B-4D8A-80B2-DA1D6B95AD74}" srcOrd="0" destOrd="0" presId="urn:microsoft.com/office/officeart/2018/5/layout/CenteredIconLabelDescriptionList"/>
    <dgm:cxn modelId="{1C3051DE-1CA9-4789-A3A9-18B000C5472B}" type="presParOf" srcId="{83CE7426-2645-49C0-BF93-D05B4677549F}" destId="{30C31E49-4F8B-4304-9047-6CC14E442D6E}" srcOrd="1" destOrd="0" presId="urn:microsoft.com/office/officeart/2018/5/layout/CenteredIconLabelDescriptionList"/>
    <dgm:cxn modelId="{5CCDC3EA-FEC4-48C2-8198-3703625BB65B}" type="presParOf" srcId="{83CE7426-2645-49C0-BF93-D05B4677549F}" destId="{3268E243-0670-4EDA-8009-8B3138C80FB4}" srcOrd="2" destOrd="0" presId="urn:microsoft.com/office/officeart/2018/5/layout/CenteredIconLabelDescriptionList"/>
    <dgm:cxn modelId="{14F9E86A-3CB8-415F-8EAB-A4135AE0ADFA}" type="presParOf" srcId="{83CE7426-2645-49C0-BF93-D05B4677549F}" destId="{721B07E2-2161-495D-A94B-EEF0A7DE1E0F}" srcOrd="3" destOrd="0" presId="urn:microsoft.com/office/officeart/2018/5/layout/CenteredIconLabelDescriptionList"/>
    <dgm:cxn modelId="{967932A4-5E91-4FEF-9292-C23ACE3FAFE9}" type="presParOf" srcId="{83CE7426-2645-49C0-BF93-D05B4677549F}" destId="{A70A8603-DAFA-4CF6-A347-17167CA9471D}" srcOrd="4" destOrd="0" presId="urn:microsoft.com/office/officeart/2018/5/layout/CenteredIconLabelDescriptionList"/>
    <dgm:cxn modelId="{73474845-1485-4861-A444-D47359120466}" type="presParOf" srcId="{B6FC7C6C-16F3-42C1-BCB8-5D73C9769E93}" destId="{CC2DCF5B-3D11-45D7-B9D6-635D6264D32C}" srcOrd="1" destOrd="0" presId="urn:microsoft.com/office/officeart/2018/5/layout/CenteredIconLabelDescriptionList"/>
    <dgm:cxn modelId="{B115A4E1-D001-404C-9393-6329F7BF679C}" type="presParOf" srcId="{B6FC7C6C-16F3-42C1-BCB8-5D73C9769E93}" destId="{5B18628F-226F-4A96-BCC2-A06077899F58}" srcOrd="2" destOrd="0" presId="urn:microsoft.com/office/officeart/2018/5/layout/CenteredIconLabelDescriptionList"/>
    <dgm:cxn modelId="{28FDBCD4-9197-4FD2-A177-1BE166A7D2DD}" type="presParOf" srcId="{5B18628F-226F-4A96-BCC2-A06077899F58}" destId="{3725CB4C-54CD-4458-B9D6-380B538BFFEA}" srcOrd="0" destOrd="0" presId="urn:microsoft.com/office/officeart/2018/5/layout/CenteredIconLabelDescriptionList"/>
    <dgm:cxn modelId="{4DD281CA-14D3-4FFA-8F08-9C7E72E795BC}" type="presParOf" srcId="{5B18628F-226F-4A96-BCC2-A06077899F58}" destId="{5FD49066-F209-4264-B024-5F8B2D731B79}" srcOrd="1" destOrd="0" presId="urn:microsoft.com/office/officeart/2018/5/layout/CenteredIconLabelDescriptionList"/>
    <dgm:cxn modelId="{3A34F86F-4A1F-4EAB-A7FC-A105F4C805FD}" type="presParOf" srcId="{5B18628F-226F-4A96-BCC2-A06077899F58}" destId="{79465AD7-BD59-47CA-B692-41B32ED4573A}" srcOrd="2" destOrd="0" presId="urn:microsoft.com/office/officeart/2018/5/layout/CenteredIconLabelDescriptionList"/>
    <dgm:cxn modelId="{54F50968-9375-47EA-9255-D0E8E57AF6DF}" type="presParOf" srcId="{5B18628F-226F-4A96-BCC2-A06077899F58}" destId="{5FF68E53-423B-410C-A5BE-C1EBE0B4ACCF}" srcOrd="3" destOrd="0" presId="urn:microsoft.com/office/officeart/2018/5/layout/CenteredIconLabelDescriptionList"/>
    <dgm:cxn modelId="{16F48182-DF76-418B-A37A-18CB2C4A0D6F}" type="presParOf" srcId="{5B18628F-226F-4A96-BCC2-A06077899F58}" destId="{29295122-2FF5-4A76-9754-96E420ACB289}" srcOrd="4" destOrd="0" presId="urn:microsoft.com/office/officeart/2018/5/layout/CenteredIconLabelDescriptionList"/>
    <dgm:cxn modelId="{A470208A-2EB8-4548-B5ED-1D924D7833FD}" type="presParOf" srcId="{B6FC7C6C-16F3-42C1-BCB8-5D73C9769E93}" destId="{C345916D-E338-49AC-8A2E-9EED56466B89}" srcOrd="3" destOrd="0" presId="urn:microsoft.com/office/officeart/2018/5/layout/CenteredIconLabelDescriptionList"/>
    <dgm:cxn modelId="{E5C73C2A-72AD-4D6A-BE0E-99FA6FF307A7}" type="presParOf" srcId="{B6FC7C6C-16F3-42C1-BCB8-5D73C9769E93}" destId="{A15CAB39-2606-442B-90A7-0F15E45D0B9A}" srcOrd="4" destOrd="0" presId="urn:microsoft.com/office/officeart/2018/5/layout/CenteredIconLabelDescriptionList"/>
    <dgm:cxn modelId="{DA4CE10A-812E-48DA-809E-8959472B5BA1}" type="presParOf" srcId="{A15CAB39-2606-442B-90A7-0F15E45D0B9A}" destId="{E9779D58-0B47-479E-A72F-9F6C7DD556DB}" srcOrd="0" destOrd="0" presId="urn:microsoft.com/office/officeart/2018/5/layout/CenteredIconLabelDescriptionList"/>
    <dgm:cxn modelId="{A1B30C05-A682-4CBA-A825-0DFF070A142A}" type="presParOf" srcId="{A15CAB39-2606-442B-90A7-0F15E45D0B9A}" destId="{9AFAC652-510C-4D00-A73A-C14E76E9638C}" srcOrd="1" destOrd="0" presId="urn:microsoft.com/office/officeart/2018/5/layout/CenteredIconLabelDescriptionList"/>
    <dgm:cxn modelId="{4CB1B3AE-1A81-46C7-9FB9-347F2E89134E}" type="presParOf" srcId="{A15CAB39-2606-442B-90A7-0F15E45D0B9A}" destId="{D52EA266-F5FF-4A19-B193-FA8D9A59D217}" srcOrd="2" destOrd="0" presId="urn:microsoft.com/office/officeart/2018/5/layout/CenteredIconLabelDescriptionList"/>
    <dgm:cxn modelId="{B7AEAE49-EEB0-4574-A167-0EDE52839760}" type="presParOf" srcId="{A15CAB39-2606-442B-90A7-0F15E45D0B9A}" destId="{2022DA35-909A-4523-8991-F94082DB045E}" srcOrd="3" destOrd="0" presId="urn:microsoft.com/office/officeart/2018/5/layout/CenteredIconLabelDescriptionList"/>
    <dgm:cxn modelId="{5012029E-BE9F-4BDF-AC9A-51E7651A8979}" type="presParOf" srcId="{A15CAB39-2606-442B-90A7-0F15E45D0B9A}" destId="{311D4A2C-61A4-4912-B9E0-23F015FA5B6D}" srcOrd="4" destOrd="0" presId="urn:microsoft.com/office/officeart/2018/5/layout/CenteredIconLabelDescriptionList"/>
    <dgm:cxn modelId="{06FD66BF-1DE4-4163-B362-F05C42F1EFD9}" type="presParOf" srcId="{B6FC7C6C-16F3-42C1-BCB8-5D73C9769E93}" destId="{D5F80108-60CB-470E-A143-C5BCF2AB84F8}" srcOrd="5" destOrd="0" presId="urn:microsoft.com/office/officeart/2018/5/layout/CenteredIconLabelDescriptionList"/>
    <dgm:cxn modelId="{CD3577C5-8559-45AD-B618-BB1ABD3A6A0C}" type="presParOf" srcId="{B6FC7C6C-16F3-42C1-BCB8-5D73C9769E93}" destId="{66B5AD95-41E2-47DB-936D-685DA26EE451}" srcOrd="6" destOrd="0" presId="urn:microsoft.com/office/officeart/2018/5/layout/CenteredIconLabelDescriptionList"/>
    <dgm:cxn modelId="{138D65DB-24A3-466F-B808-29B7EE1F565C}" type="presParOf" srcId="{66B5AD95-41E2-47DB-936D-685DA26EE451}" destId="{8F10CF1A-F629-471E-9462-55849A8F628B}" srcOrd="0" destOrd="0" presId="urn:microsoft.com/office/officeart/2018/5/layout/CenteredIconLabelDescriptionList"/>
    <dgm:cxn modelId="{6140630B-563E-42FB-B227-18F4CFE8DC2B}" type="presParOf" srcId="{66B5AD95-41E2-47DB-936D-685DA26EE451}" destId="{684916CB-1532-4569-AA2F-03232F2276F9}" srcOrd="1" destOrd="0" presId="urn:microsoft.com/office/officeart/2018/5/layout/CenteredIconLabelDescriptionList"/>
    <dgm:cxn modelId="{E1E388BA-C892-4B47-A8AA-E522101F85AE}" type="presParOf" srcId="{66B5AD95-41E2-47DB-936D-685DA26EE451}" destId="{B381E028-FFC1-4BD1-9556-3FC01ACA0D09}" srcOrd="2" destOrd="0" presId="urn:microsoft.com/office/officeart/2018/5/layout/CenteredIconLabelDescriptionList"/>
    <dgm:cxn modelId="{522E4954-CAE5-4B18-9056-18323D3C75C2}" type="presParOf" srcId="{66B5AD95-41E2-47DB-936D-685DA26EE451}" destId="{C6DFB4AB-5A12-4FCC-81E5-59F494FD9F7B}" srcOrd="3" destOrd="0" presId="urn:microsoft.com/office/officeart/2018/5/layout/CenteredIconLabelDescriptionList"/>
    <dgm:cxn modelId="{50D60E25-7BD9-43F2-8418-E6BA12B0B8D9}" type="presParOf" srcId="{66B5AD95-41E2-47DB-936D-685DA26EE451}" destId="{52C44AA8-E516-4C74-94B7-FFADFEDA8E3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A003801B-593A-4A96-881B-F00D41157352}" type="doc">
      <dgm:prSet loTypeId="urn:microsoft.com/office/officeart/2005/8/layout/vList5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CD0CDF4-39D2-4954-9CA0-CD947CDF76D5}">
      <dgm:prSet/>
      <dgm:spPr/>
      <dgm:t>
        <a:bodyPr/>
        <a:lstStyle/>
        <a:p>
          <a:r>
            <a:rPr lang="en-IN"/>
            <a:t>Three main services:</a:t>
          </a:r>
          <a:endParaRPr lang="en-US"/>
        </a:p>
      </dgm:t>
    </dgm:pt>
    <dgm:pt modelId="{0128DCA6-3DE2-464E-BBA1-412E9DC383E6}" type="parTrans" cxnId="{D4921472-76BD-43F3-967D-B367C3FD1AE4}">
      <dgm:prSet/>
      <dgm:spPr/>
      <dgm:t>
        <a:bodyPr/>
        <a:lstStyle/>
        <a:p>
          <a:endParaRPr lang="en-US"/>
        </a:p>
      </dgm:t>
    </dgm:pt>
    <dgm:pt modelId="{5271B526-EB99-4E1D-A06E-E989822F1FC7}" type="sibTrans" cxnId="{D4921472-76BD-43F3-967D-B367C3FD1AE4}">
      <dgm:prSet/>
      <dgm:spPr/>
      <dgm:t>
        <a:bodyPr/>
        <a:lstStyle/>
        <a:p>
          <a:endParaRPr lang="en-US"/>
        </a:p>
      </dgm:t>
    </dgm:pt>
    <dgm:pt modelId="{6043DF5D-A1A8-47D9-87B8-A959EDF8B096}">
      <dgm:prSet/>
      <dgm:spPr/>
      <dgm:t>
        <a:bodyPr/>
        <a:lstStyle/>
        <a:p>
          <a:r>
            <a:rPr lang="en-IN" b="1" dirty="0"/>
            <a:t>OS Patch Management </a:t>
          </a:r>
          <a:r>
            <a:rPr lang="en-IN" dirty="0"/>
            <a:t>:- </a:t>
          </a:r>
          <a:r>
            <a:rPr lang="en-US" dirty="0"/>
            <a:t>Apply on-demand and scheduled OS patches</a:t>
          </a:r>
        </a:p>
      </dgm:t>
    </dgm:pt>
    <dgm:pt modelId="{DD8213A7-07A3-4284-8C47-8AA8F15D9905}" type="parTrans" cxnId="{CC460947-822D-4AF1-9F5D-A799F2FF4CEA}">
      <dgm:prSet/>
      <dgm:spPr/>
      <dgm:t>
        <a:bodyPr/>
        <a:lstStyle/>
        <a:p>
          <a:endParaRPr lang="en-US"/>
        </a:p>
      </dgm:t>
    </dgm:pt>
    <dgm:pt modelId="{EBA35464-219B-4A9F-86AE-63234691A705}" type="sibTrans" cxnId="{CC460947-822D-4AF1-9F5D-A799F2FF4CEA}">
      <dgm:prSet/>
      <dgm:spPr/>
      <dgm:t>
        <a:bodyPr/>
        <a:lstStyle/>
        <a:p>
          <a:endParaRPr lang="en-US"/>
        </a:p>
      </dgm:t>
    </dgm:pt>
    <dgm:pt modelId="{23C9DB78-F4A0-4829-B03D-F05C95168568}">
      <dgm:prSet/>
      <dgm:spPr/>
      <dgm:t>
        <a:bodyPr/>
        <a:lstStyle/>
        <a:p>
          <a:r>
            <a:rPr lang="en-IN" b="1" dirty="0"/>
            <a:t>OS Inventory Management </a:t>
          </a:r>
          <a:r>
            <a:rPr lang="en-IN" dirty="0"/>
            <a:t>:- </a:t>
          </a:r>
          <a:r>
            <a:rPr lang="en-US" dirty="0"/>
            <a:t>Collect and review operating system information </a:t>
          </a:r>
        </a:p>
      </dgm:t>
    </dgm:pt>
    <dgm:pt modelId="{CB1E5B33-209F-4B72-9EA6-836E1459D050}" type="parTrans" cxnId="{A7AE4EB6-CD6B-4E20-8C19-91B16EB7BA4A}">
      <dgm:prSet/>
      <dgm:spPr/>
      <dgm:t>
        <a:bodyPr/>
        <a:lstStyle/>
        <a:p>
          <a:endParaRPr lang="en-US"/>
        </a:p>
      </dgm:t>
    </dgm:pt>
    <dgm:pt modelId="{B2FD37BD-41CA-4AC2-A8F2-1894832CA435}" type="sibTrans" cxnId="{A7AE4EB6-CD6B-4E20-8C19-91B16EB7BA4A}">
      <dgm:prSet/>
      <dgm:spPr/>
      <dgm:t>
        <a:bodyPr/>
        <a:lstStyle/>
        <a:p>
          <a:endParaRPr lang="en-US"/>
        </a:p>
      </dgm:t>
    </dgm:pt>
    <dgm:pt modelId="{75D34548-2FA2-4A5B-8E2C-73393B115BDD}">
      <dgm:prSet/>
      <dgm:spPr/>
      <dgm:t>
        <a:bodyPr/>
        <a:lstStyle/>
        <a:p>
          <a:r>
            <a:rPr lang="en-IN" b="1" dirty="0"/>
            <a:t>OS Configuration Management </a:t>
          </a:r>
          <a:r>
            <a:rPr lang="en-IN" dirty="0"/>
            <a:t>:- </a:t>
          </a:r>
          <a:r>
            <a:rPr lang="en-US" dirty="0"/>
            <a:t>Install, remove and auto-update software packages</a:t>
          </a:r>
        </a:p>
      </dgm:t>
    </dgm:pt>
    <dgm:pt modelId="{143B0A2D-8CA8-453F-BB95-1CC2A533C92D}" type="parTrans" cxnId="{B396E760-9534-47F8-9C84-E19C096FA2BA}">
      <dgm:prSet/>
      <dgm:spPr/>
      <dgm:t>
        <a:bodyPr/>
        <a:lstStyle/>
        <a:p>
          <a:endParaRPr lang="en-US"/>
        </a:p>
      </dgm:t>
    </dgm:pt>
    <dgm:pt modelId="{816ADDF8-E72D-4592-B47B-49C999D85BDE}" type="sibTrans" cxnId="{B396E760-9534-47F8-9C84-E19C096FA2BA}">
      <dgm:prSet/>
      <dgm:spPr/>
      <dgm:t>
        <a:bodyPr/>
        <a:lstStyle/>
        <a:p>
          <a:endParaRPr lang="en-US"/>
        </a:p>
      </dgm:t>
    </dgm:pt>
    <dgm:pt modelId="{B88EDCDF-0FA0-4580-B303-EBEE1E45B6F3}" type="pres">
      <dgm:prSet presAssocID="{A003801B-593A-4A96-881B-F00D41157352}" presName="Name0" presStyleCnt="0">
        <dgm:presLayoutVars>
          <dgm:dir/>
          <dgm:animLvl val="lvl"/>
          <dgm:resizeHandles val="exact"/>
        </dgm:presLayoutVars>
      </dgm:prSet>
      <dgm:spPr/>
    </dgm:pt>
    <dgm:pt modelId="{8486537B-8C10-4301-80E5-19946F559AE6}" type="pres">
      <dgm:prSet presAssocID="{8CD0CDF4-39D2-4954-9CA0-CD947CDF76D5}" presName="linNode" presStyleCnt="0"/>
      <dgm:spPr/>
    </dgm:pt>
    <dgm:pt modelId="{F34285D6-5351-456B-A445-9D7B5D17688E}" type="pres">
      <dgm:prSet presAssocID="{8CD0CDF4-39D2-4954-9CA0-CD947CDF76D5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EC98A742-CC54-4F0B-96E4-7457546BC9B1}" type="pres">
      <dgm:prSet presAssocID="{8CD0CDF4-39D2-4954-9CA0-CD947CDF76D5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28925303-ACE3-4872-A79D-7D43A213033D}" type="presOf" srcId="{8CD0CDF4-39D2-4954-9CA0-CD947CDF76D5}" destId="{F34285D6-5351-456B-A445-9D7B5D17688E}" srcOrd="0" destOrd="0" presId="urn:microsoft.com/office/officeart/2005/8/layout/vList5"/>
    <dgm:cxn modelId="{2309AE09-2E71-4A98-8795-6AD07CB13CB5}" type="presOf" srcId="{75D34548-2FA2-4A5B-8E2C-73393B115BDD}" destId="{EC98A742-CC54-4F0B-96E4-7457546BC9B1}" srcOrd="0" destOrd="2" presId="urn:microsoft.com/office/officeart/2005/8/layout/vList5"/>
    <dgm:cxn modelId="{B396E760-9534-47F8-9C84-E19C096FA2BA}" srcId="{8CD0CDF4-39D2-4954-9CA0-CD947CDF76D5}" destId="{75D34548-2FA2-4A5B-8E2C-73393B115BDD}" srcOrd="2" destOrd="0" parTransId="{143B0A2D-8CA8-453F-BB95-1CC2A533C92D}" sibTransId="{816ADDF8-E72D-4592-B47B-49C999D85BDE}"/>
    <dgm:cxn modelId="{CC460947-822D-4AF1-9F5D-A799F2FF4CEA}" srcId="{8CD0CDF4-39D2-4954-9CA0-CD947CDF76D5}" destId="{6043DF5D-A1A8-47D9-87B8-A959EDF8B096}" srcOrd="0" destOrd="0" parTransId="{DD8213A7-07A3-4284-8C47-8AA8F15D9905}" sibTransId="{EBA35464-219B-4A9F-86AE-63234691A705}"/>
    <dgm:cxn modelId="{31912A71-5640-4A98-ABB7-2511E932D8C1}" type="presOf" srcId="{A003801B-593A-4A96-881B-F00D41157352}" destId="{B88EDCDF-0FA0-4580-B303-EBEE1E45B6F3}" srcOrd="0" destOrd="0" presId="urn:microsoft.com/office/officeart/2005/8/layout/vList5"/>
    <dgm:cxn modelId="{D4921472-76BD-43F3-967D-B367C3FD1AE4}" srcId="{A003801B-593A-4A96-881B-F00D41157352}" destId="{8CD0CDF4-39D2-4954-9CA0-CD947CDF76D5}" srcOrd="0" destOrd="0" parTransId="{0128DCA6-3DE2-464E-BBA1-412E9DC383E6}" sibTransId="{5271B526-EB99-4E1D-A06E-E989822F1FC7}"/>
    <dgm:cxn modelId="{27706198-1184-462C-8469-BC043D09805F}" type="presOf" srcId="{23C9DB78-F4A0-4829-B03D-F05C95168568}" destId="{EC98A742-CC54-4F0B-96E4-7457546BC9B1}" srcOrd="0" destOrd="1" presId="urn:microsoft.com/office/officeart/2005/8/layout/vList5"/>
    <dgm:cxn modelId="{A7AE4EB6-CD6B-4E20-8C19-91B16EB7BA4A}" srcId="{8CD0CDF4-39D2-4954-9CA0-CD947CDF76D5}" destId="{23C9DB78-F4A0-4829-B03D-F05C95168568}" srcOrd="1" destOrd="0" parTransId="{CB1E5B33-209F-4B72-9EA6-836E1459D050}" sibTransId="{B2FD37BD-41CA-4AC2-A8F2-1894832CA435}"/>
    <dgm:cxn modelId="{312B81E2-EACD-419F-B094-196D6F3D5C2E}" type="presOf" srcId="{6043DF5D-A1A8-47D9-87B8-A959EDF8B096}" destId="{EC98A742-CC54-4F0B-96E4-7457546BC9B1}" srcOrd="0" destOrd="0" presId="urn:microsoft.com/office/officeart/2005/8/layout/vList5"/>
    <dgm:cxn modelId="{104EEC9B-8270-44B1-BF39-12DC67A53281}" type="presParOf" srcId="{B88EDCDF-0FA0-4580-B303-EBEE1E45B6F3}" destId="{8486537B-8C10-4301-80E5-19946F559AE6}" srcOrd="0" destOrd="0" presId="urn:microsoft.com/office/officeart/2005/8/layout/vList5"/>
    <dgm:cxn modelId="{37AC5653-1444-4C60-91EF-901119EF5C8C}" type="presParOf" srcId="{8486537B-8C10-4301-80E5-19946F559AE6}" destId="{F34285D6-5351-456B-A445-9D7B5D17688E}" srcOrd="0" destOrd="0" presId="urn:microsoft.com/office/officeart/2005/8/layout/vList5"/>
    <dgm:cxn modelId="{F8E62A58-5C3F-4BEF-9E83-09090E958979}" type="presParOf" srcId="{8486537B-8C10-4301-80E5-19946F559AE6}" destId="{EC98A742-CC54-4F0B-96E4-7457546BC9B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EE96F5-B520-4C9A-9734-4ACF8A4AF7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1C0DBF2-8940-4ABD-8668-4F62B614B560}">
      <dgm:prSet/>
      <dgm:spPr/>
      <dgm:t>
        <a:bodyPr/>
        <a:lstStyle/>
        <a:p>
          <a:r>
            <a:rPr lang="en-US" b="1" i="0"/>
            <a:t>Storage Efficiency:</a:t>
          </a:r>
          <a:r>
            <a:rPr lang="en-US" b="0" i="0"/>
            <a:t> The persistent disks support up to 257 TB of storage. Organizations that require more scalable storage options can go for Compute Engine</a:t>
          </a:r>
          <a:endParaRPr lang="en-US"/>
        </a:p>
      </dgm:t>
    </dgm:pt>
    <dgm:pt modelId="{0BCA3F9B-B4C5-4F19-88E6-4BA93FE46F66}" type="parTrans" cxnId="{61950B21-A502-4D16-93AC-431F3677B53E}">
      <dgm:prSet/>
      <dgm:spPr/>
      <dgm:t>
        <a:bodyPr/>
        <a:lstStyle/>
        <a:p>
          <a:endParaRPr lang="en-US"/>
        </a:p>
      </dgm:t>
    </dgm:pt>
    <dgm:pt modelId="{77A49F94-496D-4CC7-A4C2-A42B707132BE}" type="sibTrans" cxnId="{61950B21-A502-4D16-93AC-431F3677B53E}">
      <dgm:prSet/>
      <dgm:spPr/>
      <dgm:t>
        <a:bodyPr/>
        <a:lstStyle/>
        <a:p>
          <a:endParaRPr lang="en-US"/>
        </a:p>
      </dgm:t>
    </dgm:pt>
    <dgm:pt modelId="{711AA83A-5735-4FB6-A6AD-1EA6E455BE43}">
      <dgm:prSet/>
      <dgm:spPr/>
      <dgm:t>
        <a:bodyPr/>
        <a:lstStyle/>
        <a:p>
          <a:r>
            <a:rPr lang="en-US" b="1" i="0"/>
            <a:t>Cost:</a:t>
          </a:r>
          <a:r>
            <a:rPr lang="en-US" b="0" i="0"/>
            <a:t> Within the GCP ecosystem, users pay only for the computing time that they have consumed. The per-second billing plan is used by the Google compute engine.</a:t>
          </a:r>
          <a:endParaRPr lang="en-US"/>
        </a:p>
      </dgm:t>
    </dgm:pt>
    <dgm:pt modelId="{22AC4CC6-ABB4-4939-A1AD-0905474272D7}" type="parTrans" cxnId="{5D49F70A-E1CF-42A2-A3FB-576A54672415}">
      <dgm:prSet/>
      <dgm:spPr/>
      <dgm:t>
        <a:bodyPr/>
        <a:lstStyle/>
        <a:p>
          <a:endParaRPr lang="en-US"/>
        </a:p>
      </dgm:t>
    </dgm:pt>
    <dgm:pt modelId="{69B5461B-16BF-4A14-AC3A-92907B8BD92F}" type="sibTrans" cxnId="{5D49F70A-E1CF-42A2-A3FB-576A54672415}">
      <dgm:prSet/>
      <dgm:spPr/>
      <dgm:t>
        <a:bodyPr/>
        <a:lstStyle/>
        <a:p>
          <a:endParaRPr lang="en-US"/>
        </a:p>
      </dgm:t>
    </dgm:pt>
    <dgm:pt modelId="{1CD43399-30A2-4162-895C-938383D82370}">
      <dgm:prSet/>
      <dgm:spPr/>
      <dgm:t>
        <a:bodyPr/>
        <a:lstStyle/>
        <a:p>
          <a:r>
            <a:rPr lang="en-US" b="1" i="0"/>
            <a:t>Stability:</a:t>
          </a:r>
          <a:r>
            <a:rPr lang="en-US" b="0" i="0"/>
            <a:t> It offers more stable services because of its ability to provide live migration of VMs between the hosts.</a:t>
          </a:r>
          <a:endParaRPr lang="en-US"/>
        </a:p>
      </dgm:t>
    </dgm:pt>
    <dgm:pt modelId="{D0BC4D1B-0703-447B-B76F-0D8EBBD2C8B6}" type="parTrans" cxnId="{B193F18F-2138-48B0-AB82-B25BB601759A}">
      <dgm:prSet/>
      <dgm:spPr/>
      <dgm:t>
        <a:bodyPr/>
        <a:lstStyle/>
        <a:p>
          <a:endParaRPr lang="en-US"/>
        </a:p>
      </dgm:t>
    </dgm:pt>
    <dgm:pt modelId="{0C66D9BF-2BEE-4285-91A4-7985A74EEFE7}" type="sibTrans" cxnId="{B193F18F-2138-48B0-AB82-B25BB601759A}">
      <dgm:prSet/>
      <dgm:spPr/>
      <dgm:t>
        <a:bodyPr/>
        <a:lstStyle/>
        <a:p>
          <a:endParaRPr lang="en-US"/>
        </a:p>
      </dgm:t>
    </dgm:pt>
    <dgm:pt modelId="{D0A3BFC7-0D97-4E9B-9D53-40636E76DB75}">
      <dgm:prSet/>
      <dgm:spPr/>
      <dgm:t>
        <a:bodyPr/>
        <a:lstStyle/>
        <a:p>
          <a:r>
            <a:rPr lang="en-US" b="1" i="0"/>
            <a:t>Backups:</a:t>
          </a:r>
          <a:r>
            <a:rPr lang="en-US" b="0" i="0"/>
            <a:t> Google Cloud Platform has a robust, inbuilt, and redundant backup system. The Compute Engine uses this system for flagship products like Search Engine and Gmail.</a:t>
          </a:r>
          <a:endParaRPr lang="en-US"/>
        </a:p>
      </dgm:t>
    </dgm:pt>
    <dgm:pt modelId="{E9709255-F183-46D4-A9A5-CC0F4AC304B4}" type="parTrans" cxnId="{786F917B-9300-4DEC-AB2E-B82596C6E46B}">
      <dgm:prSet/>
      <dgm:spPr/>
      <dgm:t>
        <a:bodyPr/>
        <a:lstStyle/>
        <a:p>
          <a:endParaRPr lang="en-US"/>
        </a:p>
      </dgm:t>
    </dgm:pt>
    <dgm:pt modelId="{AC572636-BA0C-4322-A2C0-9844D2A4541A}" type="sibTrans" cxnId="{786F917B-9300-4DEC-AB2E-B82596C6E46B}">
      <dgm:prSet/>
      <dgm:spPr/>
      <dgm:t>
        <a:bodyPr/>
        <a:lstStyle/>
        <a:p>
          <a:endParaRPr lang="en-US"/>
        </a:p>
      </dgm:t>
    </dgm:pt>
    <dgm:pt modelId="{313C7CFA-76F4-4E26-BEA8-0FCEE1453CE5}">
      <dgm:prSet/>
      <dgm:spPr/>
      <dgm:t>
        <a:bodyPr/>
        <a:lstStyle/>
        <a:p>
          <a:r>
            <a:rPr lang="en-US" b="1" i="0"/>
            <a:t>Scalability:</a:t>
          </a:r>
          <a:r>
            <a:rPr lang="en-US" b="0" i="0"/>
            <a:t> It makes reservations to help ensure that applications have the capacity they need as they scale.</a:t>
          </a:r>
          <a:endParaRPr lang="en-US"/>
        </a:p>
      </dgm:t>
    </dgm:pt>
    <dgm:pt modelId="{4DFCA89F-B73A-4463-8816-FABF7A15A9D4}" type="parTrans" cxnId="{589F875B-FA70-4DA6-9ACE-9B36B398BA22}">
      <dgm:prSet/>
      <dgm:spPr/>
      <dgm:t>
        <a:bodyPr/>
        <a:lstStyle/>
        <a:p>
          <a:endParaRPr lang="en-US"/>
        </a:p>
      </dgm:t>
    </dgm:pt>
    <dgm:pt modelId="{F9C02B0B-81B3-4FCA-A1A6-E73A0147964B}" type="sibTrans" cxnId="{589F875B-FA70-4DA6-9ACE-9B36B398BA22}">
      <dgm:prSet/>
      <dgm:spPr/>
      <dgm:t>
        <a:bodyPr/>
        <a:lstStyle/>
        <a:p>
          <a:endParaRPr lang="en-US"/>
        </a:p>
      </dgm:t>
    </dgm:pt>
    <dgm:pt modelId="{5AD1AD1A-4793-4DE9-9076-E553C7E1588A}">
      <dgm:prSet/>
      <dgm:spPr/>
      <dgm:t>
        <a:bodyPr/>
        <a:lstStyle/>
        <a:p>
          <a:r>
            <a:rPr lang="en-US" b="1" i="0"/>
            <a:t>Security:</a:t>
          </a:r>
          <a:r>
            <a:rPr lang="en-US" b="0" i="0"/>
            <a:t> Google Compute Engine is a more secure and safe place for cloud applications.</a:t>
          </a:r>
          <a:endParaRPr lang="en-US"/>
        </a:p>
      </dgm:t>
    </dgm:pt>
    <dgm:pt modelId="{865F9955-6199-4397-9144-5507FE8F918A}" type="parTrans" cxnId="{3BD887CB-7C99-4AE7-ADA9-BCE8488DDF7D}">
      <dgm:prSet/>
      <dgm:spPr/>
      <dgm:t>
        <a:bodyPr/>
        <a:lstStyle/>
        <a:p>
          <a:endParaRPr lang="en-US"/>
        </a:p>
      </dgm:t>
    </dgm:pt>
    <dgm:pt modelId="{2E7CC613-ABED-488D-9573-5F2E8DA41532}" type="sibTrans" cxnId="{3BD887CB-7C99-4AE7-ADA9-BCE8488DDF7D}">
      <dgm:prSet/>
      <dgm:spPr/>
      <dgm:t>
        <a:bodyPr/>
        <a:lstStyle/>
        <a:p>
          <a:endParaRPr lang="en-US"/>
        </a:p>
      </dgm:t>
    </dgm:pt>
    <dgm:pt modelId="{B1067E40-602E-4273-9C18-317348C62EB7}" type="pres">
      <dgm:prSet presAssocID="{21EE96F5-B520-4C9A-9734-4ACF8A4AF758}" presName="linear" presStyleCnt="0">
        <dgm:presLayoutVars>
          <dgm:animLvl val="lvl"/>
          <dgm:resizeHandles val="exact"/>
        </dgm:presLayoutVars>
      </dgm:prSet>
      <dgm:spPr/>
    </dgm:pt>
    <dgm:pt modelId="{E3BBCB1F-DB2A-419F-A26B-2C08B3E4977E}" type="pres">
      <dgm:prSet presAssocID="{D1C0DBF2-8940-4ABD-8668-4F62B614B56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0318618-F050-4A4C-A918-308BA5763169}" type="pres">
      <dgm:prSet presAssocID="{77A49F94-496D-4CC7-A4C2-A42B707132BE}" presName="spacer" presStyleCnt="0"/>
      <dgm:spPr/>
    </dgm:pt>
    <dgm:pt modelId="{6DF0A733-6BA0-49C6-A406-C84667F63590}" type="pres">
      <dgm:prSet presAssocID="{711AA83A-5735-4FB6-A6AD-1EA6E455BE4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0D20C71-1CB7-4FA9-83BE-2C1DE24341AB}" type="pres">
      <dgm:prSet presAssocID="{69B5461B-16BF-4A14-AC3A-92907B8BD92F}" presName="spacer" presStyleCnt="0"/>
      <dgm:spPr/>
    </dgm:pt>
    <dgm:pt modelId="{60EA0774-A57E-42EE-A714-364B41614928}" type="pres">
      <dgm:prSet presAssocID="{1CD43399-30A2-4162-895C-938383D8237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273401F-E842-4F21-A0B7-1D31129E2819}" type="pres">
      <dgm:prSet presAssocID="{0C66D9BF-2BEE-4285-91A4-7985A74EEFE7}" presName="spacer" presStyleCnt="0"/>
      <dgm:spPr/>
    </dgm:pt>
    <dgm:pt modelId="{D0C0E262-2334-44E9-AD86-72ACBFE07BC4}" type="pres">
      <dgm:prSet presAssocID="{D0A3BFC7-0D97-4E9B-9D53-40636E76DB7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6C63CE4-5B7F-44E0-A9D1-D109EDE0A2AA}" type="pres">
      <dgm:prSet presAssocID="{AC572636-BA0C-4322-A2C0-9844D2A4541A}" presName="spacer" presStyleCnt="0"/>
      <dgm:spPr/>
    </dgm:pt>
    <dgm:pt modelId="{B8020B38-6373-4FE5-9D20-3AC2E0108B2B}" type="pres">
      <dgm:prSet presAssocID="{313C7CFA-76F4-4E26-BEA8-0FCEE1453CE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C1BAEA2-EF03-4F5A-9FC6-591F452F8109}" type="pres">
      <dgm:prSet presAssocID="{F9C02B0B-81B3-4FCA-A1A6-E73A0147964B}" presName="spacer" presStyleCnt="0"/>
      <dgm:spPr/>
    </dgm:pt>
    <dgm:pt modelId="{8D2EA2E3-C6CB-443B-9E20-9DEC1AA8CED9}" type="pres">
      <dgm:prSet presAssocID="{5AD1AD1A-4793-4DE9-9076-E553C7E1588A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D49F70A-E1CF-42A2-A3FB-576A54672415}" srcId="{21EE96F5-B520-4C9A-9734-4ACF8A4AF758}" destId="{711AA83A-5735-4FB6-A6AD-1EA6E455BE43}" srcOrd="1" destOrd="0" parTransId="{22AC4CC6-ABB4-4939-A1AD-0905474272D7}" sibTransId="{69B5461B-16BF-4A14-AC3A-92907B8BD92F}"/>
    <dgm:cxn modelId="{61950B21-A502-4D16-93AC-431F3677B53E}" srcId="{21EE96F5-B520-4C9A-9734-4ACF8A4AF758}" destId="{D1C0DBF2-8940-4ABD-8668-4F62B614B560}" srcOrd="0" destOrd="0" parTransId="{0BCA3F9B-B4C5-4F19-88E6-4BA93FE46F66}" sibTransId="{77A49F94-496D-4CC7-A4C2-A42B707132BE}"/>
    <dgm:cxn modelId="{589F875B-FA70-4DA6-9ACE-9B36B398BA22}" srcId="{21EE96F5-B520-4C9A-9734-4ACF8A4AF758}" destId="{313C7CFA-76F4-4E26-BEA8-0FCEE1453CE5}" srcOrd="4" destOrd="0" parTransId="{4DFCA89F-B73A-4463-8816-FABF7A15A9D4}" sibTransId="{F9C02B0B-81B3-4FCA-A1A6-E73A0147964B}"/>
    <dgm:cxn modelId="{DF185041-1339-4ED7-B75A-29A4F45929E9}" type="presOf" srcId="{D0A3BFC7-0D97-4E9B-9D53-40636E76DB75}" destId="{D0C0E262-2334-44E9-AD86-72ACBFE07BC4}" srcOrd="0" destOrd="0" presId="urn:microsoft.com/office/officeart/2005/8/layout/vList2"/>
    <dgm:cxn modelId="{AB232D44-5B9C-4385-BF39-23695BCF8F7E}" type="presOf" srcId="{D1C0DBF2-8940-4ABD-8668-4F62B614B560}" destId="{E3BBCB1F-DB2A-419F-A26B-2C08B3E4977E}" srcOrd="0" destOrd="0" presId="urn:microsoft.com/office/officeart/2005/8/layout/vList2"/>
    <dgm:cxn modelId="{786F917B-9300-4DEC-AB2E-B82596C6E46B}" srcId="{21EE96F5-B520-4C9A-9734-4ACF8A4AF758}" destId="{D0A3BFC7-0D97-4E9B-9D53-40636E76DB75}" srcOrd="3" destOrd="0" parTransId="{E9709255-F183-46D4-A9A5-CC0F4AC304B4}" sibTransId="{AC572636-BA0C-4322-A2C0-9844D2A4541A}"/>
    <dgm:cxn modelId="{B193F18F-2138-48B0-AB82-B25BB601759A}" srcId="{21EE96F5-B520-4C9A-9734-4ACF8A4AF758}" destId="{1CD43399-30A2-4162-895C-938383D82370}" srcOrd="2" destOrd="0" parTransId="{D0BC4D1B-0703-447B-B76F-0D8EBBD2C8B6}" sibTransId="{0C66D9BF-2BEE-4285-91A4-7985A74EEFE7}"/>
    <dgm:cxn modelId="{00D306C9-AA40-42F2-A84F-1A2AC12A0FFA}" type="presOf" srcId="{711AA83A-5735-4FB6-A6AD-1EA6E455BE43}" destId="{6DF0A733-6BA0-49C6-A406-C84667F63590}" srcOrd="0" destOrd="0" presId="urn:microsoft.com/office/officeart/2005/8/layout/vList2"/>
    <dgm:cxn modelId="{3BD887CB-7C99-4AE7-ADA9-BCE8488DDF7D}" srcId="{21EE96F5-B520-4C9A-9734-4ACF8A4AF758}" destId="{5AD1AD1A-4793-4DE9-9076-E553C7E1588A}" srcOrd="5" destOrd="0" parTransId="{865F9955-6199-4397-9144-5507FE8F918A}" sibTransId="{2E7CC613-ABED-488D-9573-5F2E8DA41532}"/>
    <dgm:cxn modelId="{2EA5F8D9-7DEB-466D-A05C-F8E7FB2AC3A6}" type="presOf" srcId="{313C7CFA-76F4-4E26-BEA8-0FCEE1453CE5}" destId="{B8020B38-6373-4FE5-9D20-3AC2E0108B2B}" srcOrd="0" destOrd="0" presId="urn:microsoft.com/office/officeart/2005/8/layout/vList2"/>
    <dgm:cxn modelId="{AE315FDF-36BE-4450-A000-43184339845D}" type="presOf" srcId="{5AD1AD1A-4793-4DE9-9076-E553C7E1588A}" destId="{8D2EA2E3-C6CB-443B-9E20-9DEC1AA8CED9}" srcOrd="0" destOrd="0" presId="urn:microsoft.com/office/officeart/2005/8/layout/vList2"/>
    <dgm:cxn modelId="{AC3CB4E5-4668-4DED-AE18-BB8E10E15284}" type="presOf" srcId="{21EE96F5-B520-4C9A-9734-4ACF8A4AF758}" destId="{B1067E40-602E-4273-9C18-317348C62EB7}" srcOrd="0" destOrd="0" presId="urn:microsoft.com/office/officeart/2005/8/layout/vList2"/>
    <dgm:cxn modelId="{D20313F7-B2C6-46AB-B89B-49976DE25995}" type="presOf" srcId="{1CD43399-30A2-4162-895C-938383D82370}" destId="{60EA0774-A57E-42EE-A714-364B41614928}" srcOrd="0" destOrd="0" presId="urn:microsoft.com/office/officeart/2005/8/layout/vList2"/>
    <dgm:cxn modelId="{F51F3376-35D6-4964-85F6-038CF1C3D5E6}" type="presParOf" srcId="{B1067E40-602E-4273-9C18-317348C62EB7}" destId="{E3BBCB1F-DB2A-419F-A26B-2C08B3E4977E}" srcOrd="0" destOrd="0" presId="urn:microsoft.com/office/officeart/2005/8/layout/vList2"/>
    <dgm:cxn modelId="{6575DFE1-CCC2-4E7C-A505-37F496A9CA5E}" type="presParOf" srcId="{B1067E40-602E-4273-9C18-317348C62EB7}" destId="{C0318618-F050-4A4C-A918-308BA5763169}" srcOrd="1" destOrd="0" presId="urn:microsoft.com/office/officeart/2005/8/layout/vList2"/>
    <dgm:cxn modelId="{5E28A0DD-03EC-47C3-B5BA-C73992996848}" type="presParOf" srcId="{B1067E40-602E-4273-9C18-317348C62EB7}" destId="{6DF0A733-6BA0-49C6-A406-C84667F63590}" srcOrd="2" destOrd="0" presId="urn:microsoft.com/office/officeart/2005/8/layout/vList2"/>
    <dgm:cxn modelId="{1FDF1171-031D-4C47-9EAE-02F58D06B444}" type="presParOf" srcId="{B1067E40-602E-4273-9C18-317348C62EB7}" destId="{50D20C71-1CB7-4FA9-83BE-2C1DE24341AB}" srcOrd="3" destOrd="0" presId="urn:microsoft.com/office/officeart/2005/8/layout/vList2"/>
    <dgm:cxn modelId="{FB940A59-205A-4407-9311-CAB88362A7B4}" type="presParOf" srcId="{B1067E40-602E-4273-9C18-317348C62EB7}" destId="{60EA0774-A57E-42EE-A714-364B41614928}" srcOrd="4" destOrd="0" presId="urn:microsoft.com/office/officeart/2005/8/layout/vList2"/>
    <dgm:cxn modelId="{73FBE71D-FD0F-4D29-A158-7FD3F0E888B2}" type="presParOf" srcId="{B1067E40-602E-4273-9C18-317348C62EB7}" destId="{A273401F-E842-4F21-A0B7-1D31129E2819}" srcOrd="5" destOrd="0" presId="urn:microsoft.com/office/officeart/2005/8/layout/vList2"/>
    <dgm:cxn modelId="{02C071C0-E163-49BD-AD6F-B2D6E6DB2BA9}" type="presParOf" srcId="{B1067E40-602E-4273-9C18-317348C62EB7}" destId="{D0C0E262-2334-44E9-AD86-72ACBFE07BC4}" srcOrd="6" destOrd="0" presId="urn:microsoft.com/office/officeart/2005/8/layout/vList2"/>
    <dgm:cxn modelId="{F171CC1E-6660-4045-B2C7-9C5EBDEE7C2D}" type="presParOf" srcId="{B1067E40-602E-4273-9C18-317348C62EB7}" destId="{26C63CE4-5B7F-44E0-A9D1-D109EDE0A2AA}" srcOrd="7" destOrd="0" presId="urn:microsoft.com/office/officeart/2005/8/layout/vList2"/>
    <dgm:cxn modelId="{3797C152-2A51-4707-8D74-1770CB77B888}" type="presParOf" srcId="{B1067E40-602E-4273-9C18-317348C62EB7}" destId="{B8020B38-6373-4FE5-9D20-3AC2E0108B2B}" srcOrd="8" destOrd="0" presId="urn:microsoft.com/office/officeart/2005/8/layout/vList2"/>
    <dgm:cxn modelId="{EEEF3481-5189-40D1-AD5A-6AE8CF58A1D3}" type="presParOf" srcId="{B1067E40-602E-4273-9C18-317348C62EB7}" destId="{7C1BAEA2-EF03-4F5A-9FC6-591F452F8109}" srcOrd="9" destOrd="0" presId="urn:microsoft.com/office/officeart/2005/8/layout/vList2"/>
    <dgm:cxn modelId="{28ABAF55-57C9-4DBC-BFB4-129ADCBB4021}" type="presParOf" srcId="{B1067E40-602E-4273-9C18-317348C62EB7}" destId="{8D2EA2E3-C6CB-443B-9E20-9DEC1AA8CED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A9C39D-BC64-441C-B9D2-123293D7DD8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33FE291-77E0-43E7-94BA-1901B98F7E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E2 :- Low traffic web server, back office apps, virtual desktops</a:t>
          </a:r>
        </a:p>
      </dgm:t>
    </dgm:pt>
    <dgm:pt modelId="{79E0D938-3C27-4B02-96B0-6105422220D0}" type="parTrans" cxnId="{CC972999-FABF-49D2-930C-83020466E9EA}">
      <dgm:prSet/>
      <dgm:spPr/>
      <dgm:t>
        <a:bodyPr/>
        <a:lstStyle/>
        <a:p>
          <a:endParaRPr lang="en-US"/>
        </a:p>
      </dgm:t>
    </dgm:pt>
    <dgm:pt modelId="{FA9B8A60-AB67-4912-B980-DC9972945586}" type="sibTrans" cxnId="{CC972999-FABF-49D2-930C-83020466E9EA}">
      <dgm:prSet/>
      <dgm:spPr/>
      <dgm:t>
        <a:bodyPr/>
        <a:lstStyle/>
        <a:p>
          <a:endParaRPr lang="en-US"/>
        </a:p>
      </dgm:t>
    </dgm:pt>
    <dgm:pt modelId="{7E0026CD-CCF6-4C3E-8431-04F0D2A733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N2, N2D, N1 :- Medium traffic web servers, microservices, BI</a:t>
          </a:r>
        </a:p>
      </dgm:t>
    </dgm:pt>
    <dgm:pt modelId="{BB3AE85A-06FD-48F3-B2A4-698DC9BBA199}" type="parTrans" cxnId="{67E8E11F-8378-4CA2-BC1D-BC78FD19D328}">
      <dgm:prSet/>
      <dgm:spPr/>
      <dgm:t>
        <a:bodyPr/>
        <a:lstStyle/>
        <a:p>
          <a:endParaRPr lang="en-US"/>
        </a:p>
      </dgm:t>
    </dgm:pt>
    <dgm:pt modelId="{E12B4C24-32A8-466D-A028-90A4E4700C0D}" type="sibTrans" cxnId="{67E8E11F-8378-4CA2-BC1D-BC78FD19D328}">
      <dgm:prSet/>
      <dgm:spPr/>
      <dgm:t>
        <a:bodyPr/>
        <a:lstStyle/>
        <a:p>
          <a:endParaRPr lang="en-US"/>
        </a:p>
      </dgm:t>
    </dgm:pt>
    <dgm:pt modelId="{02593CFE-5C0F-4791-AC9B-AFFD6A1456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C3 :- High traffic web servers, databases, in-memory cache</a:t>
          </a:r>
        </a:p>
      </dgm:t>
    </dgm:pt>
    <dgm:pt modelId="{DDB8230B-759C-4886-B795-EDD562DD8E05}" type="parTrans" cxnId="{3F5AA8D0-C91A-48C9-8AB2-EF7B1D97432D}">
      <dgm:prSet/>
      <dgm:spPr/>
      <dgm:t>
        <a:bodyPr/>
        <a:lstStyle/>
        <a:p>
          <a:endParaRPr lang="en-US"/>
        </a:p>
      </dgm:t>
    </dgm:pt>
    <dgm:pt modelId="{A398C4C1-96F3-4F7A-8D1D-1CF9607F6E5A}" type="sibTrans" cxnId="{3F5AA8D0-C91A-48C9-8AB2-EF7B1D97432D}">
      <dgm:prSet/>
      <dgm:spPr/>
      <dgm:t>
        <a:bodyPr/>
        <a:lstStyle/>
        <a:p>
          <a:endParaRPr lang="en-US"/>
        </a:p>
      </dgm:t>
    </dgm:pt>
    <dgm:pt modelId="{83192192-4D4C-4F0D-805E-037540E5EB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TAU T2D, T2A :- ARM architecture, Cost effective, scale out workloads</a:t>
          </a:r>
        </a:p>
      </dgm:t>
    </dgm:pt>
    <dgm:pt modelId="{2934494A-1273-421A-A8DB-49FE5AD631CF}" type="parTrans" cxnId="{FA5F600D-DCF0-468E-A9C5-4E4B6A3AF5FA}">
      <dgm:prSet/>
      <dgm:spPr/>
      <dgm:t>
        <a:bodyPr/>
        <a:lstStyle/>
        <a:p>
          <a:endParaRPr lang="en-US"/>
        </a:p>
      </dgm:t>
    </dgm:pt>
    <dgm:pt modelId="{A652CF60-833C-4CDA-9EF8-6F2C3FA4E93A}" type="sibTrans" cxnId="{FA5F600D-DCF0-468E-A9C5-4E4B6A3AF5FA}">
      <dgm:prSet/>
      <dgm:spPr/>
      <dgm:t>
        <a:bodyPr/>
        <a:lstStyle/>
        <a:p>
          <a:endParaRPr lang="en-US"/>
        </a:p>
      </dgm:t>
    </dgm:pt>
    <dgm:pt modelId="{F54D06CE-3A9C-4C72-A30E-2248E6AA4EE9}" type="pres">
      <dgm:prSet presAssocID="{B2A9C39D-BC64-441C-B9D2-123293D7DD81}" presName="root" presStyleCnt="0">
        <dgm:presLayoutVars>
          <dgm:dir/>
          <dgm:resizeHandles val="exact"/>
        </dgm:presLayoutVars>
      </dgm:prSet>
      <dgm:spPr/>
    </dgm:pt>
    <dgm:pt modelId="{EA051FCB-8BE6-4891-B734-4602D2DF9F65}" type="pres">
      <dgm:prSet presAssocID="{033FE291-77E0-43E7-94BA-1901B98F7E0A}" presName="compNode" presStyleCnt="0"/>
      <dgm:spPr/>
    </dgm:pt>
    <dgm:pt modelId="{CC1EAD66-A084-4AAD-90ED-2157521498AE}" type="pres">
      <dgm:prSet presAssocID="{033FE291-77E0-43E7-94BA-1901B98F7E0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6485D0F-3A66-4982-A0CE-4800FD119CBC}" type="pres">
      <dgm:prSet presAssocID="{033FE291-77E0-43E7-94BA-1901B98F7E0A}" presName="spaceRect" presStyleCnt="0"/>
      <dgm:spPr/>
    </dgm:pt>
    <dgm:pt modelId="{FD0215CE-6313-4432-8685-355C08B1EBBB}" type="pres">
      <dgm:prSet presAssocID="{033FE291-77E0-43E7-94BA-1901B98F7E0A}" presName="textRect" presStyleLbl="revTx" presStyleIdx="0" presStyleCnt="4">
        <dgm:presLayoutVars>
          <dgm:chMax val="1"/>
          <dgm:chPref val="1"/>
        </dgm:presLayoutVars>
      </dgm:prSet>
      <dgm:spPr/>
    </dgm:pt>
    <dgm:pt modelId="{D57A87E8-78BB-4F9E-B545-11C02DF369F2}" type="pres">
      <dgm:prSet presAssocID="{FA9B8A60-AB67-4912-B980-DC9972945586}" presName="sibTrans" presStyleCnt="0"/>
      <dgm:spPr/>
    </dgm:pt>
    <dgm:pt modelId="{EA0D509F-EE87-471A-AB01-022BC9038D78}" type="pres">
      <dgm:prSet presAssocID="{7E0026CD-CCF6-4C3E-8431-04F0D2A7335A}" presName="compNode" presStyleCnt="0"/>
      <dgm:spPr/>
    </dgm:pt>
    <dgm:pt modelId="{F6981B29-B6C1-484A-9C4B-88C6FB83984F}" type="pres">
      <dgm:prSet presAssocID="{7E0026CD-CCF6-4C3E-8431-04F0D2A7335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C41858D6-1806-437C-9C93-E99DBBE4E827}" type="pres">
      <dgm:prSet presAssocID="{7E0026CD-CCF6-4C3E-8431-04F0D2A7335A}" presName="spaceRect" presStyleCnt="0"/>
      <dgm:spPr/>
    </dgm:pt>
    <dgm:pt modelId="{B5F4302D-0C40-4394-907D-83FD5404F3C5}" type="pres">
      <dgm:prSet presAssocID="{7E0026CD-CCF6-4C3E-8431-04F0D2A7335A}" presName="textRect" presStyleLbl="revTx" presStyleIdx="1" presStyleCnt="4">
        <dgm:presLayoutVars>
          <dgm:chMax val="1"/>
          <dgm:chPref val="1"/>
        </dgm:presLayoutVars>
      </dgm:prSet>
      <dgm:spPr/>
    </dgm:pt>
    <dgm:pt modelId="{357F7CFD-1F98-42FB-9C9A-9A40B2C91EB0}" type="pres">
      <dgm:prSet presAssocID="{E12B4C24-32A8-466D-A028-90A4E4700C0D}" presName="sibTrans" presStyleCnt="0"/>
      <dgm:spPr/>
    </dgm:pt>
    <dgm:pt modelId="{CEF1762F-E4E6-4A65-81F5-B73138734772}" type="pres">
      <dgm:prSet presAssocID="{02593CFE-5C0F-4791-AC9B-AFFD6A1456C6}" presName="compNode" presStyleCnt="0"/>
      <dgm:spPr/>
    </dgm:pt>
    <dgm:pt modelId="{96723B8E-6684-4351-A16C-A407B6735169}" type="pres">
      <dgm:prSet presAssocID="{02593CFE-5C0F-4791-AC9B-AFFD6A1456C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26C84D5-9F09-4D26-B173-62F15C264B0E}" type="pres">
      <dgm:prSet presAssocID="{02593CFE-5C0F-4791-AC9B-AFFD6A1456C6}" presName="spaceRect" presStyleCnt="0"/>
      <dgm:spPr/>
    </dgm:pt>
    <dgm:pt modelId="{E2E48246-72C5-4793-97D2-087E9A5938EA}" type="pres">
      <dgm:prSet presAssocID="{02593CFE-5C0F-4791-AC9B-AFFD6A1456C6}" presName="textRect" presStyleLbl="revTx" presStyleIdx="2" presStyleCnt="4">
        <dgm:presLayoutVars>
          <dgm:chMax val="1"/>
          <dgm:chPref val="1"/>
        </dgm:presLayoutVars>
      </dgm:prSet>
      <dgm:spPr/>
    </dgm:pt>
    <dgm:pt modelId="{E722B2B4-C7BB-44C0-9B20-367498F41693}" type="pres">
      <dgm:prSet presAssocID="{A398C4C1-96F3-4F7A-8D1D-1CF9607F6E5A}" presName="sibTrans" presStyleCnt="0"/>
      <dgm:spPr/>
    </dgm:pt>
    <dgm:pt modelId="{156B8A90-366E-4404-9398-3C0D9A236E00}" type="pres">
      <dgm:prSet presAssocID="{83192192-4D4C-4F0D-805E-037540E5EB4A}" presName="compNode" presStyleCnt="0"/>
      <dgm:spPr/>
    </dgm:pt>
    <dgm:pt modelId="{08BF4219-95EA-424C-A129-E309E2E15AA5}" type="pres">
      <dgm:prSet presAssocID="{83192192-4D4C-4F0D-805E-037540E5EB4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C044F8F9-0373-464B-A2A1-DFF7FA97E8DE}" type="pres">
      <dgm:prSet presAssocID="{83192192-4D4C-4F0D-805E-037540E5EB4A}" presName="spaceRect" presStyleCnt="0"/>
      <dgm:spPr/>
    </dgm:pt>
    <dgm:pt modelId="{0ED96630-6BDC-4284-8EA9-C864D16FFA90}" type="pres">
      <dgm:prSet presAssocID="{83192192-4D4C-4F0D-805E-037540E5EB4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4475209-2AD2-4F81-8092-483E3AAE94E6}" type="presOf" srcId="{02593CFE-5C0F-4791-AC9B-AFFD6A1456C6}" destId="{E2E48246-72C5-4793-97D2-087E9A5938EA}" srcOrd="0" destOrd="0" presId="urn:microsoft.com/office/officeart/2018/2/layout/IconLabelList"/>
    <dgm:cxn modelId="{FA5F600D-DCF0-468E-A9C5-4E4B6A3AF5FA}" srcId="{B2A9C39D-BC64-441C-B9D2-123293D7DD81}" destId="{83192192-4D4C-4F0D-805E-037540E5EB4A}" srcOrd="3" destOrd="0" parTransId="{2934494A-1273-421A-A8DB-49FE5AD631CF}" sibTransId="{A652CF60-833C-4CDA-9EF8-6F2C3FA4E93A}"/>
    <dgm:cxn modelId="{9B58E01D-31EB-49B1-82C0-4BC801FD81EF}" type="presOf" srcId="{B2A9C39D-BC64-441C-B9D2-123293D7DD81}" destId="{F54D06CE-3A9C-4C72-A30E-2248E6AA4EE9}" srcOrd="0" destOrd="0" presId="urn:microsoft.com/office/officeart/2018/2/layout/IconLabelList"/>
    <dgm:cxn modelId="{67E8E11F-8378-4CA2-BC1D-BC78FD19D328}" srcId="{B2A9C39D-BC64-441C-B9D2-123293D7DD81}" destId="{7E0026CD-CCF6-4C3E-8431-04F0D2A7335A}" srcOrd="1" destOrd="0" parTransId="{BB3AE85A-06FD-48F3-B2A4-698DC9BBA199}" sibTransId="{E12B4C24-32A8-466D-A028-90A4E4700C0D}"/>
    <dgm:cxn modelId="{50359C8C-3285-43D8-99F9-C47AB2386877}" type="presOf" srcId="{7E0026CD-CCF6-4C3E-8431-04F0D2A7335A}" destId="{B5F4302D-0C40-4394-907D-83FD5404F3C5}" srcOrd="0" destOrd="0" presId="urn:microsoft.com/office/officeart/2018/2/layout/IconLabelList"/>
    <dgm:cxn modelId="{CC972999-FABF-49D2-930C-83020466E9EA}" srcId="{B2A9C39D-BC64-441C-B9D2-123293D7DD81}" destId="{033FE291-77E0-43E7-94BA-1901B98F7E0A}" srcOrd="0" destOrd="0" parTransId="{79E0D938-3C27-4B02-96B0-6105422220D0}" sibTransId="{FA9B8A60-AB67-4912-B980-DC9972945586}"/>
    <dgm:cxn modelId="{547286AD-33D3-441B-AAB4-2ECF37DFE17A}" type="presOf" srcId="{83192192-4D4C-4F0D-805E-037540E5EB4A}" destId="{0ED96630-6BDC-4284-8EA9-C864D16FFA90}" srcOrd="0" destOrd="0" presId="urn:microsoft.com/office/officeart/2018/2/layout/IconLabelList"/>
    <dgm:cxn modelId="{9DAD21B8-CEDB-4C3A-9BA9-E4B483E9316E}" type="presOf" srcId="{033FE291-77E0-43E7-94BA-1901B98F7E0A}" destId="{FD0215CE-6313-4432-8685-355C08B1EBBB}" srcOrd="0" destOrd="0" presId="urn:microsoft.com/office/officeart/2018/2/layout/IconLabelList"/>
    <dgm:cxn modelId="{3F5AA8D0-C91A-48C9-8AB2-EF7B1D97432D}" srcId="{B2A9C39D-BC64-441C-B9D2-123293D7DD81}" destId="{02593CFE-5C0F-4791-AC9B-AFFD6A1456C6}" srcOrd="2" destOrd="0" parTransId="{DDB8230B-759C-4886-B795-EDD562DD8E05}" sibTransId="{A398C4C1-96F3-4F7A-8D1D-1CF9607F6E5A}"/>
    <dgm:cxn modelId="{506738D5-9B6B-4233-BA20-B917A9814D1F}" type="presParOf" srcId="{F54D06CE-3A9C-4C72-A30E-2248E6AA4EE9}" destId="{EA051FCB-8BE6-4891-B734-4602D2DF9F65}" srcOrd="0" destOrd="0" presId="urn:microsoft.com/office/officeart/2018/2/layout/IconLabelList"/>
    <dgm:cxn modelId="{1ABE7CEC-E007-4FB9-AC6F-C42E144B63F9}" type="presParOf" srcId="{EA051FCB-8BE6-4891-B734-4602D2DF9F65}" destId="{CC1EAD66-A084-4AAD-90ED-2157521498AE}" srcOrd="0" destOrd="0" presId="urn:microsoft.com/office/officeart/2018/2/layout/IconLabelList"/>
    <dgm:cxn modelId="{C0FFD2E9-0341-4244-814C-D8A3C4C7EE55}" type="presParOf" srcId="{EA051FCB-8BE6-4891-B734-4602D2DF9F65}" destId="{B6485D0F-3A66-4982-A0CE-4800FD119CBC}" srcOrd="1" destOrd="0" presId="urn:microsoft.com/office/officeart/2018/2/layout/IconLabelList"/>
    <dgm:cxn modelId="{CEB3075D-D258-4624-ADF1-1B5C23430B83}" type="presParOf" srcId="{EA051FCB-8BE6-4891-B734-4602D2DF9F65}" destId="{FD0215CE-6313-4432-8685-355C08B1EBBB}" srcOrd="2" destOrd="0" presId="urn:microsoft.com/office/officeart/2018/2/layout/IconLabelList"/>
    <dgm:cxn modelId="{2B973E67-8735-4926-BE77-9CB6AFCBDF20}" type="presParOf" srcId="{F54D06CE-3A9C-4C72-A30E-2248E6AA4EE9}" destId="{D57A87E8-78BB-4F9E-B545-11C02DF369F2}" srcOrd="1" destOrd="0" presId="urn:microsoft.com/office/officeart/2018/2/layout/IconLabelList"/>
    <dgm:cxn modelId="{E1564702-7846-48F1-AD89-8FFD44CF5D36}" type="presParOf" srcId="{F54D06CE-3A9C-4C72-A30E-2248E6AA4EE9}" destId="{EA0D509F-EE87-471A-AB01-022BC9038D78}" srcOrd="2" destOrd="0" presId="urn:microsoft.com/office/officeart/2018/2/layout/IconLabelList"/>
    <dgm:cxn modelId="{4EF48533-A70F-47CC-A3C1-FA5E139DD856}" type="presParOf" srcId="{EA0D509F-EE87-471A-AB01-022BC9038D78}" destId="{F6981B29-B6C1-484A-9C4B-88C6FB83984F}" srcOrd="0" destOrd="0" presId="urn:microsoft.com/office/officeart/2018/2/layout/IconLabelList"/>
    <dgm:cxn modelId="{45835355-32A8-400C-8D07-4B2C20737F30}" type="presParOf" srcId="{EA0D509F-EE87-471A-AB01-022BC9038D78}" destId="{C41858D6-1806-437C-9C93-E99DBBE4E827}" srcOrd="1" destOrd="0" presId="urn:microsoft.com/office/officeart/2018/2/layout/IconLabelList"/>
    <dgm:cxn modelId="{C90E0857-5014-4F36-ACC3-254F7C21168A}" type="presParOf" srcId="{EA0D509F-EE87-471A-AB01-022BC9038D78}" destId="{B5F4302D-0C40-4394-907D-83FD5404F3C5}" srcOrd="2" destOrd="0" presId="urn:microsoft.com/office/officeart/2018/2/layout/IconLabelList"/>
    <dgm:cxn modelId="{D2F7A34D-C2F0-4FD6-BF4D-946E4739C182}" type="presParOf" srcId="{F54D06CE-3A9C-4C72-A30E-2248E6AA4EE9}" destId="{357F7CFD-1F98-42FB-9C9A-9A40B2C91EB0}" srcOrd="3" destOrd="0" presId="urn:microsoft.com/office/officeart/2018/2/layout/IconLabelList"/>
    <dgm:cxn modelId="{650B38C9-41F1-4917-A0BB-8EA253E7BE4D}" type="presParOf" srcId="{F54D06CE-3A9C-4C72-A30E-2248E6AA4EE9}" destId="{CEF1762F-E4E6-4A65-81F5-B73138734772}" srcOrd="4" destOrd="0" presId="urn:microsoft.com/office/officeart/2018/2/layout/IconLabelList"/>
    <dgm:cxn modelId="{8AC22E23-F690-4125-BCC7-4F44F26C03FA}" type="presParOf" srcId="{CEF1762F-E4E6-4A65-81F5-B73138734772}" destId="{96723B8E-6684-4351-A16C-A407B6735169}" srcOrd="0" destOrd="0" presId="urn:microsoft.com/office/officeart/2018/2/layout/IconLabelList"/>
    <dgm:cxn modelId="{5286110D-E20A-40C1-94F8-BA15364C310F}" type="presParOf" srcId="{CEF1762F-E4E6-4A65-81F5-B73138734772}" destId="{226C84D5-9F09-4D26-B173-62F15C264B0E}" srcOrd="1" destOrd="0" presId="urn:microsoft.com/office/officeart/2018/2/layout/IconLabelList"/>
    <dgm:cxn modelId="{2DF6997F-DE11-4821-A1C3-715784F583DB}" type="presParOf" srcId="{CEF1762F-E4E6-4A65-81F5-B73138734772}" destId="{E2E48246-72C5-4793-97D2-087E9A5938EA}" srcOrd="2" destOrd="0" presId="urn:microsoft.com/office/officeart/2018/2/layout/IconLabelList"/>
    <dgm:cxn modelId="{C8524FF7-FDBF-42FA-A003-79EBC118BCDC}" type="presParOf" srcId="{F54D06CE-3A9C-4C72-A30E-2248E6AA4EE9}" destId="{E722B2B4-C7BB-44C0-9B20-367498F41693}" srcOrd="5" destOrd="0" presId="urn:microsoft.com/office/officeart/2018/2/layout/IconLabelList"/>
    <dgm:cxn modelId="{503A3E34-627C-40D8-BD38-B6743C8E1A44}" type="presParOf" srcId="{F54D06CE-3A9C-4C72-A30E-2248E6AA4EE9}" destId="{156B8A90-366E-4404-9398-3C0D9A236E00}" srcOrd="6" destOrd="0" presId="urn:microsoft.com/office/officeart/2018/2/layout/IconLabelList"/>
    <dgm:cxn modelId="{1F7CF738-A221-46F0-9B36-63947F3974AC}" type="presParOf" srcId="{156B8A90-366E-4404-9398-3C0D9A236E00}" destId="{08BF4219-95EA-424C-A129-E309E2E15AA5}" srcOrd="0" destOrd="0" presId="urn:microsoft.com/office/officeart/2018/2/layout/IconLabelList"/>
    <dgm:cxn modelId="{5CE140F1-CBC6-4781-87F1-A5065D5D1074}" type="presParOf" srcId="{156B8A90-366E-4404-9398-3C0D9A236E00}" destId="{C044F8F9-0373-464B-A2A1-DFF7FA97E8DE}" srcOrd="1" destOrd="0" presId="urn:microsoft.com/office/officeart/2018/2/layout/IconLabelList"/>
    <dgm:cxn modelId="{B7916023-A1D8-49A2-9BD2-120FA04DFBB9}" type="presParOf" srcId="{156B8A90-366E-4404-9398-3C0D9A236E00}" destId="{0ED96630-6BDC-4284-8EA9-C864D16FFA9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89FD22-E682-4D53-B88E-239CFF86D02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2FEA041-BDE0-421B-A75C-C48756CE3086}">
      <dgm:prSet/>
      <dgm:spPr/>
      <dgm:t>
        <a:bodyPr/>
        <a:lstStyle/>
        <a:p>
          <a:r>
            <a:rPr lang="en-US" dirty="0"/>
            <a:t>H3 :- HPC workload, scientific and engineering computing</a:t>
          </a:r>
        </a:p>
      </dgm:t>
    </dgm:pt>
    <dgm:pt modelId="{8D86122F-C56A-47E8-B3D7-6D5647639E0D}" type="parTrans" cxnId="{09B5A71F-3095-4E5E-9EB9-09BFA9CD681F}">
      <dgm:prSet/>
      <dgm:spPr/>
      <dgm:t>
        <a:bodyPr/>
        <a:lstStyle/>
        <a:p>
          <a:endParaRPr lang="en-US"/>
        </a:p>
      </dgm:t>
    </dgm:pt>
    <dgm:pt modelId="{CC9D27A6-453A-4253-9A09-1E307324DE81}" type="sibTrans" cxnId="{09B5A71F-3095-4E5E-9EB9-09BFA9CD681F}">
      <dgm:prSet/>
      <dgm:spPr/>
      <dgm:t>
        <a:bodyPr/>
        <a:lstStyle/>
        <a:p>
          <a:endParaRPr lang="en-US"/>
        </a:p>
      </dgm:t>
    </dgm:pt>
    <dgm:pt modelId="{5D61FB43-ADEE-4C0B-906A-9BBEE0BA7B6B}">
      <dgm:prSet/>
      <dgm:spPr/>
      <dgm:t>
        <a:bodyPr/>
        <a:lstStyle/>
        <a:p>
          <a:r>
            <a:rPr lang="en-US"/>
            <a:t>C2, C2D :- Gaming, ad serving, media serving, AI/ML</a:t>
          </a:r>
        </a:p>
      </dgm:t>
    </dgm:pt>
    <dgm:pt modelId="{94F56DC3-573A-49D4-8EF2-C26CF8673BAE}" type="parTrans" cxnId="{775874CC-C9CC-4D67-A013-5220DAA445CF}">
      <dgm:prSet/>
      <dgm:spPr/>
      <dgm:t>
        <a:bodyPr/>
        <a:lstStyle/>
        <a:p>
          <a:endParaRPr lang="en-US"/>
        </a:p>
      </dgm:t>
    </dgm:pt>
    <dgm:pt modelId="{83C6BC5D-07AE-4DBD-9B25-1E9AB95BE053}" type="sibTrans" cxnId="{775874CC-C9CC-4D67-A013-5220DAA445CF}">
      <dgm:prSet/>
      <dgm:spPr/>
      <dgm:t>
        <a:bodyPr/>
        <a:lstStyle/>
        <a:p>
          <a:endParaRPr lang="en-US"/>
        </a:p>
      </dgm:t>
    </dgm:pt>
    <dgm:pt modelId="{76D2EF71-FA04-4646-989B-536D09E66FE6}" type="pres">
      <dgm:prSet presAssocID="{4689FD22-E682-4D53-B88E-239CFF86D02C}" presName="linear" presStyleCnt="0">
        <dgm:presLayoutVars>
          <dgm:animLvl val="lvl"/>
          <dgm:resizeHandles val="exact"/>
        </dgm:presLayoutVars>
      </dgm:prSet>
      <dgm:spPr/>
    </dgm:pt>
    <dgm:pt modelId="{5A3F1B19-171A-47D1-B960-71A5F18449F4}" type="pres">
      <dgm:prSet presAssocID="{E2FEA041-BDE0-421B-A75C-C48756CE308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474151C-AC63-4408-830C-244A2D5E3065}" type="pres">
      <dgm:prSet presAssocID="{CC9D27A6-453A-4253-9A09-1E307324DE81}" presName="spacer" presStyleCnt="0"/>
      <dgm:spPr/>
    </dgm:pt>
    <dgm:pt modelId="{413AED5A-444C-49B5-AC53-8D6FC6392171}" type="pres">
      <dgm:prSet presAssocID="{5D61FB43-ADEE-4C0B-906A-9BBEE0BA7B6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9B5A71F-3095-4E5E-9EB9-09BFA9CD681F}" srcId="{4689FD22-E682-4D53-B88E-239CFF86D02C}" destId="{E2FEA041-BDE0-421B-A75C-C48756CE3086}" srcOrd="0" destOrd="0" parTransId="{8D86122F-C56A-47E8-B3D7-6D5647639E0D}" sibTransId="{CC9D27A6-453A-4253-9A09-1E307324DE81}"/>
    <dgm:cxn modelId="{BD68A589-32C5-4D09-B8F2-C618992A250B}" type="presOf" srcId="{E2FEA041-BDE0-421B-A75C-C48756CE3086}" destId="{5A3F1B19-171A-47D1-B960-71A5F18449F4}" srcOrd="0" destOrd="0" presId="urn:microsoft.com/office/officeart/2005/8/layout/vList2"/>
    <dgm:cxn modelId="{89943C9C-3A24-4A31-8A66-CD5649D7996A}" type="presOf" srcId="{5D61FB43-ADEE-4C0B-906A-9BBEE0BA7B6B}" destId="{413AED5A-444C-49B5-AC53-8D6FC6392171}" srcOrd="0" destOrd="0" presId="urn:microsoft.com/office/officeart/2005/8/layout/vList2"/>
    <dgm:cxn modelId="{C1829FC0-0B76-4E5F-9F2E-506DE1E949CC}" type="presOf" srcId="{4689FD22-E682-4D53-B88E-239CFF86D02C}" destId="{76D2EF71-FA04-4646-989B-536D09E66FE6}" srcOrd="0" destOrd="0" presId="urn:microsoft.com/office/officeart/2005/8/layout/vList2"/>
    <dgm:cxn modelId="{775874CC-C9CC-4D67-A013-5220DAA445CF}" srcId="{4689FD22-E682-4D53-B88E-239CFF86D02C}" destId="{5D61FB43-ADEE-4C0B-906A-9BBEE0BA7B6B}" srcOrd="1" destOrd="0" parTransId="{94F56DC3-573A-49D4-8EF2-C26CF8673BAE}" sibTransId="{83C6BC5D-07AE-4DBD-9B25-1E9AB95BE053}"/>
    <dgm:cxn modelId="{2FEEBF45-3EF9-4C1F-876B-4DBF7D4BFD31}" type="presParOf" srcId="{76D2EF71-FA04-4646-989B-536D09E66FE6}" destId="{5A3F1B19-171A-47D1-B960-71A5F18449F4}" srcOrd="0" destOrd="0" presId="urn:microsoft.com/office/officeart/2005/8/layout/vList2"/>
    <dgm:cxn modelId="{B5912D56-111B-4EF7-9EE3-5FF89C4B7948}" type="presParOf" srcId="{76D2EF71-FA04-4646-989B-536D09E66FE6}" destId="{B474151C-AC63-4408-830C-244A2D5E3065}" srcOrd="1" destOrd="0" presId="urn:microsoft.com/office/officeart/2005/8/layout/vList2"/>
    <dgm:cxn modelId="{7F70495E-B1DC-454B-BDB6-DDC6B99385C9}" type="presParOf" srcId="{76D2EF71-FA04-4646-989B-536D09E66FE6}" destId="{413AED5A-444C-49B5-AC53-8D6FC639217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742BDF-BC8F-46D3-B8B6-3D66BB0D376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798EE447-1A3D-455C-B52C-453EB78801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A2, A3 :- HPC, ML Training</a:t>
          </a:r>
        </a:p>
      </dgm:t>
    </dgm:pt>
    <dgm:pt modelId="{6B89DEB0-7B2D-4D44-A533-66260C7C8230}" type="parTrans" cxnId="{6C6A1EED-8FD8-4EBE-9D95-7BA533328284}">
      <dgm:prSet/>
      <dgm:spPr/>
      <dgm:t>
        <a:bodyPr/>
        <a:lstStyle/>
        <a:p>
          <a:endParaRPr lang="en-US"/>
        </a:p>
      </dgm:t>
    </dgm:pt>
    <dgm:pt modelId="{45AF82C4-4FFB-4509-B97B-AF937D1B72CD}" type="sibTrans" cxnId="{6C6A1EED-8FD8-4EBE-9D95-7BA533328284}">
      <dgm:prSet/>
      <dgm:spPr/>
      <dgm:t>
        <a:bodyPr/>
        <a:lstStyle/>
        <a:p>
          <a:endParaRPr lang="en-US"/>
        </a:p>
      </dgm:t>
    </dgm:pt>
    <dgm:pt modelId="{96683620-42EC-47B9-9CBA-F6F346B70C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G2 :- Video transcoding, Remote visualization</a:t>
          </a:r>
        </a:p>
      </dgm:t>
    </dgm:pt>
    <dgm:pt modelId="{066ED1A4-4A59-4FB0-A42B-1BFE3A2513DB}" type="parTrans" cxnId="{B1EFBA4A-CBF6-499B-9C51-369D35053617}">
      <dgm:prSet/>
      <dgm:spPr/>
      <dgm:t>
        <a:bodyPr/>
        <a:lstStyle/>
        <a:p>
          <a:endParaRPr lang="en-US"/>
        </a:p>
      </dgm:t>
    </dgm:pt>
    <dgm:pt modelId="{07A69F85-5BBF-476A-B2A9-3D746158C3DB}" type="sibTrans" cxnId="{B1EFBA4A-CBF6-499B-9C51-369D35053617}">
      <dgm:prSet/>
      <dgm:spPr/>
      <dgm:t>
        <a:bodyPr/>
        <a:lstStyle/>
        <a:p>
          <a:endParaRPr lang="en-US"/>
        </a:p>
      </dgm:t>
    </dgm:pt>
    <dgm:pt modelId="{F9B89A22-1308-4A5D-B364-0C679CEE0EE8}" type="pres">
      <dgm:prSet presAssocID="{68742BDF-BC8F-46D3-B8B6-3D66BB0D3764}" presName="root" presStyleCnt="0">
        <dgm:presLayoutVars>
          <dgm:dir/>
          <dgm:resizeHandles val="exact"/>
        </dgm:presLayoutVars>
      </dgm:prSet>
      <dgm:spPr/>
    </dgm:pt>
    <dgm:pt modelId="{9E07F535-A02A-453B-9EB8-509C6612C43B}" type="pres">
      <dgm:prSet presAssocID="{798EE447-1A3D-455C-B52C-453EB788017B}" presName="compNode" presStyleCnt="0"/>
      <dgm:spPr/>
    </dgm:pt>
    <dgm:pt modelId="{F0B71093-4BB5-476B-B697-3B103404B94B}" type="pres">
      <dgm:prSet presAssocID="{798EE447-1A3D-455C-B52C-453EB788017B}" presName="bgRect" presStyleLbl="bgShp" presStyleIdx="0" presStyleCnt="2"/>
      <dgm:spPr/>
    </dgm:pt>
    <dgm:pt modelId="{F5B681F7-5BB2-4D1E-BEC7-5284A88624C4}" type="pres">
      <dgm:prSet presAssocID="{798EE447-1A3D-455C-B52C-453EB788017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13ADEF8E-DFDF-4426-B420-C9B892BF25F9}" type="pres">
      <dgm:prSet presAssocID="{798EE447-1A3D-455C-B52C-453EB788017B}" presName="spaceRect" presStyleCnt="0"/>
      <dgm:spPr/>
    </dgm:pt>
    <dgm:pt modelId="{56CFE970-3B21-473A-91B5-44C1C0FE9EB3}" type="pres">
      <dgm:prSet presAssocID="{798EE447-1A3D-455C-B52C-453EB788017B}" presName="parTx" presStyleLbl="revTx" presStyleIdx="0" presStyleCnt="2">
        <dgm:presLayoutVars>
          <dgm:chMax val="0"/>
          <dgm:chPref val="0"/>
        </dgm:presLayoutVars>
      </dgm:prSet>
      <dgm:spPr/>
    </dgm:pt>
    <dgm:pt modelId="{087BA46A-44EB-46FB-888E-338E566CE797}" type="pres">
      <dgm:prSet presAssocID="{45AF82C4-4FFB-4509-B97B-AF937D1B72CD}" presName="sibTrans" presStyleCnt="0"/>
      <dgm:spPr/>
    </dgm:pt>
    <dgm:pt modelId="{721D62F0-E1BC-4326-9B46-E3EE780A5659}" type="pres">
      <dgm:prSet presAssocID="{96683620-42EC-47B9-9CBA-F6F346B70CA7}" presName="compNode" presStyleCnt="0"/>
      <dgm:spPr/>
    </dgm:pt>
    <dgm:pt modelId="{E54070CC-D99F-4AEF-A141-4B42A942EDB8}" type="pres">
      <dgm:prSet presAssocID="{96683620-42EC-47B9-9CBA-F6F346B70CA7}" presName="bgRect" presStyleLbl="bgShp" presStyleIdx="1" presStyleCnt="2"/>
      <dgm:spPr/>
    </dgm:pt>
    <dgm:pt modelId="{5211E629-D631-4457-A4E9-AD9556DF9860}" type="pres">
      <dgm:prSet presAssocID="{96683620-42EC-47B9-9CBA-F6F346B70CA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mote control"/>
        </a:ext>
      </dgm:extLst>
    </dgm:pt>
    <dgm:pt modelId="{5F186FAF-EF15-4767-8E3C-42CF234E588C}" type="pres">
      <dgm:prSet presAssocID="{96683620-42EC-47B9-9CBA-F6F346B70CA7}" presName="spaceRect" presStyleCnt="0"/>
      <dgm:spPr/>
    </dgm:pt>
    <dgm:pt modelId="{00BC9961-9025-47A5-BC94-C60F63AC09E8}" type="pres">
      <dgm:prSet presAssocID="{96683620-42EC-47B9-9CBA-F6F346B70CA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A0B491A-F6E1-4BAB-B00C-F9ED6BC074E6}" type="presOf" srcId="{798EE447-1A3D-455C-B52C-453EB788017B}" destId="{56CFE970-3B21-473A-91B5-44C1C0FE9EB3}" srcOrd="0" destOrd="0" presId="urn:microsoft.com/office/officeart/2018/2/layout/IconVerticalSolidList"/>
    <dgm:cxn modelId="{E3832925-72AF-44B7-908A-07A40137F0A4}" type="presOf" srcId="{96683620-42EC-47B9-9CBA-F6F346B70CA7}" destId="{00BC9961-9025-47A5-BC94-C60F63AC09E8}" srcOrd="0" destOrd="0" presId="urn:microsoft.com/office/officeart/2018/2/layout/IconVerticalSolidList"/>
    <dgm:cxn modelId="{B1EFBA4A-CBF6-499B-9C51-369D35053617}" srcId="{68742BDF-BC8F-46D3-B8B6-3D66BB0D3764}" destId="{96683620-42EC-47B9-9CBA-F6F346B70CA7}" srcOrd="1" destOrd="0" parTransId="{066ED1A4-4A59-4FB0-A42B-1BFE3A2513DB}" sibTransId="{07A69F85-5BBF-476A-B2A9-3D746158C3DB}"/>
    <dgm:cxn modelId="{26525285-DB75-4D01-8765-C1C804F2B839}" type="presOf" srcId="{68742BDF-BC8F-46D3-B8B6-3D66BB0D3764}" destId="{F9B89A22-1308-4A5D-B364-0C679CEE0EE8}" srcOrd="0" destOrd="0" presId="urn:microsoft.com/office/officeart/2018/2/layout/IconVerticalSolidList"/>
    <dgm:cxn modelId="{6C6A1EED-8FD8-4EBE-9D95-7BA533328284}" srcId="{68742BDF-BC8F-46D3-B8B6-3D66BB0D3764}" destId="{798EE447-1A3D-455C-B52C-453EB788017B}" srcOrd="0" destOrd="0" parTransId="{6B89DEB0-7B2D-4D44-A533-66260C7C8230}" sibTransId="{45AF82C4-4FFB-4509-B97B-AF937D1B72CD}"/>
    <dgm:cxn modelId="{291F5504-EC24-49AB-A282-3711FC803C9E}" type="presParOf" srcId="{F9B89A22-1308-4A5D-B364-0C679CEE0EE8}" destId="{9E07F535-A02A-453B-9EB8-509C6612C43B}" srcOrd="0" destOrd="0" presId="urn:microsoft.com/office/officeart/2018/2/layout/IconVerticalSolidList"/>
    <dgm:cxn modelId="{A6C28A11-EFA2-4F24-910E-A1C21219A4C4}" type="presParOf" srcId="{9E07F535-A02A-453B-9EB8-509C6612C43B}" destId="{F0B71093-4BB5-476B-B697-3B103404B94B}" srcOrd="0" destOrd="0" presId="urn:microsoft.com/office/officeart/2018/2/layout/IconVerticalSolidList"/>
    <dgm:cxn modelId="{259A9D95-1778-4552-B2E3-6543BD764E9C}" type="presParOf" srcId="{9E07F535-A02A-453B-9EB8-509C6612C43B}" destId="{F5B681F7-5BB2-4D1E-BEC7-5284A88624C4}" srcOrd="1" destOrd="0" presId="urn:microsoft.com/office/officeart/2018/2/layout/IconVerticalSolidList"/>
    <dgm:cxn modelId="{B5C1D442-583B-4A35-8C15-6E647209AA91}" type="presParOf" srcId="{9E07F535-A02A-453B-9EB8-509C6612C43B}" destId="{13ADEF8E-DFDF-4426-B420-C9B892BF25F9}" srcOrd="2" destOrd="0" presId="urn:microsoft.com/office/officeart/2018/2/layout/IconVerticalSolidList"/>
    <dgm:cxn modelId="{0CF03738-F7CA-4318-B9C0-FC8EE462E70F}" type="presParOf" srcId="{9E07F535-A02A-453B-9EB8-509C6612C43B}" destId="{56CFE970-3B21-473A-91B5-44C1C0FE9EB3}" srcOrd="3" destOrd="0" presId="urn:microsoft.com/office/officeart/2018/2/layout/IconVerticalSolidList"/>
    <dgm:cxn modelId="{2966EF1A-1581-4C0C-88CC-272A954A11E9}" type="presParOf" srcId="{F9B89A22-1308-4A5D-B364-0C679CEE0EE8}" destId="{087BA46A-44EB-46FB-888E-338E566CE797}" srcOrd="1" destOrd="0" presId="urn:microsoft.com/office/officeart/2018/2/layout/IconVerticalSolidList"/>
    <dgm:cxn modelId="{F3C254B5-842C-4123-8BBC-9587DA405894}" type="presParOf" srcId="{F9B89A22-1308-4A5D-B364-0C679CEE0EE8}" destId="{721D62F0-E1BC-4326-9B46-E3EE780A5659}" srcOrd="2" destOrd="0" presId="urn:microsoft.com/office/officeart/2018/2/layout/IconVerticalSolidList"/>
    <dgm:cxn modelId="{E727BB0E-EA20-4E8A-BDC5-8C13B667448E}" type="presParOf" srcId="{721D62F0-E1BC-4326-9B46-E3EE780A5659}" destId="{E54070CC-D99F-4AEF-A141-4B42A942EDB8}" srcOrd="0" destOrd="0" presId="urn:microsoft.com/office/officeart/2018/2/layout/IconVerticalSolidList"/>
    <dgm:cxn modelId="{7BFE747E-5BEC-4FE0-8096-DCBC8D97C6F4}" type="presParOf" srcId="{721D62F0-E1BC-4326-9B46-E3EE780A5659}" destId="{5211E629-D631-4457-A4E9-AD9556DF9860}" srcOrd="1" destOrd="0" presId="urn:microsoft.com/office/officeart/2018/2/layout/IconVerticalSolidList"/>
    <dgm:cxn modelId="{D9FE0CA4-D2B8-4852-8FCC-5D2842072AE2}" type="presParOf" srcId="{721D62F0-E1BC-4326-9B46-E3EE780A5659}" destId="{5F186FAF-EF15-4767-8E3C-42CF234E588C}" srcOrd="2" destOrd="0" presId="urn:microsoft.com/office/officeart/2018/2/layout/IconVerticalSolidList"/>
    <dgm:cxn modelId="{E63FB272-A9AA-4783-823C-46326475C530}" type="presParOf" srcId="{721D62F0-E1BC-4326-9B46-E3EE780A5659}" destId="{00BC9961-9025-47A5-BC94-C60F63AC09E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A831C3E-A2E3-4F05-89E9-CEFAAA09534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A9DA5BF-BEBF-44AA-9EDD-62FFB1C82A0B}">
      <dgm:prSet/>
      <dgm:spPr/>
      <dgm:t>
        <a:bodyPr/>
        <a:lstStyle/>
        <a:p>
          <a:r>
            <a:rPr lang="en-US"/>
            <a:t>Some VM series can use GPU in addition to CPU</a:t>
          </a:r>
        </a:p>
      </dgm:t>
    </dgm:pt>
    <dgm:pt modelId="{10A95F00-506A-47A9-9897-B889D825B6E5}" type="parTrans" cxnId="{A4DE7878-2938-4F90-B045-16E69516FC57}">
      <dgm:prSet/>
      <dgm:spPr/>
      <dgm:t>
        <a:bodyPr/>
        <a:lstStyle/>
        <a:p>
          <a:endParaRPr lang="en-US"/>
        </a:p>
      </dgm:t>
    </dgm:pt>
    <dgm:pt modelId="{14126A34-A243-40BD-9D51-35A7D21D4C21}" type="sibTrans" cxnId="{A4DE7878-2938-4F90-B045-16E69516FC57}">
      <dgm:prSet/>
      <dgm:spPr/>
      <dgm:t>
        <a:bodyPr/>
        <a:lstStyle/>
        <a:p>
          <a:endParaRPr lang="en-US"/>
        </a:p>
      </dgm:t>
    </dgm:pt>
    <dgm:pt modelId="{1F39A013-E0B5-42CB-B849-2425F9D6AD92}">
      <dgm:prSet/>
      <dgm:spPr/>
      <dgm:t>
        <a:bodyPr/>
        <a:lstStyle/>
        <a:p>
          <a:r>
            <a:rPr lang="en-US"/>
            <a:t>The A2 and G2 series have built in support for GPU and no need to add it later</a:t>
          </a:r>
        </a:p>
      </dgm:t>
    </dgm:pt>
    <dgm:pt modelId="{B324EAF5-F4D4-46F7-A5B2-268C6D54B0F2}" type="parTrans" cxnId="{CD674C00-0AB0-4090-A65A-ECDB9701B40E}">
      <dgm:prSet/>
      <dgm:spPr/>
      <dgm:t>
        <a:bodyPr/>
        <a:lstStyle/>
        <a:p>
          <a:endParaRPr lang="en-US"/>
        </a:p>
      </dgm:t>
    </dgm:pt>
    <dgm:pt modelId="{7C6B5514-767F-454B-ABA4-4D4C3E68C415}" type="sibTrans" cxnId="{CD674C00-0AB0-4090-A65A-ECDB9701B40E}">
      <dgm:prSet/>
      <dgm:spPr/>
      <dgm:t>
        <a:bodyPr/>
        <a:lstStyle/>
        <a:p>
          <a:endParaRPr lang="en-US"/>
        </a:p>
      </dgm:t>
    </dgm:pt>
    <dgm:pt modelId="{1E4ED91E-D895-4092-BBFE-1B6BFB96BBE6}">
      <dgm:prSet/>
      <dgm:spPr/>
      <dgm:t>
        <a:bodyPr/>
        <a:lstStyle/>
        <a:p>
          <a:r>
            <a:rPr lang="en-US"/>
            <a:t>GPU can also be added to N1 machines</a:t>
          </a:r>
        </a:p>
      </dgm:t>
    </dgm:pt>
    <dgm:pt modelId="{DC6851E9-9170-42A0-986D-7D66F152ECDC}" type="parTrans" cxnId="{8C90164D-2177-4598-B64B-AE5D1EBE6085}">
      <dgm:prSet/>
      <dgm:spPr/>
      <dgm:t>
        <a:bodyPr/>
        <a:lstStyle/>
        <a:p>
          <a:endParaRPr lang="en-US"/>
        </a:p>
      </dgm:t>
    </dgm:pt>
    <dgm:pt modelId="{474B989C-CD21-4E47-871F-B842C7BF4604}" type="sibTrans" cxnId="{8C90164D-2177-4598-B64B-AE5D1EBE6085}">
      <dgm:prSet/>
      <dgm:spPr/>
      <dgm:t>
        <a:bodyPr/>
        <a:lstStyle/>
        <a:p>
          <a:endParaRPr lang="en-US"/>
        </a:p>
      </dgm:t>
    </dgm:pt>
    <dgm:pt modelId="{B8D00648-64BE-4367-9010-DD85067FB231}">
      <dgm:prSet/>
      <dgm:spPr/>
      <dgm:t>
        <a:bodyPr/>
        <a:lstStyle/>
        <a:p>
          <a:r>
            <a:rPr lang="en-US"/>
            <a:t>All GPUs are NVIDIA base</a:t>
          </a:r>
        </a:p>
      </dgm:t>
    </dgm:pt>
    <dgm:pt modelId="{4B657FEB-8F17-43BB-9631-0D9B2FCE2067}" type="parTrans" cxnId="{5D42C564-54CB-4012-96ED-26100766F3CD}">
      <dgm:prSet/>
      <dgm:spPr/>
      <dgm:t>
        <a:bodyPr/>
        <a:lstStyle/>
        <a:p>
          <a:endParaRPr lang="en-US"/>
        </a:p>
      </dgm:t>
    </dgm:pt>
    <dgm:pt modelId="{B11F2772-F488-492C-BB61-56776B14E42D}" type="sibTrans" cxnId="{5D42C564-54CB-4012-96ED-26100766F3CD}">
      <dgm:prSet/>
      <dgm:spPr/>
      <dgm:t>
        <a:bodyPr/>
        <a:lstStyle/>
        <a:p>
          <a:endParaRPr lang="en-US"/>
        </a:p>
      </dgm:t>
    </dgm:pt>
    <dgm:pt modelId="{52727C39-20AF-4071-9345-BE37D8C6489F}" type="pres">
      <dgm:prSet presAssocID="{3A831C3E-A2E3-4F05-89E9-CEFAAA095349}" presName="linear" presStyleCnt="0">
        <dgm:presLayoutVars>
          <dgm:animLvl val="lvl"/>
          <dgm:resizeHandles val="exact"/>
        </dgm:presLayoutVars>
      </dgm:prSet>
      <dgm:spPr/>
    </dgm:pt>
    <dgm:pt modelId="{96A58835-04E2-4C80-AF43-C3E0C71C689A}" type="pres">
      <dgm:prSet presAssocID="{BA9DA5BF-BEBF-44AA-9EDD-62FFB1C82A0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7D90126-EFA4-4F68-A160-6822FF9CC3F8}" type="pres">
      <dgm:prSet presAssocID="{14126A34-A243-40BD-9D51-35A7D21D4C21}" presName="spacer" presStyleCnt="0"/>
      <dgm:spPr/>
    </dgm:pt>
    <dgm:pt modelId="{4C33B849-72BB-49F7-ACCE-FAE7D5E05DC0}" type="pres">
      <dgm:prSet presAssocID="{1F39A013-E0B5-42CB-B849-2425F9D6AD9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2851D7D-09F8-4F8D-BC29-A3274AE4F595}" type="pres">
      <dgm:prSet presAssocID="{7C6B5514-767F-454B-ABA4-4D4C3E68C415}" presName="spacer" presStyleCnt="0"/>
      <dgm:spPr/>
    </dgm:pt>
    <dgm:pt modelId="{E62E255E-B81F-4CAB-B439-F44BF71C2FAE}" type="pres">
      <dgm:prSet presAssocID="{1E4ED91E-D895-4092-BBFE-1B6BFB96BBE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3D502A7-3CD9-489A-A6D2-54503E3B7BB2}" type="pres">
      <dgm:prSet presAssocID="{474B989C-CD21-4E47-871F-B842C7BF4604}" presName="spacer" presStyleCnt="0"/>
      <dgm:spPr/>
    </dgm:pt>
    <dgm:pt modelId="{E69749D3-E36A-45AB-9D34-D1D550A7855C}" type="pres">
      <dgm:prSet presAssocID="{B8D00648-64BE-4367-9010-DD85067FB23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D674C00-0AB0-4090-A65A-ECDB9701B40E}" srcId="{3A831C3E-A2E3-4F05-89E9-CEFAAA095349}" destId="{1F39A013-E0B5-42CB-B849-2425F9D6AD92}" srcOrd="1" destOrd="0" parTransId="{B324EAF5-F4D4-46F7-A5B2-268C6D54B0F2}" sibTransId="{7C6B5514-767F-454B-ABA4-4D4C3E68C415}"/>
    <dgm:cxn modelId="{C62A4F20-972B-4A9B-8C91-86C1569CB31B}" type="presOf" srcId="{B8D00648-64BE-4367-9010-DD85067FB231}" destId="{E69749D3-E36A-45AB-9D34-D1D550A7855C}" srcOrd="0" destOrd="0" presId="urn:microsoft.com/office/officeart/2005/8/layout/vList2"/>
    <dgm:cxn modelId="{0821E823-2B83-4C89-B8A5-1A8FB9D779CE}" type="presOf" srcId="{1E4ED91E-D895-4092-BBFE-1B6BFB96BBE6}" destId="{E62E255E-B81F-4CAB-B439-F44BF71C2FAE}" srcOrd="0" destOrd="0" presId="urn:microsoft.com/office/officeart/2005/8/layout/vList2"/>
    <dgm:cxn modelId="{5D42C564-54CB-4012-96ED-26100766F3CD}" srcId="{3A831C3E-A2E3-4F05-89E9-CEFAAA095349}" destId="{B8D00648-64BE-4367-9010-DD85067FB231}" srcOrd="3" destOrd="0" parTransId="{4B657FEB-8F17-43BB-9631-0D9B2FCE2067}" sibTransId="{B11F2772-F488-492C-BB61-56776B14E42D}"/>
    <dgm:cxn modelId="{8C90164D-2177-4598-B64B-AE5D1EBE6085}" srcId="{3A831C3E-A2E3-4F05-89E9-CEFAAA095349}" destId="{1E4ED91E-D895-4092-BBFE-1B6BFB96BBE6}" srcOrd="2" destOrd="0" parTransId="{DC6851E9-9170-42A0-986D-7D66F152ECDC}" sibTransId="{474B989C-CD21-4E47-871F-B842C7BF4604}"/>
    <dgm:cxn modelId="{A4DE7878-2938-4F90-B045-16E69516FC57}" srcId="{3A831C3E-A2E3-4F05-89E9-CEFAAA095349}" destId="{BA9DA5BF-BEBF-44AA-9EDD-62FFB1C82A0B}" srcOrd="0" destOrd="0" parTransId="{10A95F00-506A-47A9-9897-B889D825B6E5}" sibTransId="{14126A34-A243-40BD-9D51-35A7D21D4C21}"/>
    <dgm:cxn modelId="{DF141784-D683-432A-9A83-F428DC77BC2C}" type="presOf" srcId="{1F39A013-E0B5-42CB-B849-2425F9D6AD92}" destId="{4C33B849-72BB-49F7-ACCE-FAE7D5E05DC0}" srcOrd="0" destOrd="0" presId="urn:microsoft.com/office/officeart/2005/8/layout/vList2"/>
    <dgm:cxn modelId="{E017BCBE-53A7-4205-93D9-BF65CCA43FB0}" type="presOf" srcId="{BA9DA5BF-BEBF-44AA-9EDD-62FFB1C82A0B}" destId="{96A58835-04E2-4C80-AF43-C3E0C71C689A}" srcOrd="0" destOrd="0" presId="urn:microsoft.com/office/officeart/2005/8/layout/vList2"/>
    <dgm:cxn modelId="{55B2A8F8-0016-4F31-92B9-37E83C1084F3}" type="presOf" srcId="{3A831C3E-A2E3-4F05-89E9-CEFAAA095349}" destId="{52727C39-20AF-4071-9345-BE37D8C6489F}" srcOrd="0" destOrd="0" presId="urn:microsoft.com/office/officeart/2005/8/layout/vList2"/>
    <dgm:cxn modelId="{A9542FC3-52CE-4940-8BA0-B84E6118B726}" type="presParOf" srcId="{52727C39-20AF-4071-9345-BE37D8C6489F}" destId="{96A58835-04E2-4C80-AF43-C3E0C71C689A}" srcOrd="0" destOrd="0" presId="urn:microsoft.com/office/officeart/2005/8/layout/vList2"/>
    <dgm:cxn modelId="{40913910-A9AB-4845-B7B1-744CB07E6491}" type="presParOf" srcId="{52727C39-20AF-4071-9345-BE37D8C6489F}" destId="{37D90126-EFA4-4F68-A160-6822FF9CC3F8}" srcOrd="1" destOrd="0" presId="urn:microsoft.com/office/officeart/2005/8/layout/vList2"/>
    <dgm:cxn modelId="{8B58A0B4-3458-4B99-BCF0-826227304BA0}" type="presParOf" srcId="{52727C39-20AF-4071-9345-BE37D8C6489F}" destId="{4C33B849-72BB-49F7-ACCE-FAE7D5E05DC0}" srcOrd="2" destOrd="0" presId="urn:microsoft.com/office/officeart/2005/8/layout/vList2"/>
    <dgm:cxn modelId="{9FB9CADB-F2E6-4C85-A757-CBFCF2E35EB6}" type="presParOf" srcId="{52727C39-20AF-4071-9345-BE37D8C6489F}" destId="{C2851D7D-09F8-4F8D-BC29-A3274AE4F595}" srcOrd="3" destOrd="0" presId="urn:microsoft.com/office/officeart/2005/8/layout/vList2"/>
    <dgm:cxn modelId="{ED09BC93-4065-411E-8964-34157EE59FFD}" type="presParOf" srcId="{52727C39-20AF-4071-9345-BE37D8C6489F}" destId="{E62E255E-B81F-4CAB-B439-F44BF71C2FAE}" srcOrd="4" destOrd="0" presId="urn:microsoft.com/office/officeart/2005/8/layout/vList2"/>
    <dgm:cxn modelId="{0FCF4013-89BD-4A33-A586-B294BCD6F2A5}" type="presParOf" srcId="{52727C39-20AF-4071-9345-BE37D8C6489F}" destId="{E3D502A7-3CD9-489A-A6D2-54503E3B7BB2}" srcOrd="5" destOrd="0" presId="urn:microsoft.com/office/officeart/2005/8/layout/vList2"/>
    <dgm:cxn modelId="{22043120-6E0E-49D9-B942-81BA9994F4DB}" type="presParOf" srcId="{52727C39-20AF-4071-9345-BE37D8C6489F}" destId="{E69749D3-E36A-45AB-9D34-D1D550A7855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9A975D3-CD0E-4AA5-84D3-AC2490D2505C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32B8784-31E1-4510-ACBC-5B9A2351A87C}">
      <dgm:prSet/>
      <dgm:spPr/>
      <dgm:t>
        <a:bodyPr/>
        <a:lstStyle/>
        <a:p>
          <a:r>
            <a:rPr lang="en-US"/>
            <a:t>If none of the predefined machine types fit your need you can create your own custom machine</a:t>
          </a:r>
        </a:p>
      </dgm:t>
    </dgm:pt>
    <dgm:pt modelId="{F342729D-A96F-4719-8C14-E58914ADB80B}" type="parTrans" cxnId="{42EDF96A-EC3F-4A76-9A74-98AB7A2E3F6B}">
      <dgm:prSet/>
      <dgm:spPr/>
      <dgm:t>
        <a:bodyPr/>
        <a:lstStyle/>
        <a:p>
          <a:endParaRPr lang="en-US"/>
        </a:p>
      </dgm:t>
    </dgm:pt>
    <dgm:pt modelId="{00D24F9B-FC08-43DE-8090-3434BC3C38DA}" type="sibTrans" cxnId="{42EDF96A-EC3F-4A76-9A74-98AB7A2E3F6B}">
      <dgm:prSet/>
      <dgm:spPr/>
      <dgm:t>
        <a:bodyPr/>
        <a:lstStyle/>
        <a:p>
          <a:endParaRPr lang="en-US"/>
        </a:p>
      </dgm:t>
    </dgm:pt>
    <dgm:pt modelId="{0676193A-608B-405A-BB88-FDA4BCE8AEF8}">
      <dgm:prSet/>
      <dgm:spPr/>
      <dgm:t>
        <a:bodyPr/>
        <a:lstStyle/>
        <a:p>
          <a:r>
            <a:rPr lang="en-US"/>
            <a:t>Custom machines can be created in the E2, N2, N2D and N1 series</a:t>
          </a:r>
        </a:p>
      </dgm:t>
    </dgm:pt>
    <dgm:pt modelId="{D289FE2D-D4CC-4A0E-BC09-B6B9F6587C13}" type="parTrans" cxnId="{5AAB20DA-D9D5-4430-943B-25F64EE48D75}">
      <dgm:prSet/>
      <dgm:spPr/>
      <dgm:t>
        <a:bodyPr/>
        <a:lstStyle/>
        <a:p>
          <a:endParaRPr lang="en-US"/>
        </a:p>
      </dgm:t>
    </dgm:pt>
    <dgm:pt modelId="{4918726D-EE78-41FE-9B0E-FBF4367A46F0}" type="sibTrans" cxnId="{5AAB20DA-D9D5-4430-943B-25F64EE48D75}">
      <dgm:prSet/>
      <dgm:spPr/>
      <dgm:t>
        <a:bodyPr/>
        <a:lstStyle/>
        <a:p>
          <a:endParaRPr lang="en-US"/>
        </a:p>
      </dgm:t>
    </dgm:pt>
    <dgm:pt modelId="{237DE80C-C7DE-402D-9EB5-3E8345421741}">
      <dgm:prSet/>
      <dgm:spPr/>
      <dgm:t>
        <a:bodyPr/>
        <a:lstStyle/>
        <a:p>
          <a:r>
            <a:rPr lang="en-US"/>
            <a:t>You define the number of CPU and the size of RAM</a:t>
          </a:r>
        </a:p>
      </dgm:t>
    </dgm:pt>
    <dgm:pt modelId="{7F225292-3142-4F26-8103-15600A16499D}" type="parTrans" cxnId="{EC8DEEA1-2A82-4622-984B-D60225871F8B}">
      <dgm:prSet/>
      <dgm:spPr/>
      <dgm:t>
        <a:bodyPr/>
        <a:lstStyle/>
        <a:p>
          <a:endParaRPr lang="en-US"/>
        </a:p>
      </dgm:t>
    </dgm:pt>
    <dgm:pt modelId="{546057FE-6EB4-4234-966E-F8D12AD08E6B}" type="sibTrans" cxnId="{EC8DEEA1-2A82-4622-984B-D60225871F8B}">
      <dgm:prSet/>
      <dgm:spPr/>
      <dgm:t>
        <a:bodyPr/>
        <a:lstStyle/>
        <a:p>
          <a:endParaRPr lang="en-US"/>
        </a:p>
      </dgm:t>
    </dgm:pt>
    <dgm:pt modelId="{842B4B5F-C16A-4A93-93D5-6A610519868C}">
      <dgm:prSet/>
      <dgm:spPr/>
      <dgm:t>
        <a:bodyPr/>
        <a:lstStyle/>
        <a:p>
          <a:r>
            <a:rPr lang="en-US"/>
            <a:t>For example: 32CPU, 16GB RAM</a:t>
          </a:r>
        </a:p>
      </dgm:t>
    </dgm:pt>
    <dgm:pt modelId="{0105A78C-EC67-4346-82C3-97D13B5848F8}" type="parTrans" cxnId="{24B8C839-9692-4D7F-BD89-AF92CB86322A}">
      <dgm:prSet/>
      <dgm:spPr/>
      <dgm:t>
        <a:bodyPr/>
        <a:lstStyle/>
        <a:p>
          <a:endParaRPr lang="en-US"/>
        </a:p>
      </dgm:t>
    </dgm:pt>
    <dgm:pt modelId="{0FCC61C4-12F7-44CB-9721-19D8C0BEF53D}" type="sibTrans" cxnId="{24B8C839-9692-4D7F-BD89-AF92CB86322A}">
      <dgm:prSet/>
      <dgm:spPr/>
      <dgm:t>
        <a:bodyPr/>
        <a:lstStyle/>
        <a:p>
          <a:endParaRPr lang="en-US"/>
        </a:p>
      </dgm:t>
    </dgm:pt>
    <dgm:pt modelId="{5BE599A1-C6F8-4507-B829-15C32DB1C5EE}">
      <dgm:prSet/>
      <dgm:spPr/>
      <dgm:t>
        <a:bodyPr/>
        <a:lstStyle/>
        <a:p>
          <a:r>
            <a:rPr lang="en-US"/>
            <a:t>Not all combinations are valid</a:t>
          </a:r>
        </a:p>
      </dgm:t>
    </dgm:pt>
    <dgm:pt modelId="{D2644B06-A932-43AA-B879-C7B588E0D96E}" type="parTrans" cxnId="{6AE4A7D1-CEFD-46EC-B0F5-C4F876C47F63}">
      <dgm:prSet/>
      <dgm:spPr/>
      <dgm:t>
        <a:bodyPr/>
        <a:lstStyle/>
        <a:p>
          <a:endParaRPr lang="en-US"/>
        </a:p>
      </dgm:t>
    </dgm:pt>
    <dgm:pt modelId="{F07DC558-5B4B-460E-844D-C05D6835F00C}" type="sibTrans" cxnId="{6AE4A7D1-CEFD-46EC-B0F5-C4F876C47F63}">
      <dgm:prSet/>
      <dgm:spPr/>
      <dgm:t>
        <a:bodyPr/>
        <a:lstStyle/>
        <a:p>
          <a:endParaRPr lang="en-US"/>
        </a:p>
      </dgm:t>
    </dgm:pt>
    <dgm:pt modelId="{24321B42-1BA0-4761-ABA5-092158AD0DB6}" type="pres">
      <dgm:prSet presAssocID="{F9A975D3-CD0E-4AA5-84D3-AC2490D2505C}" presName="linear" presStyleCnt="0">
        <dgm:presLayoutVars>
          <dgm:animLvl val="lvl"/>
          <dgm:resizeHandles val="exact"/>
        </dgm:presLayoutVars>
      </dgm:prSet>
      <dgm:spPr/>
    </dgm:pt>
    <dgm:pt modelId="{34758B9F-3E66-4B27-B3AE-F692624E8651}" type="pres">
      <dgm:prSet presAssocID="{D32B8784-31E1-4510-ACBC-5B9A2351A87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2B164FB-9CA1-4499-B3B6-D1991BBA85B5}" type="pres">
      <dgm:prSet presAssocID="{00D24F9B-FC08-43DE-8090-3434BC3C38DA}" presName="spacer" presStyleCnt="0"/>
      <dgm:spPr/>
    </dgm:pt>
    <dgm:pt modelId="{12717701-A38E-4396-8451-94D3CDE71E13}" type="pres">
      <dgm:prSet presAssocID="{0676193A-608B-405A-BB88-FDA4BCE8AEF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60A8C23-B511-49EE-BE47-22B8F1A4217C}" type="pres">
      <dgm:prSet presAssocID="{4918726D-EE78-41FE-9B0E-FBF4367A46F0}" presName="spacer" presStyleCnt="0"/>
      <dgm:spPr/>
    </dgm:pt>
    <dgm:pt modelId="{779EF1EE-D6B5-44C4-BDFD-24AEE8998DD4}" type="pres">
      <dgm:prSet presAssocID="{237DE80C-C7DE-402D-9EB5-3E834542174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0AB0627-DD2B-40AB-BA5B-0CABABB9D504}" type="pres">
      <dgm:prSet presAssocID="{546057FE-6EB4-4234-966E-F8D12AD08E6B}" presName="spacer" presStyleCnt="0"/>
      <dgm:spPr/>
    </dgm:pt>
    <dgm:pt modelId="{B9B06341-B988-4140-8011-056FCE28B31C}" type="pres">
      <dgm:prSet presAssocID="{842B4B5F-C16A-4A93-93D5-6A610519868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33E2518-EE73-4F78-9A40-4CA6470C2C9F}" type="pres">
      <dgm:prSet presAssocID="{0FCC61C4-12F7-44CB-9721-19D8C0BEF53D}" presName="spacer" presStyleCnt="0"/>
      <dgm:spPr/>
    </dgm:pt>
    <dgm:pt modelId="{83846DDA-8E90-48EC-ADC3-777A7DF07F5A}" type="pres">
      <dgm:prSet presAssocID="{5BE599A1-C6F8-4507-B829-15C32DB1C5E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25D3602-101F-4F0A-8874-D7AFBC8A5066}" type="presOf" srcId="{842B4B5F-C16A-4A93-93D5-6A610519868C}" destId="{B9B06341-B988-4140-8011-056FCE28B31C}" srcOrd="0" destOrd="0" presId="urn:microsoft.com/office/officeart/2005/8/layout/vList2"/>
    <dgm:cxn modelId="{24B8C839-9692-4D7F-BD89-AF92CB86322A}" srcId="{F9A975D3-CD0E-4AA5-84D3-AC2490D2505C}" destId="{842B4B5F-C16A-4A93-93D5-6A610519868C}" srcOrd="3" destOrd="0" parTransId="{0105A78C-EC67-4346-82C3-97D13B5848F8}" sibTransId="{0FCC61C4-12F7-44CB-9721-19D8C0BEF53D}"/>
    <dgm:cxn modelId="{370A1A68-C450-4635-A1C2-829ADA886253}" type="presOf" srcId="{237DE80C-C7DE-402D-9EB5-3E8345421741}" destId="{779EF1EE-D6B5-44C4-BDFD-24AEE8998DD4}" srcOrd="0" destOrd="0" presId="urn:microsoft.com/office/officeart/2005/8/layout/vList2"/>
    <dgm:cxn modelId="{42EDF96A-EC3F-4A76-9A74-98AB7A2E3F6B}" srcId="{F9A975D3-CD0E-4AA5-84D3-AC2490D2505C}" destId="{D32B8784-31E1-4510-ACBC-5B9A2351A87C}" srcOrd="0" destOrd="0" parTransId="{F342729D-A96F-4719-8C14-E58914ADB80B}" sibTransId="{00D24F9B-FC08-43DE-8090-3434BC3C38DA}"/>
    <dgm:cxn modelId="{EC8DEEA1-2A82-4622-984B-D60225871F8B}" srcId="{F9A975D3-CD0E-4AA5-84D3-AC2490D2505C}" destId="{237DE80C-C7DE-402D-9EB5-3E8345421741}" srcOrd="2" destOrd="0" parTransId="{7F225292-3142-4F26-8103-15600A16499D}" sibTransId="{546057FE-6EB4-4234-966E-F8D12AD08E6B}"/>
    <dgm:cxn modelId="{4A2833A4-FE1C-44CE-80D6-ADEF6A946658}" type="presOf" srcId="{F9A975D3-CD0E-4AA5-84D3-AC2490D2505C}" destId="{24321B42-1BA0-4761-ABA5-092158AD0DB6}" srcOrd="0" destOrd="0" presId="urn:microsoft.com/office/officeart/2005/8/layout/vList2"/>
    <dgm:cxn modelId="{6AE4A7D1-CEFD-46EC-B0F5-C4F876C47F63}" srcId="{F9A975D3-CD0E-4AA5-84D3-AC2490D2505C}" destId="{5BE599A1-C6F8-4507-B829-15C32DB1C5EE}" srcOrd="4" destOrd="0" parTransId="{D2644B06-A932-43AA-B879-C7B588E0D96E}" sibTransId="{F07DC558-5B4B-460E-844D-C05D6835F00C}"/>
    <dgm:cxn modelId="{14B1A9D9-CFF5-4878-AEC5-6DD4E51ED002}" type="presOf" srcId="{0676193A-608B-405A-BB88-FDA4BCE8AEF8}" destId="{12717701-A38E-4396-8451-94D3CDE71E13}" srcOrd="0" destOrd="0" presId="urn:microsoft.com/office/officeart/2005/8/layout/vList2"/>
    <dgm:cxn modelId="{5AAB20DA-D9D5-4430-943B-25F64EE48D75}" srcId="{F9A975D3-CD0E-4AA5-84D3-AC2490D2505C}" destId="{0676193A-608B-405A-BB88-FDA4BCE8AEF8}" srcOrd="1" destOrd="0" parTransId="{D289FE2D-D4CC-4A0E-BC09-B6B9F6587C13}" sibTransId="{4918726D-EE78-41FE-9B0E-FBF4367A46F0}"/>
    <dgm:cxn modelId="{F8B092E0-63FC-42E9-A6A1-F93556F9CFE7}" type="presOf" srcId="{5BE599A1-C6F8-4507-B829-15C32DB1C5EE}" destId="{83846DDA-8E90-48EC-ADC3-777A7DF07F5A}" srcOrd="0" destOrd="0" presId="urn:microsoft.com/office/officeart/2005/8/layout/vList2"/>
    <dgm:cxn modelId="{010A8FED-9D5D-43D1-8798-4D2D01568AB4}" type="presOf" srcId="{D32B8784-31E1-4510-ACBC-5B9A2351A87C}" destId="{34758B9F-3E66-4B27-B3AE-F692624E8651}" srcOrd="0" destOrd="0" presId="urn:microsoft.com/office/officeart/2005/8/layout/vList2"/>
    <dgm:cxn modelId="{9F5C0948-C5E6-470E-B6F6-2F9B8C36D0EC}" type="presParOf" srcId="{24321B42-1BA0-4761-ABA5-092158AD0DB6}" destId="{34758B9F-3E66-4B27-B3AE-F692624E8651}" srcOrd="0" destOrd="0" presId="urn:microsoft.com/office/officeart/2005/8/layout/vList2"/>
    <dgm:cxn modelId="{BC62DA92-F222-4945-8B20-56905DEEC9DB}" type="presParOf" srcId="{24321B42-1BA0-4761-ABA5-092158AD0DB6}" destId="{82B164FB-9CA1-4499-B3B6-D1991BBA85B5}" srcOrd="1" destOrd="0" presId="urn:microsoft.com/office/officeart/2005/8/layout/vList2"/>
    <dgm:cxn modelId="{BC1A2F96-FA53-4CEE-88D4-6AEB9E0C4154}" type="presParOf" srcId="{24321B42-1BA0-4761-ABA5-092158AD0DB6}" destId="{12717701-A38E-4396-8451-94D3CDE71E13}" srcOrd="2" destOrd="0" presId="urn:microsoft.com/office/officeart/2005/8/layout/vList2"/>
    <dgm:cxn modelId="{BEA3FC30-BA1A-4BBA-8FB1-1D340C0AC4E2}" type="presParOf" srcId="{24321B42-1BA0-4761-ABA5-092158AD0DB6}" destId="{860A8C23-B511-49EE-BE47-22B8F1A4217C}" srcOrd="3" destOrd="0" presId="urn:microsoft.com/office/officeart/2005/8/layout/vList2"/>
    <dgm:cxn modelId="{48C2696A-22CB-4BAA-B237-A23A591345C4}" type="presParOf" srcId="{24321B42-1BA0-4761-ABA5-092158AD0DB6}" destId="{779EF1EE-D6B5-44C4-BDFD-24AEE8998DD4}" srcOrd="4" destOrd="0" presId="urn:microsoft.com/office/officeart/2005/8/layout/vList2"/>
    <dgm:cxn modelId="{6E86B6B2-CED7-43C7-91B6-8C231DE4FB9B}" type="presParOf" srcId="{24321B42-1BA0-4761-ABA5-092158AD0DB6}" destId="{E0AB0627-DD2B-40AB-BA5B-0CABABB9D504}" srcOrd="5" destOrd="0" presId="urn:microsoft.com/office/officeart/2005/8/layout/vList2"/>
    <dgm:cxn modelId="{C5D25AF4-BE80-48D2-9E57-F7B2E37E9280}" type="presParOf" srcId="{24321B42-1BA0-4761-ABA5-092158AD0DB6}" destId="{B9B06341-B988-4140-8011-056FCE28B31C}" srcOrd="6" destOrd="0" presId="urn:microsoft.com/office/officeart/2005/8/layout/vList2"/>
    <dgm:cxn modelId="{4F83A5B4-A499-4A64-8920-987C7CC12321}" type="presParOf" srcId="{24321B42-1BA0-4761-ABA5-092158AD0DB6}" destId="{C33E2518-EE73-4F78-9A40-4CA6470C2C9F}" srcOrd="7" destOrd="0" presId="urn:microsoft.com/office/officeart/2005/8/layout/vList2"/>
    <dgm:cxn modelId="{907A120A-6CFA-4901-BD2C-D0B300109172}" type="presParOf" srcId="{24321B42-1BA0-4761-ABA5-092158AD0DB6}" destId="{83846DDA-8E90-48EC-ADC3-777A7DF07F5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096797C-3548-4B26-B587-B396108D0242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05E1E28-E44C-44C8-BAC1-8B63ADBA8205}">
      <dgm:prSet/>
      <dgm:spPr/>
      <dgm:t>
        <a:bodyPr/>
        <a:lstStyle/>
        <a:p>
          <a:r>
            <a:rPr lang="en-US"/>
            <a:t>Great way to save costs</a:t>
          </a:r>
        </a:p>
      </dgm:t>
    </dgm:pt>
    <dgm:pt modelId="{88965B33-AB6B-4EC9-B92B-3CA935F69232}" type="parTrans" cxnId="{9091EAC6-26D6-4B79-AE7A-245CA5DD208A}">
      <dgm:prSet/>
      <dgm:spPr/>
      <dgm:t>
        <a:bodyPr/>
        <a:lstStyle/>
        <a:p>
          <a:endParaRPr lang="en-US"/>
        </a:p>
      </dgm:t>
    </dgm:pt>
    <dgm:pt modelId="{022008B9-111C-43E6-9365-1BA84A2B1FC5}" type="sibTrans" cxnId="{9091EAC6-26D6-4B79-AE7A-245CA5DD208A}">
      <dgm:prSet/>
      <dgm:spPr/>
      <dgm:t>
        <a:bodyPr/>
        <a:lstStyle/>
        <a:p>
          <a:endParaRPr lang="en-US"/>
        </a:p>
      </dgm:t>
    </dgm:pt>
    <dgm:pt modelId="{238A0EFE-22F4-4B29-838C-AAAAEA66B328}">
      <dgm:prSet/>
      <dgm:spPr/>
      <dgm:t>
        <a:bodyPr/>
        <a:lstStyle/>
        <a:p>
          <a:r>
            <a:rPr lang="en-US"/>
            <a:t>Up to 91% discount</a:t>
          </a:r>
        </a:p>
      </dgm:t>
    </dgm:pt>
    <dgm:pt modelId="{BE908D0B-AAF6-46F4-AEEF-851FA93EDFA8}" type="parTrans" cxnId="{9BCD5258-B7DE-4AAD-8462-5CCD35FF0275}">
      <dgm:prSet/>
      <dgm:spPr/>
      <dgm:t>
        <a:bodyPr/>
        <a:lstStyle/>
        <a:p>
          <a:endParaRPr lang="en-US"/>
        </a:p>
      </dgm:t>
    </dgm:pt>
    <dgm:pt modelId="{61818522-A8F9-4B2F-AF3D-6DD72131DE14}" type="sibTrans" cxnId="{9BCD5258-B7DE-4AAD-8462-5CCD35FF0275}">
      <dgm:prSet/>
      <dgm:spPr/>
      <dgm:t>
        <a:bodyPr/>
        <a:lstStyle/>
        <a:p>
          <a:endParaRPr lang="en-US"/>
        </a:p>
      </dgm:t>
    </dgm:pt>
    <dgm:pt modelId="{C2F54FC0-D2B6-424D-928E-39E442FFFB6F}">
      <dgm:prSet/>
      <dgm:spPr/>
      <dgm:t>
        <a:bodyPr/>
        <a:lstStyle/>
        <a:p>
          <a:r>
            <a:rPr lang="en-US"/>
            <a:t>Instances that can be stopped and removed by Google at any time       to use their resources</a:t>
          </a:r>
        </a:p>
      </dgm:t>
    </dgm:pt>
    <dgm:pt modelId="{D1CD104C-B678-46F6-B07D-67D6782D9FFC}" type="parTrans" cxnId="{B6F6802B-CBCD-4D46-AF5A-0D7DA4C16BA8}">
      <dgm:prSet/>
      <dgm:spPr/>
      <dgm:t>
        <a:bodyPr/>
        <a:lstStyle/>
        <a:p>
          <a:endParaRPr lang="en-US"/>
        </a:p>
      </dgm:t>
    </dgm:pt>
    <dgm:pt modelId="{58E8084C-825C-40CC-B647-072941E6F681}" type="sibTrans" cxnId="{B6F6802B-CBCD-4D46-AF5A-0D7DA4C16BA8}">
      <dgm:prSet/>
      <dgm:spPr/>
      <dgm:t>
        <a:bodyPr/>
        <a:lstStyle/>
        <a:p>
          <a:endParaRPr lang="en-US"/>
        </a:p>
      </dgm:t>
    </dgm:pt>
    <dgm:pt modelId="{EE1DC281-0C3A-455B-BDB6-6B42191874E2}">
      <dgm:prSet/>
      <dgm:spPr/>
      <dgm:t>
        <a:bodyPr/>
        <a:lstStyle/>
        <a:p>
          <a:r>
            <a:rPr lang="en-US"/>
            <a:t>Use for batch processing, data analytics etc.</a:t>
          </a:r>
        </a:p>
      </dgm:t>
    </dgm:pt>
    <dgm:pt modelId="{E2738F7E-01A5-4BFD-8530-779521BB08A3}" type="parTrans" cxnId="{BD5A37AC-8F1D-4691-9CD1-37E30190960B}">
      <dgm:prSet/>
      <dgm:spPr/>
      <dgm:t>
        <a:bodyPr/>
        <a:lstStyle/>
        <a:p>
          <a:endParaRPr lang="en-US"/>
        </a:p>
      </dgm:t>
    </dgm:pt>
    <dgm:pt modelId="{BF252374-0D89-4431-A7EB-0304C41BF3C4}" type="sibTrans" cxnId="{BD5A37AC-8F1D-4691-9CD1-37E30190960B}">
      <dgm:prSet/>
      <dgm:spPr/>
      <dgm:t>
        <a:bodyPr/>
        <a:lstStyle/>
        <a:p>
          <a:endParaRPr lang="en-US"/>
        </a:p>
      </dgm:t>
    </dgm:pt>
    <dgm:pt modelId="{FCDE66D4-7B8A-464A-98B6-62FB8E31E837}">
      <dgm:prSet/>
      <dgm:spPr/>
      <dgm:t>
        <a:bodyPr/>
        <a:lstStyle/>
        <a:p>
          <a:r>
            <a:rPr lang="en-US"/>
            <a:t>Don’t use for web apps and systems that need to be accessible</a:t>
          </a:r>
        </a:p>
      </dgm:t>
    </dgm:pt>
    <dgm:pt modelId="{9DF3829F-B8B0-450B-BA26-20144928BD10}" type="parTrans" cxnId="{1797EF93-4EA9-46EA-8D85-E6D3817869A6}">
      <dgm:prSet/>
      <dgm:spPr/>
      <dgm:t>
        <a:bodyPr/>
        <a:lstStyle/>
        <a:p>
          <a:endParaRPr lang="en-US"/>
        </a:p>
      </dgm:t>
    </dgm:pt>
    <dgm:pt modelId="{4D78735A-0839-4CE2-9F81-EAB45C94A022}" type="sibTrans" cxnId="{1797EF93-4EA9-46EA-8D85-E6D3817869A6}">
      <dgm:prSet/>
      <dgm:spPr/>
      <dgm:t>
        <a:bodyPr/>
        <a:lstStyle/>
        <a:p>
          <a:endParaRPr lang="en-US"/>
        </a:p>
      </dgm:t>
    </dgm:pt>
    <dgm:pt modelId="{A7C3E016-32D7-40D5-BFCB-B62BCF779800}">
      <dgm:prSet/>
      <dgm:spPr/>
      <dgm:t>
        <a:bodyPr/>
        <a:lstStyle/>
        <a:p>
          <a:r>
            <a:rPr lang="en-US"/>
            <a:t>Same process as creating normal VM only select “Spot” under Advanced&gt;provisioning model tab</a:t>
          </a:r>
        </a:p>
      </dgm:t>
    </dgm:pt>
    <dgm:pt modelId="{02767BFF-9A46-4C1D-9AEA-141ED42D412D}" type="parTrans" cxnId="{F13E049B-2AB5-4EC1-8414-5E5175100907}">
      <dgm:prSet/>
      <dgm:spPr/>
      <dgm:t>
        <a:bodyPr/>
        <a:lstStyle/>
        <a:p>
          <a:endParaRPr lang="en-US"/>
        </a:p>
      </dgm:t>
    </dgm:pt>
    <dgm:pt modelId="{4B719246-05BB-4AD1-B01D-F79B853EEB56}" type="sibTrans" cxnId="{F13E049B-2AB5-4EC1-8414-5E5175100907}">
      <dgm:prSet/>
      <dgm:spPr/>
      <dgm:t>
        <a:bodyPr/>
        <a:lstStyle/>
        <a:p>
          <a:endParaRPr lang="en-US"/>
        </a:p>
      </dgm:t>
    </dgm:pt>
    <dgm:pt modelId="{06D9572E-DE9C-407C-A195-461ADCFDC6F3}" type="pres">
      <dgm:prSet presAssocID="{9096797C-3548-4B26-B587-B396108D0242}" presName="vert0" presStyleCnt="0">
        <dgm:presLayoutVars>
          <dgm:dir/>
          <dgm:animOne val="branch"/>
          <dgm:animLvl val="lvl"/>
        </dgm:presLayoutVars>
      </dgm:prSet>
      <dgm:spPr/>
    </dgm:pt>
    <dgm:pt modelId="{3D597811-A15C-4DC3-B05F-A2D565C2064B}" type="pres">
      <dgm:prSet presAssocID="{005E1E28-E44C-44C8-BAC1-8B63ADBA8205}" presName="thickLine" presStyleLbl="alignNode1" presStyleIdx="0" presStyleCnt="6"/>
      <dgm:spPr/>
    </dgm:pt>
    <dgm:pt modelId="{E0448EBB-C745-4058-BE03-4EED080A32B6}" type="pres">
      <dgm:prSet presAssocID="{005E1E28-E44C-44C8-BAC1-8B63ADBA8205}" presName="horz1" presStyleCnt="0"/>
      <dgm:spPr/>
    </dgm:pt>
    <dgm:pt modelId="{8D338C33-D35A-4102-8A17-4C9D8B711A26}" type="pres">
      <dgm:prSet presAssocID="{005E1E28-E44C-44C8-BAC1-8B63ADBA8205}" presName="tx1" presStyleLbl="revTx" presStyleIdx="0" presStyleCnt="6"/>
      <dgm:spPr/>
    </dgm:pt>
    <dgm:pt modelId="{FD73F9A0-4ED0-4F09-B9FF-415AFCDB9C1E}" type="pres">
      <dgm:prSet presAssocID="{005E1E28-E44C-44C8-BAC1-8B63ADBA8205}" presName="vert1" presStyleCnt="0"/>
      <dgm:spPr/>
    </dgm:pt>
    <dgm:pt modelId="{8206F297-F765-4ED5-84C1-654EA68275F8}" type="pres">
      <dgm:prSet presAssocID="{238A0EFE-22F4-4B29-838C-AAAAEA66B328}" presName="thickLine" presStyleLbl="alignNode1" presStyleIdx="1" presStyleCnt="6"/>
      <dgm:spPr/>
    </dgm:pt>
    <dgm:pt modelId="{B34CE966-314E-454E-9A11-74A72961642F}" type="pres">
      <dgm:prSet presAssocID="{238A0EFE-22F4-4B29-838C-AAAAEA66B328}" presName="horz1" presStyleCnt="0"/>
      <dgm:spPr/>
    </dgm:pt>
    <dgm:pt modelId="{1CB4653C-17A2-4E2B-8279-47CC30001096}" type="pres">
      <dgm:prSet presAssocID="{238A0EFE-22F4-4B29-838C-AAAAEA66B328}" presName="tx1" presStyleLbl="revTx" presStyleIdx="1" presStyleCnt="6"/>
      <dgm:spPr/>
    </dgm:pt>
    <dgm:pt modelId="{34BC93CB-F26B-4BF2-B9D7-6C5D2BD4E31C}" type="pres">
      <dgm:prSet presAssocID="{238A0EFE-22F4-4B29-838C-AAAAEA66B328}" presName="vert1" presStyleCnt="0"/>
      <dgm:spPr/>
    </dgm:pt>
    <dgm:pt modelId="{FD0CF858-4E48-4477-AEE8-13E7FD1074CC}" type="pres">
      <dgm:prSet presAssocID="{C2F54FC0-D2B6-424D-928E-39E442FFFB6F}" presName="thickLine" presStyleLbl="alignNode1" presStyleIdx="2" presStyleCnt="6"/>
      <dgm:spPr/>
    </dgm:pt>
    <dgm:pt modelId="{76C693A5-68BD-4F7E-82E3-C927B5AA4D9C}" type="pres">
      <dgm:prSet presAssocID="{C2F54FC0-D2B6-424D-928E-39E442FFFB6F}" presName="horz1" presStyleCnt="0"/>
      <dgm:spPr/>
    </dgm:pt>
    <dgm:pt modelId="{35EE5CC3-0947-4CB1-A446-2C038570D36E}" type="pres">
      <dgm:prSet presAssocID="{C2F54FC0-D2B6-424D-928E-39E442FFFB6F}" presName="tx1" presStyleLbl="revTx" presStyleIdx="2" presStyleCnt="6"/>
      <dgm:spPr/>
    </dgm:pt>
    <dgm:pt modelId="{F233AF76-206E-4F7E-A206-0EAD928F6E9A}" type="pres">
      <dgm:prSet presAssocID="{C2F54FC0-D2B6-424D-928E-39E442FFFB6F}" presName="vert1" presStyleCnt="0"/>
      <dgm:spPr/>
    </dgm:pt>
    <dgm:pt modelId="{C72173E2-C630-4138-A244-62B70F6F4DDC}" type="pres">
      <dgm:prSet presAssocID="{EE1DC281-0C3A-455B-BDB6-6B42191874E2}" presName="thickLine" presStyleLbl="alignNode1" presStyleIdx="3" presStyleCnt="6"/>
      <dgm:spPr/>
    </dgm:pt>
    <dgm:pt modelId="{2BB27FEC-F723-4D80-BFC6-BABBA73D0F59}" type="pres">
      <dgm:prSet presAssocID="{EE1DC281-0C3A-455B-BDB6-6B42191874E2}" presName="horz1" presStyleCnt="0"/>
      <dgm:spPr/>
    </dgm:pt>
    <dgm:pt modelId="{EAF62948-E835-4786-8BB0-01B9048AA880}" type="pres">
      <dgm:prSet presAssocID="{EE1DC281-0C3A-455B-BDB6-6B42191874E2}" presName="tx1" presStyleLbl="revTx" presStyleIdx="3" presStyleCnt="6"/>
      <dgm:spPr/>
    </dgm:pt>
    <dgm:pt modelId="{A5CAD078-E9BC-4C84-9A92-668724711272}" type="pres">
      <dgm:prSet presAssocID="{EE1DC281-0C3A-455B-BDB6-6B42191874E2}" presName="vert1" presStyleCnt="0"/>
      <dgm:spPr/>
    </dgm:pt>
    <dgm:pt modelId="{3037DA70-7350-4FEB-8C75-264294F5592B}" type="pres">
      <dgm:prSet presAssocID="{FCDE66D4-7B8A-464A-98B6-62FB8E31E837}" presName="thickLine" presStyleLbl="alignNode1" presStyleIdx="4" presStyleCnt="6"/>
      <dgm:spPr/>
    </dgm:pt>
    <dgm:pt modelId="{1B85C3D6-7945-4BFF-B9B0-ACA4F6D373DB}" type="pres">
      <dgm:prSet presAssocID="{FCDE66D4-7B8A-464A-98B6-62FB8E31E837}" presName="horz1" presStyleCnt="0"/>
      <dgm:spPr/>
    </dgm:pt>
    <dgm:pt modelId="{C5128C3C-6A82-4A23-A724-100D86C530D2}" type="pres">
      <dgm:prSet presAssocID="{FCDE66D4-7B8A-464A-98B6-62FB8E31E837}" presName="tx1" presStyleLbl="revTx" presStyleIdx="4" presStyleCnt="6"/>
      <dgm:spPr/>
    </dgm:pt>
    <dgm:pt modelId="{2BD80FDC-2B52-4600-8B64-B587A1F89A05}" type="pres">
      <dgm:prSet presAssocID="{FCDE66D4-7B8A-464A-98B6-62FB8E31E837}" presName="vert1" presStyleCnt="0"/>
      <dgm:spPr/>
    </dgm:pt>
    <dgm:pt modelId="{13C79F52-0535-45DC-81E6-DDDBEC85BB19}" type="pres">
      <dgm:prSet presAssocID="{A7C3E016-32D7-40D5-BFCB-B62BCF779800}" presName="thickLine" presStyleLbl="alignNode1" presStyleIdx="5" presStyleCnt="6"/>
      <dgm:spPr/>
    </dgm:pt>
    <dgm:pt modelId="{69C0A3A7-5A01-4593-BD9C-5545FCACBFC4}" type="pres">
      <dgm:prSet presAssocID="{A7C3E016-32D7-40D5-BFCB-B62BCF779800}" presName="horz1" presStyleCnt="0"/>
      <dgm:spPr/>
    </dgm:pt>
    <dgm:pt modelId="{308E6966-BA9A-494B-A976-AFF700D3A1A4}" type="pres">
      <dgm:prSet presAssocID="{A7C3E016-32D7-40D5-BFCB-B62BCF779800}" presName="tx1" presStyleLbl="revTx" presStyleIdx="5" presStyleCnt="6"/>
      <dgm:spPr/>
    </dgm:pt>
    <dgm:pt modelId="{A445BBDA-CD7D-47C2-A8B7-0A415B7E1587}" type="pres">
      <dgm:prSet presAssocID="{A7C3E016-32D7-40D5-BFCB-B62BCF779800}" presName="vert1" presStyleCnt="0"/>
      <dgm:spPr/>
    </dgm:pt>
  </dgm:ptLst>
  <dgm:cxnLst>
    <dgm:cxn modelId="{F1A87103-FD4B-476D-990F-B6F1F3FD2BBF}" type="presOf" srcId="{238A0EFE-22F4-4B29-838C-AAAAEA66B328}" destId="{1CB4653C-17A2-4E2B-8279-47CC30001096}" srcOrd="0" destOrd="0" presId="urn:microsoft.com/office/officeart/2008/layout/LinedList"/>
    <dgm:cxn modelId="{C3E4E00C-CD47-4689-BF2A-2A60ABFEEFDE}" type="presOf" srcId="{EE1DC281-0C3A-455B-BDB6-6B42191874E2}" destId="{EAF62948-E835-4786-8BB0-01B9048AA880}" srcOrd="0" destOrd="0" presId="urn:microsoft.com/office/officeart/2008/layout/LinedList"/>
    <dgm:cxn modelId="{B6F6802B-CBCD-4D46-AF5A-0D7DA4C16BA8}" srcId="{9096797C-3548-4B26-B587-B396108D0242}" destId="{C2F54FC0-D2B6-424D-928E-39E442FFFB6F}" srcOrd="2" destOrd="0" parTransId="{D1CD104C-B678-46F6-B07D-67D6782D9FFC}" sibTransId="{58E8084C-825C-40CC-B647-072941E6F681}"/>
    <dgm:cxn modelId="{BB06E738-6A60-4A07-BD68-80777C7F5633}" type="presOf" srcId="{9096797C-3548-4B26-B587-B396108D0242}" destId="{06D9572E-DE9C-407C-A195-461ADCFDC6F3}" srcOrd="0" destOrd="0" presId="urn:microsoft.com/office/officeart/2008/layout/LinedList"/>
    <dgm:cxn modelId="{6EE35474-4C1F-4F0C-89ED-9CFB6420A1C7}" type="presOf" srcId="{005E1E28-E44C-44C8-BAC1-8B63ADBA8205}" destId="{8D338C33-D35A-4102-8A17-4C9D8B711A26}" srcOrd="0" destOrd="0" presId="urn:microsoft.com/office/officeart/2008/layout/LinedList"/>
    <dgm:cxn modelId="{E8E9E855-1E99-4991-BF62-A01A3D0B701F}" type="presOf" srcId="{FCDE66D4-7B8A-464A-98B6-62FB8E31E837}" destId="{C5128C3C-6A82-4A23-A724-100D86C530D2}" srcOrd="0" destOrd="0" presId="urn:microsoft.com/office/officeart/2008/layout/LinedList"/>
    <dgm:cxn modelId="{9BCD5258-B7DE-4AAD-8462-5CCD35FF0275}" srcId="{9096797C-3548-4B26-B587-B396108D0242}" destId="{238A0EFE-22F4-4B29-838C-AAAAEA66B328}" srcOrd="1" destOrd="0" parTransId="{BE908D0B-AAF6-46F4-AEEF-851FA93EDFA8}" sibTransId="{61818522-A8F9-4B2F-AF3D-6DD72131DE14}"/>
    <dgm:cxn modelId="{A321B88D-29FA-4F8E-9362-589D5A2BDC68}" type="presOf" srcId="{C2F54FC0-D2B6-424D-928E-39E442FFFB6F}" destId="{35EE5CC3-0947-4CB1-A446-2C038570D36E}" srcOrd="0" destOrd="0" presId="urn:microsoft.com/office/officeart/2008/layout/LinedList"/>
    <dgm:cxn modelId="{1797EF93-4EA9-46EA-8D85-E6D3817869A6}" srcId="{9096797C-3548-4B26-B587-B396108D0242}" destId="{FCDE66D4-7B8A-464A-98B6-62FB8E31E837}" srcOrd="4" destOrd="0" parTransId="{9DF3829F-B8B0-450B-BA26-20144928BD10}" sibTransId="{4D78735A-0839-4CE2-9F81-EAB45C94A022}"/>
    <dgm:cxn modelId="{F13E049B-2AB5-4EC1-8414-5E5175100907}" srcId="{9096797C-3548-4B26-B587-B396108D0242}" destId="{A7C3E016-32D7-40D5-BFCB-B62BCF779800}" srcOrd="5" destOrd="0" parTransId="{02767BFF-9A46-4C1D-9AEA-141ED42D412D}" sibTransId="{4B719246-05BB-4AD1-B01D-F79B853EEB56}"/>
    <dgm:cxn modelId="{BD5A37AC-8F1D-4691-9CD1-37E30190960B}" srcId="{9096797C-3548-4B26-B587-B396108D0242}" destId="{EE1DC281-0C3A-455B-BDB6-6B42191874E2}" srcOrd="3" destOrd="0" parTransId="{E2738F7E-01A5-4BFD-8530-779521BB08A3}" sibTransId="{BF252374-0D89-4431-A7EB-0304C41BF3C4}"/>
    <dgm:cxn modelId="{9091EAC6-26D6-4B79-AE7A-245CA5DD208A}" srcId="{9096797C-3548-4B26-B587-B396108D0242}" destId="{005E1E28-E44C-44C8-BAC1-8B63ADBA8205}" srcOrd="0" destOrd="0" parTransId="{88965B33-AB6B-4EC9-B92B-3CA935F69232}" sibTransId="{022008B9-111C-43E6-9365-1BA84A2B1FC5}"/>
    <dgm:cxn modelId="{A0E0D5F4-C57F-4B23-A70D-0839BE2425C1}" type="presOf" srcId="{A7C3E016-32D7-40D5-BFCB-B62BCF779800}" destId="{308E6966-BA9A-494B-A976-AFF700D3A1A4}" srcOrd="0" destOrd="0" presId="urn:microsoft.com/office/officeart/2008/layout/LinedList"/>
    <dgm:cxn modelId="{A1AE353F-62D3-4D3C-ACB4-55B6DA895BB6}" type="presParOf" srcId="{06D9572E-DE9C-407C-A195-461ADCFDC6F3}" destId="{3D597811-A15C-4DC3-B05F-A2D565C2064B}" srcOrd="0" destOrd="0" presId="urn:microsoft.com/office/officeart/2008/layout/LinedList"/>
    <dgm:cxn modelId="{09838044-8B40-4CC0-8A68-1BA1F0A9FCAA}" type="presParOf" srcId="{06D9572E-DE9C-407C-A195-461ADCFDC6F3}" destId="{E0448EBB-C745-4058-BE03-4EED080A32B6}" srcOrd="1" destOrd="0" presId="urn:microsoft.com/office/officeart/2008/layout/LinedList"/>
    <dgm:cxn modelId="{B1EEE08C-BD89-4927-AB19-F7E14E0EE5AC}" type="presParOf" srcId="{E0448EBB-C745-4058-BE03-4EED080A32B6}" destId="{8D338C33-D35A-4102-8A17-4C9D8B711A26}" srcOrd="0" destOrd="0" presId="urn:microsoft.com/office/officeart/2008/layout/LinedList"/>
    <dgm:cxn modelId="{FEE09F7C-4600-4C1F-82EE-3B9419A2F05D}" type="presParOf" srcId="{E0448EBB-C745-4058-BE03-4EED080A32B6}" destId="{FD73F9A0-4ED0-4F09-B9FF-415AFCDB9C1E}" srcOrd="1" destOrd="0" presId="urn:microsoft.com/office/officeart/2008/layout/LinedList"/>
    <dgm:cxn modelId="{01BDB796-9F0A-43BE-969E-BA602DA7641D}" type="presParOf" srcId="{06D9572E-DE9C-407C-A195-461ADCFDC6F3}" destId="{8206F297-F765-4ED5-84C1-654EA68275F8}" srcOrd="2" destOrd="0" presId="urn:microsoft.com/office/officeart/2008/layout/LinedList"/>
    <dgm:cxn modelId="{FD693E4B-FACC-4CAD-8C5B-9E3D9E134F9E}" type="presParOf" srcId="{06D9572E-DE9C-407C-A195-461ADCFDC6F3}" destId="{B34CE966-314E-454E-9A11-74A72961642F}" srcOrd="3" destOrd="0" presId="urn:microsoft.com/office/officeart/2008/layout/LinedList"/>
    <dgm:cxn modelId="{C02BD3F2-7EE1-4E69-A6FA-7AF649C7D751}" type="presParOf" srcId="{B34CE966-314E-454E-9A11-74A72961642F}" destId="{1CB4653C-17A2-4E2B-8279-47CC30001096}" srcOrd="0" destOrd="0" presId="urn:microsoft.com/office/officeart/2008/layout/LinedList"/>
    <dgm:cxn modelId="{B7349488-9AE3-4BC9-B7F3-128EDC7A6824}" type="presParOf" srcId="{B34CE966-314E-454E-9A11-74A72961642F}" destId="{34BC93CB-F26B-4BF2-B9D7-6C5D2BD4E31C}" srcOrd="1" destOrd="0" presId="urn:microsoft.com/office/officeart/2008/layout/LinedList"/>
    <dgm:cxn modelId="{047A7ED3-EEE6-4E34-B51F-DCC47E2BB9E9}" type="presParOf" srcId="{06D9572E-DE9C-407C-A195-461ADCFDC6F3}" destId="{FD0CF858-4E48-4477-AEE8-13E7FD1074CC}" srcOrd="4" destOrd="0" presId="urn:microsoft.com/office/officeart/2008/layout/LinedList"/>
    <dgm:cxn modelId="{1A294CF6-7ABC-484F-82B2-73E38C4E6B6E}" type="presParOf" srcId="{06D9572E-DE9C-407C-A195-461ADCFDC6F3}" destId="{76C693A5-68BD-4F7E-82E3-C927B5AA4D9C}" srcOrd="5" destOrd="0" presId="urn:microsoft.com/office/officeart/2008/layout/LinedList"/>
    <dgm:cxn modelId="{778874FC-B8A0-4200-91EC-3693FA034CAC}" type="presParOf" srcId="{76C693A5-68BD-4F7E-82E3-C927B5AA4D9C}" destId="{35EE5CC3-0947-4CB1-A446-2C038570D36E}" srcOrd="0" destOrd="0" presId="urn:microsoft.com/office/officeart/2008/layout/LinedList"/>
    <dgm:cxn modelId="{D96929E6-8C4E-46F7-8ECD-2B63DD866115}" type="presParOf" srcId="{76C693A5-68BD-4F7E-82E3-C927B5AA4D9C}" destId="{F233AF76-206E-4F7E-A206-0EAD928F6E9A}" srcOrd="1" destOrd="0" presId="urn:microsoft.com/office/officeart/2008/layout/LinedList"/>
    <dgm:cxn modelId="{530B6D9F-FC56-4019-B1D9-09D2F9D44F12}" type="presParOf" srcId="{06D9572E-DE9C-407C-A195-461ADCFDC6F3}" destId="{C72173E2-C630-4138-A244-62B70F6F4DDC}" srcOrd="6" destOrd="0" presId="urn:microsoft.com/office/officeart/2008/layout/LinedList"/>
    <dgm:cxn modelId="{D82E39A9-ED67-439C-A591-AE3832F9AD6E}" type="presParOf" srcId="{06D9572E-DE9C-407C-A195-461ADCFDC6F3}" destId="{2BB27FEC-F723-4D80-BFC6-BABBA73D0F59}" srcOrd="7" destOrd="0" presId="urn:microsoft.com/office/officeart/2008/layout/LinedList"/>
    <dgm:cxn modelId="{E7CEBD6F-D0EF-4FBD-9C1E-23A15A54A7EE}" type="presParOf" srcId="{2BB27FEC-F723-4D80-BFC6-BABBA73D0F59}" destId="{EAF62948-E835-4786-8BB0-01B9048AA880}" srcOrd="0" destOrd="0" presId="urn:microsoft.com/office/officeart/2008/layout/LinedList"/>
    <dgm:cxn modelId="{AB05F6C5-689D-4FA1-AE6E-C62079236A2B}" type="presParOf" srcId="{2BB27FEC-F723-4D80-BFC6-BABBA73D0F59}" destId="{A5CAD078-E9BC-4C84-9A92-668724711272}" srcOrd="1" destOrd="0" presId="urn:microsoft.com/office/officeart/2008/layout/LinedList"/>
    <dgm:cxn modelId="{3F06B452-C7E7-42DE-9237-501EEA7AE4FA}" type="presParOf" srcId="{06D9572E-DE9C-407C-A195-461ADCFDC6F3}" destId="{3037DA70-7350-4FEB-8C75-264294F5592B}" srcOrd="8" destOrd="0" presId="urn:microsoft.com/office/officeart/2008/layout/LinedList"/>
    <dgm:cxn modelId="{E2945075-C151-4E93-B668-4F869681D2B6}" type="presParOf" srcId="{06D9572E-DE9C-407C-A195-461ADCFDC6F3}" destId="{1B85C3D6-7945-4BFF-B9B0-ACA4F6D373DB}" srcOrd="9" destOrd="0" presId="urn:microsoft.com/office/officeart/2008/layout/LinedList"/>
    <dgm:cxn modelId="{42F2A139-AA9E-4465-867F-845DCF3C520E}" type="presParOf" srcId="{1B85C3D6-7945-4BFF-B9B0-ACA4F6D373DB}" destId="{C5128C3C-6A82-4A23-A724-100D86C530D2}" srcOrd="0" destOrd="0" presId="urn:microsoft.com/office/officeart/2008/layout/LinedList"/>
    <dgm:cxn modelId="{4CCC6381-768F-4955-ABBE-DAD7C7A2742A}" type="presParOf" srcId="{1B85C3D6-7945-4BFF-B9B0-ACA4F6D373DB}" destId="{2BD80FDC-2B52-4600-8B64-B587A1F89A05}" srcOrd="1" destOrd="0" presId="urn:microsoft.com/office/officeart/2008/layout/LinedList"/>
    <dgm:cxn modelId="{0C67A92A-F53E-40B3-988E-EA1F4AD871CF}" type="presParOf" srcId="{06D9572E-DE9C-407C-A195-461ADCFDC6F3}" destId="{13C79F52-0535-45DC-81E6-DDDBEC85BB19}" srcOrd="10" destOrd="0" presId="urn:microsoft.com/office/officeart/2008/layout/LinedList"/>
    <dgm:cxn modelId="{09B4696E-B67E-42DC-9C0B-4A52A499F9E0}" type="presParOf" srcId="{06D9572E-DE9C-407C-A195-461ADCFDC6F3}" destId="{69C0A3A7-5A01-4593-BD9C-5545FCACBFC4}" srcOrd="11" destOrd="0" presId="urn:microsoft.com/office/officeart/2008/layout/LinedList"/>
    <dgm:cxn modelId="{65851823-4494-4F8B-A908-8535BAF6CB17}" type="presParOf" srcId="{69C0A3A7-5A01-4593-BD9C-5545FCACBFC4}" destId="{308E6966-BA9A-494B-A976-AFF700D3A1A4}" srcOrd="0" destOrd="0" presId="urn:microsoft.com/office/officeart/2008/layout/LinedList"/>
    <dgm:cxn modelId="{5300FBDB-E1B3-4A9A-8007-0D2C434BD8A2}" type="presParOf" srcId="{69C0A3A7-5A01-4593-BD9C-5545FCACBFC4}" destId="{A445BBDA-CD7D-47C2-A8B7-0A415B7E158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0D66B-E00B-4CE2-B878-E1C1C10C1006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0426CE-F278-4A76-A95A-385A18F37242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9488B6-E203-45CD-9FE3-C5095A708726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Google Cloud service for creating and managing virtual machines</a:t>
          </a:r>
        </a:p>
      </dsp:txBody>
      <dsp:txXfrm>
        <a:off x="93445" y="3018902"/>
        <a:ext cx="3206250" cy="720000"/>
      </dsp:txXfrm>
    </dsp:sp>
    <dsp:sp modelId="{271A8E9E-7B31-421A-8D02-DD915A6441FB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F01F01-3B0C-40CA-886F-47A8B75BC00B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5BE5D-184C-4B03-B234-BCB53B14A3CF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Offers wide variety of VM-related services</a:t>
          </a:r>
        </a:p>
      </dsp:txBody>
      <dsp:txXfrm>
        <a:off x="3860789" y="3018902"/>
        <a:ext cx="3206250" cy="720000"/>
      </dsp:txXfrm>
    </dsp:sp>
    <dsp:sp modelId="{880AB49D-CC77-4DF6-B353-33512592483A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BF0D2C-9684-46E7-AD3A-82EFC4A94FDA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B0BDC-76DB-44DA-9D12-4646B9F314BB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IaaS</a:t>
          </a:r>
        </a:p>
      </dsp:txBody>
      <dsp:txXfrm>
        <a:off x="7628133" y="3018902"/>
        <a:ext cx="320625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8A672-5EA2-4416-A4BD-308EB35ABAB6}">
      <dsp:nvSpPr>
        <dsp:cNvPr id="0" name=""/>
        <dsp:cNvSpPr/>
      </dsp:nvSpPr>
      <dsp:spPr>
        <a:xfrm>
          <a:off x="3364992" y="1195"/>
          <a:ext cx="3785616" cy="6958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VM operations can be scheduled</a:t>
          </a:r>
        </a:p>
      </dsp:txBody>
      <dsp:txXfrm>
        <a:off x="3398960" y="35163"/>
        <a:ext cx="3717680" cy="627895"/>
      </dsp:txXfrm>
    </dsp:sp>
    <dsp:sp modelId="{6D5A907B-63B5-4253-95FA-FDD66091CE05}">
      <dsp:nvSpPr>
        <dsp:cNvPr id="0" name=""/>
        <dsp:cNvSpPr/>
      </dsp:nvSpPr>
      <dsp:spPr>
        <a:xfrm>
          <a:off x="3364992" y="731818"/>
          <a:ext cx="3785616" cy="6958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Useful for VMs that are not needed 24X7</a:t>
          </a:r>
        </a:p>
      </dsp:txBody>
      <dsp:txXfrm>
        <a:off x="3398960" y="765786"/>
        <a:ext cx="3717680" cy="627895"/>
      </dsp:txXfrm>
    </dsp:sp>
    <dsp:sp modelId="{9961B522-6178-4B60-A9E4-DC49CD57FB19}">
      <dsp:nvSpPr>
        <dsp:cNvPr id="0" name=""/>
        <dsp:cNvSpPr/>
      </dsp:nvSpPr>
      <dsp:spPr>
        <a:xfrm>
          <a:off x="3364992" y="1462441"/>
          <a:ext cx="3785616" cy="6958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Test / Dev</a:t>
          </a:r>
        </a:p>
      </dsp:txBody>
      <dsp:txXfrm>
        <a:off x="3398960" y="1496409"/>
        <a:ext cx="3717680" cy="627895"/>
      </dsp:txXfrm>
    </dsp:sp>
    <dsp:sp modelId="{AAABF77A-5179-4320-AB59-5FA447201CD6}">
      <dsp:nvSpPr>
        <dsp:cNvPr id="0" name=""/>
        <dsp:cNvSpPr/>
      </dsp:nvSpPr>
      <dsp:spPr>
        <a:xfrm>
          <a:off x="3364992" y="2193064"/>
          <a:ext cx="3785616" cy="6958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Batch processing</a:t>
          </a:r>
        </a:p>
      </dsp:txBody>
      <dsp:txXfrm>
        <a:off x="3398960" y="2227032"/>
        <a:ext cx="3717680" cy="627895"/>
      </dsp:txXfrm>
    </dsp:sp>
    <dsp:sp modelId="{239235EC-94A0-4886-B2B5-CAEEBE8B2103}">
      <dsp:nvSpPr>
        <dsp:cNvPr id="0" name=""/>
        <dsp:cNvSpPr/>
      </dsp:nvSpPr>
      <dsp:spPr>
        <a:xfrm>
          <a:off x="3364992" y="2923688"/>
          <a:ext cx="3785616" cy="6958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Instances can be shutdown when not in use, saving costs</a:t>
          </a:r>
        </a:p>
      </dsp:txBody>
      <dsp:txXfrm>
        <a:off x="3398960" y="2957656"/>
        <a:ext cx="3717680" cy="627895"/>
      </dsp:txXfrm>
    </dsp:sp>
    <dsp:sp modelId="{57D84C5D-9E81-440F-B3A9-9B34BA2A87D5}">
      <dsp:nvSpPr>
        <dsp:cNvPr id="0" name=""/>
        <dsp:cNvSpPr/>
      </dsp:nvSpPr>
      <dsp:spPr>
        <a:xfrm>
          <a:off x="3364992" y="3654311"/>
          <a:ext cx="3785616" cy="6958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Done using Instance Schedules</a:t>
          </a:r>
        </a:p>
      </dsp:txBody>
      <dsp:txXfrm>
        <a:off x="3398960" y="3688279"/>
        <a:ext cx="3717680" cy="62789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21E4F-FFEA-4C00-B26E-7328C0AA0219}">
      <dsp:nvSpPr>
        <dsp:cNvPr id="0" name=""/>
        <dsp:cNvSpPr/>
      </dsp:nvSpPr>
      <dsp:spPr>
        <a:xfrm>
          <a:off x="4219" y="703441"/>
          <a:ext cx="844593" cy="8445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73B7A-F7C8-43D4-99FA-E9CADB0C8D80}">
      <dsp:nvSpPr>
        <dsp:cNvPr id="0" name=""/>
        <dsp:cNvSpPr/>
      </dsp:nvSpPr>
      <dsp:spPr>
        <a:xfrm>
          <a:off x="4219" y="1667829"/>
          <a:ext cx="2413125" cy="36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500" kern="1200"/>
            <a:t>Balanced</a:t>
          </a:r>
          <a:endParaRPr lang="en-US" sz="2500" kern="1200"/>
        </a:p>
      </dsp:txBody>
      <dsp:txXfrm>
        <a:off x="4219" y="1667829"/>
        <a:ext cx="2413125" cy="361968"/>
      </dsp:txXfrm>
    </dsp:sp>
    <dsp:sp modelId="{AF53F404-1DAD-4EB3-9297-5A68BC8709B3}">
      <dsp:nvSpPr>
        <dsp:cNvPr id="0" name=""/>
        <dsp:cNvSpPr/>
      </dsp:nvSpPr>
      <dsp:spPr>
        <a:xfrm>
          <a:off x="4219" y="2085516"/>
          <a:ext cx="2413125" cy="1403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SSD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Balances performance and cost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Best for general purpose systems</a:t>
          </a:r>
        </a:p>
      </dsp:txBody>
      <dsp:txXfrm>
        <a:off x="4219" y="2085516"/>
        <a:ext cx="2413125" cy="1403846"/>
      </dsp:txXfrm>
    </dsp:sp>
    <dsp:sp modelId="{275B5D4D-8E30-4C9A-805F-4C9B127D942C}">
      <dsp:nvSpPr>
        <dsp:cNvPr id="0" name=""/>
        <dsp:cNvSpPr/>
      </dsp:nvSpPr>
      <dsp:spPr>
        <a:xfrm>
          <a:off x="2839641" y="703441"/>
          <a:ext cx="844593" cy="8445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FCE5BE-C822-4FBB-87F1-3177BAABFE6C}">
      <dsp:nvSpPr>
        <dsp:cNvPr id="0" name=""/>
        <dsp:cNvSpPr/>
      </dsp:nvSpPr>
      <dsp:spPr>
        <a:xfrm>
          <a:off x="2839641" y="1667829"/>
          <a:ext cx="2413125" cy="36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500" kern="1200"/>
            <a:t>Performance</a:t>
          </a:r>
          <a:endParaRPr lang="en-US" sz="2500" kern="1200"/>
        </a:p>
      </dsp:txBody>
      <dsp:txXfrm>
        <a:off x="2839641" y="1667829"/>
        <a:ext cx="2413125" cy="361968"/>
      </dsp:txXfrm>
    </dsp:sp>
    <dsp:sp modelId="{DE52FEF8-880F-4756-A9CB-8A04A23E9317}">
      <dsp:nvSpPr>
        <dsp:cNvPr id="0" name=""/>
        <dsp:cNvSpPr/>
      </dsp:nvSpPr>
      <dsp:spPr>
        <a:xfrm>
          <a:off x="2839641" y="2085516"/>
          <a:ext cx="2413125" cy="1403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SSD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For high-performance databases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Designed for single-digit millisecond latencies</a:t>
          </a:r>
        </a:p>
      </dsp:txBody>
      <dsp:txXfrm>
        <a:off x="2839641" y="2085516"/>
        <a:ext cx="2413125" cy="1403846"/>
      </dsp:txXfrm>
    </dsp:sp>
    <dsp:sp modelId="{40315ABD-B38F-49FE-BC6A-9D93758570EE}">
      <dsp:nvSpPr>
        <dsp:cNvPr id="0" name=""/>
        <dsp:cNvSpPr/>
      </dsp:nvSpPr>
      <dsp:spPr>
        <a:xfrm>
          <a:off x="5675062" y="703441"/>
          <a:ext cx="844593" cy="8445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9F007E-CFA8-467D-8C05-E8F72B92F775}">
      <dsp:nvSpPr>
        <dsp:cNvPr id="0" name=""/>
        <dsp:cNvSpPr/>
      </dsp:nvSpPr>
      <dsp:spPr>
        <a:xfrm>
          <a:off x="5675062" y="1667829"/>
          <a:ext cx="2413125" cy="36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500" kern="1200"/>
            <a:t>Standard</a:t>
          </a:r>
          <a:endParaRPr lang="en-US" sz="2500" kern="1200"/>
        </a:p>
      </dsp:txBody>
      <dsp:txXfrm>
        <a:off x="5675062" y="1667829"/>
        <a:ext cx="2413125" cy="361968"/>
      </dsp:txXfrm>
    </dsp:sp>
    <dsp:sp modelId="{F5739A9C-4248-48D1-9528-C3CE938A28B9}">
      <dsp:nvSpPr>
        <dsp:cNvPr id="0" name=""/>
        <dsp:cNvSpPr/>
      </dsp:nvSpPr>
      <dsp:spPr>
        <a:xfrm>
          <a:off x="5675062" y="2085516"/>
          <a:ext cx="2413125" cy="1403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HDD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Large data processing</a:t>
          </a:r>
          <a:endParaRPr lang="en-US" sz="1700" kern="1200"/>
        </a:p>
      </dsp:txBody>
      <dsp:txXfrm>
        <a:off x="5675062" y="2085516"/>
        <a:ext cx="2413125" cy="1403846"/>
      </dsp:txXfrm>
    </dsp:sp>
    <dsp:sp modelId="{6770E0D5-87BA-46FE-9B33-3D8E824CF495}">
      <dsp:nvSpPr>
        <dsp:cNvPr id="0" name=""/>
        <dsp:cNvSpPr/>
      </dsp:nvSpPr>
      <dsp:spPr>
        <a:xfrm>
          <a:off x="8510484" y="703441"/>
          <a:ext cx="844593" cy="8445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E8D94-6FEE-4E6B-BA3A-334D69E7E75E}">
      <dsp:nvSpPr>
        <dsp:cNvPr id="0" name=""/>
        <dsp:cNvSpPr/>
      </dsp:nvSpPr>
      <dsp:spPr>
        <a:xfrm>
          <a:off x="8510484" y="1667829"/>
          <a:ext cx="2413125" cy="36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500" kern="1200"/>
            <a:t>Extreme</a:t>
          </a:r>
          <a:endParaRPr lang="en-US" sz="2500" kern="1200"/>
        </a:p>
      </dsp:txBody>
      <dsp:txXfrm>
        <a:off x="8510484" y="1667829"/>
        <a:ext cx="2413125" cy="361968"/>
      </dsp:txXfrm>
    </dsp:sp>
    <dsp:sp modelId="{6C62A4CC-7B5D-465D-9D73-5C99BB7E5A87}">
      <dsp:nvSpPr>
        <dsp:cNvPr id="0" name=""/>
        <dsp:cNvSpPr/>
      </dsp:nvSpPr>
      <dsp:spPr>
        <a:xfrm>
          <a:off x="8510484" y="2085516"/>
          <a:ext cx="2413125" cy="1403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SSD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Consistent high performance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Provision your target IOPS</a:t>
          </a:r>
        </a:p>
      </dsp:txBody>
      <dsp:txXfrm>
        <a:off x="8510484" y="2085516"/>
        <a:ext cx="2413125" cy="140384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78BAC6-3469-4485-A392-844A73D6A543}">
      <dsp:nvSpPr>
        <dsp:cNvPr id="0" name=""/>
        <dsp:cNvSpPr/>
      </dsp:nvSpPr>
      <dsp:spPr>
        <a:xfrm>
          <a:off x="0" y="1912909"/>
          <a:ext cx="6666833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74904" rIns="51742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http://metadata.google.internal/computeMetadata/v1</a:t>
          </a:r>
        </a:p>
      </dsp:txBody>
      <dsp:txXfrm>
        <a:off x="0" y="1912909"/>
        <a:ext cx="6666833" cy="765450"/>
      </dsp:txXfrm>
    </dsp:sp>
    <dsp:sp modelId="{17871CC4-E7B9-47E5-82E1-2F344F2E1839}">
      <dsp:nvSpPr>
        <dsp:cNvPr id="0" name=""/>
        <dsp:cNvSpPr/>
      </dsp:nvSpPr>
      <dsp:spPr>
        <a:xfrm>
          <a:off x="333341" y="1647229"/>
          <a:ext cx="4666783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From within the VM Access root URL: </a:t>
          </a:r>
        </a:p>
      </dsp:txBody>
      <dsp:txXfrm>
        <a:off x="359280" y="1673168"/>
        <a:ext cx="4614905" cy="479482"/>
      </dsp:txXfrm>
    </dsp:sp>
    <dsp:sp modelId="{84E63599-44D1-423A-A5D1-0964939269E1}">
      <dsp:nvSpPr>
        <dsp:cNvPr id="0" name=""/>
        <dsp:cNvSpPr/>
      </dsp:nvSpPr>
      <dsp:spPr>
        <a:xfrm>
          <a:off x="0" y="3041240"/>
          <a:ext cx="6666833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74904" rIns="51742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Metadata-Flavor: Google</a:t>
          </a:r>
        </a:p>
      </dsp:txBody>
      <dsp:txXfrm>
        <a:off x="0" y="3041240"/>
        <a:ext cx="6666833" cy="765450"/>
      </dsp:txXfrm>
    </dsp:sp>
    <dsp:sp modelId="{C7F73980-D18B-48DE-960D-5E9CA6A2B02C}">
      <dsp:nvSpPr>
        <dsp:cNvPr id="0" name=""/>
        <dsp:cNvSpPr/>
      </dsp:nvSpPr>
      <dsp:spPr>
        <a:xfrm>
          <a:off x="333341" y="2775559"/>
          <a:ext cx="4666783" cy="53136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Specify header:</a:t>
          </a:r>
        </a:p>
      </dsp:txBody>
      <dsp:txXfrm>
        <a:off x="359280" y="2801498"/>
        <a:ext cx="4614905" cy="47948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BDD3C-31EB-497B-88B9-16A01A50DC31}">
      <dsp:nvSpPr>
        <dsp:cNvPr id="0" name=""/>
        <dsp:cNvSpPr/>
      </dsp:nvSpPr>
      <dsp:spPr>
        <a:xfrm>
          <a:off x="3364992" y="2177"/>
          <a:ext cx="3785616" cy="104746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Organizations usually need many VMs</a:t>
          </a:r>
        </a:p>
      </dsp:txBody>
      <dsp:txXfrm>
        <a:off x="3416125" y="53310"/>
        <a:ext cx="3683350" cy="945199"/>
      </dsp:txXfrm>
    </dsp:sp>
    <dsp:sp modelId="{CBCE7D7C-02A4-4B35-A6D8-4E256CE1FB7F}">
      <dsp:nvSpPr>
        <dsp:cNvPr id="0" name=""/>
        <dsp:cNvSpPr/>
      </dsp:nvSpPr>
      <dsp:spPr>
        <a:xfrm>
          <a:off x="3364992" y="1102016"/>
          <a:ext cx="3785616" cy="104746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These VMs should have identical configuration like family, disk, image, etc.</a:t>
          </a:r>
        </a:p>
      </dsp:txBody>
      <dsp:txXfrm>
        <a:off x="3416125" y="1153149"/>
        <a:ext cx="3683350" cy="945199"/>
      </dsp:txXfrm>
    </dsp:sp>
    <dsp:sp modelId="{9FC61AB8-E922-4D39-82E9-448194FC7EFB}">
      <dsp:nvSpPr>
        <dsp:cNvPr id="0" name=""/>
        <dsp:cNvSpPr/>
      </dsp:nvSpPr>
      <dsp:spPr>
        <a:xfrm>
          <a:off x="3364992" y="2201855"/>
          <a:ext cx="3785616" cy="104746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Creating instances manually is error prone and slow</a:t>
          </a:r>
        </a:p>
      </dsp:txBody>
      <dsp:txXfrm>
        <a:off x="3416125" y="2252988"/>
        <a:ext cx="3683350" cy="945199"/>
      </dsp:txXfrm>
    </dsp:sp>
    <dsp:sp modelId="{B770C6DC-9D97-4038-90D9-8343EE40B5E2}">
      <dsp:nvSpPr>
        <dsp:cNvPr id="0" name=""/>
        <dsp:cNvSpPr/>
      </dsp:nvSpPr>
      <dsp:spPr>
        <a:xfrm>
          <a:off x="3364992" y="3301694"/>
          <a:ext cx="3785616" cy="104746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Instance Templates define a VM configuration that can be used to create instances quickly and easily</a:t>
          </a:r>
        </a:p>
      </dsp:txBody>
      <dsp:txXfrm>
        <a:off x="3416125" y="3352827"/>
        <a:ext cx="3683350" cy="94519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5A10A-0209-4939-9624-2C093A785C8D}">
      <dsp:nvSpPr>
        <dsp:cNvPr id="0" name=""/>
        <dsp:cNvSpPr/>
      </dsp:nvSpPr>
      <dsp:spPr>
        <a:xfrm>
          <a:off x="1061437" y="712654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99D26-48E6-42FC-BFE5-6B035C470490}">
      <dsp:nvSpPr>
        <dsp:cNvPr id="0" name=""/>
        <dsp:cNvSpPr/>
      </dsp:nvSpPr>
      <dsp:spPr>
        <a:xfrm>
          <a:off x="1582" y="1973039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400" kern="1200"/>
            <a:t>Global</a:t>
          </a:r>
          <a:endParaRPr lang="en-US" sz="3400" kern="1200"/>
        </a:p>
      </dsp:txBody>
      <dsp:txXfrm>
        <a:off x="1582" y="1973039"/>
        <a:ext cx="3261093" cy="489164"/>
      </dsp:txXfrm>
    </dsp:sp>
    <dsp:sp modelId="{9F9DC995-C379-4544-BBAC-05D27CB49C82}">
      <dsp:nvSpPr>
        <dsp:cNvPr id="0" name=""/>
        <dsp:cNvSpPr/>
      </dsp:nvSpPr>
      <dsp:spPr>
        <a:xfrm>
          <a:off x="1582" y="2517553"/>
          <a:ext cx="3261093" cy="962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Templates are global but can include regional / zonal configuration, for example – disk in a specific region </a:t>
          </a:r>
        </a:p>
      </dsp:txBody>
      <dsp:txXfrm>
        <a:off x="1582" y="2517553"/>
        <a:ext cx="3261093" cy="962597"/>
      </dsp:txXfrm>
    </dsp:sp>
    <dsp:sp modelId="{CAB45BD7-CC97-4263-9501-A0285B4374AF}">
      <dsp:nvSpPr>
        <dsp:cNvPr id="0" name=""/>
        <dsp:cNvSpPr/>
      </dsp:nvSpPr>
      <dsp:spPr>
        <a:xfrm>
          <a:off x="4893223" y="712654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A86AB-6E87-4468-8602-148D10369150}">
      <dsp:nvSpPr>
        <dsp:cNvPr id="0" name=""/>
        <dsp:cNvSpPr/>
      </dsp:nvSpPr>
      <dsp:spPr>
        <a:xfrm>
          <a:off x="3833367" y="1973039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400" kern="1200"/>
            <a:t>Free</a:t>
          </a:r>
          <a:endParaRPr lang="en-US" sz="3400" kern="1200"/>
        </a:p>
      </dsp:txBody>
      <dsp:txXfrm>
        <a:off x="3833367" y="1973039"/>
        <a:ext cx="3261093" cy="489164"/>
      </dsp:txXfrm>
    </dsp:sp>
    <dsp:sp modelId="{139EC916-03E9-479A-AE41-55D509918FA4}">
      <dsp:nvSpPr>
        <dsp:cNvPr id="0" name=""/>
        <dsp:cNvSpPr/>
      </dsp:nvSpPr>
      <dsp:spPr>
        <a:xfrm>
          <a:off x="3833367" y="2517553"/>
          <a:ext cx="3261093" cy="962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You can create as many templates as you want. You’ll pay only for a VM instance you’ll create from them </a:t>
          </a:r>
        </a:p>
      </dsp:txBody>
      <dsp:txXfrm>
        <a:off x="3833367" y="2517553"/>
        <a:ext cx="3261093" cy="962597"/>
      </dsp:txXfrm>
    </dsp:sp>
    <dsp:sp modelId="{FC54C5DE-54DF-4939-8960-0F9C560E058E}">
      <dsp:nvSpPr>
        <dsp:cNvPr id="0" name=""/>
        <dsp:cNvSpPr/>
      </dsp:nvSpPr>
      <dsp:spPr>
        <a:xfrm>
          <a:off x="8725008" y="712654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7CE880-B3FE-4212-96A1-1BA38ED93485}">
      <dsp:nvSpPr>
        <dsp:cNvPr id="0" name=""/>
        <dsp:cNvSpPr/>
      </dsp:nvSpPr>
      <dsp:spPr>
        <a:xfrm>
          <a:off x="7665152" y="1973039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400" kern="1200"/>
            <a:t>Immutable</a:t>
          </a:r>
          <a:endParaRPr lang="en-US" sz="3400" kern="1200"/>
        </a:p>
      </dsp:txBody>
      <dsp:txXfrm>
        <a:off x="7665152" y="1973039"/>
        <a:ext cx="3261093" cy="489164"/>
      </dsp:txXfrm>
    </dsp:sp>
    <dsp:sp modelId="{3016DDA1-ACCF-46D1-9F1F-6E2835B0CC0E}">
      <dsp:nvSpPr>
        <dsp:cNvPr id="0" name=""/>
        <dsp:cNvSpPr/>
      </dsp:nvSpPr>
      <dsp:spPr>
        <a:xfrm>
          <a:off x="7665152" y="2517553"/>
          <a:ext cx="3261093" cy="962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You cannot change Instance Template once it was created, to ensure consistency of the VM Instances created from it</a:t>
          </a:r>
        </a:p>
      </dsp:txBody>
      <dsp:txXfrm>
        <a:off x="7665152" y="2517553"/>
        <a:ext cx="3261093" cy="96259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27660-2D84-427D-8C65-5EDA6D68A9F5}">
      <dsp:nvSpPr>
        <dsp:cNvPr id="0" name=""/>
        <dsp:cNvSpPr/>
      </dsp:nvSpPr>
      <dsp:spPr>
        <a:xfrm>
          <a:off x="0" y="2439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FE33F-F2B5-4147-9ED2-03D087A96868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13D60-B1D2-4A33-AE88-8AE84CFC7DDA}">
      <dsp:nvSpPr>
        <dsp:cNvPr id="0" name=""/>
        <dsp:cNvSpPr/>
      </dsp:nvSpPr>
      <dsp:spPr>
        <a:xfrm>
          <a:off x="1428292" y="2439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Exact copy of a disk in a specific point in time</a:t>
          </a:r>
        </a:p>
      </dsp:txBody>
      <dsp:txXfrm>
        <a:off x="1428292" y="2439"/>
        <a:ext cx="4873308" cy="1236616"/>
      </dsp:txXfrm>
    </dsp:sp>
    <dsp:sp modelId="{FDE0A23F-F601-420A-8A34-BB2EF4D13610}">
      <dsp:nvSpPr>
        <dsp:cNvPr id="0" name=""/>
        <dsp:cNvSpPr/>
      </dsp:nvSpPr>
      <dsp:spPr>
        <a:xfrm>
          <a:off x="0" y="1548210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85EB61-DE6B-4188-85EB-74AA95029CFC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D063A5-066A-45EE-A0F7-1A7F071B54ED}">
      <dsp:nvSpPr>
        <dsp:cNvPr id="0" name=""/>
        <dsp:cNvSpPr/>
      </dsp:nvSpPr>
      <dsp:spPr>
        <a:xfrm>
          <a:off x="1428292" y="1548210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Used for backup</a:t>
          </a:r>
        </a:p>
      </dsp:txBody>
      <dsp:txXfrm>
        <a:off x="1428292" y="1548210"/>
        <a:ext cx="4873308" cy="1236616"/>
      </dsp:txXfrm>
    </dsp:sp>
    <dsp:sp modelId="{F1C882A7-EBEC-4535-BC47-6509D415BCBA}">
      <dsp:nvSpPr>
        <dsp:cNvPr id="0" name=""/>
        <dsp:cNvSpPr/>
      </dsp:nvSpPr>
      <dsp:spPr>
        <a:xfrm>
          <a:off x="0" y="3093981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8A1C6E-BFD0-4AA4-BA7B-8D9009F45121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B8743B-2FE1-495C-BA24-47B6CE5AA298}">
      <dsp:nvSpPr>
        <dsp:cNvPr id="0" name=""/>
        <dsp:cNvSpPr/>
      </dsp:nvSpPr>
      <dsp:spPr>
        <a:xfrm>
          <a:off x="1428292" y="3093981"/>
          <a:ext cx="2835720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Incremental</a:t>
          </a:r>
        </a:p>
      </dsp:txBody>
      <dsp:txXfrm>
        <a:off x="1428292" y="3093981"/>
        <a:ext cx="2835720" cy="1236616"/>
      </dsp:txXfrm>
    </dsp:sp>
    <dsp:sp modelId="{D96D9E4D-063A-487D-A422-EA37578D610B}">
      <dsp:nvSpPr>
        <dsp:cNvPr id="0" name=""/>
        <dsp:cNvSpPr/>
      </dsp:nvSpPr>
      <dsp:spPr>
        <a:xfrm>
          <a:off x="4264012" y="3093981"/>
          <a:ext cx="203758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Second snapshot contains the difference from the first one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Saves space and cost</a:t>
          </a:r>
        </a:p>
      </dsp:txBody>
      <dsp:txXfrm>
        <a:off x="4264012" y="3093981"/>
        <a:ext cx="2037588" cy="1236616"/>
      </dsp:txXfrm>
    </dsp:sp>
    <dsp:sp modelId="{CF674463-18B0-4351-9EA6-8B711EBFF713}">
      <dsp:nvSpPr>
        <dsp:cNvPr id="0" name=""/>
        <dsp:cNvSpPr/>
      </dsp:nvSpPr>
      <dsp:spPr>
        <a:xfrm>
          <a:off x="0" y="4639752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57F31-7741-48FF-8B5C-95889074D27F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DA267E-F21B-4E35-B7F3-4FCFF6CDFFBF}">
      <dsp:nvSpPr>
        <dsp:cNvPr id="0" name=""/>
        <dsp:cNvSpPr/>
      </dsp:nvSpPr>
      <dsp:spPr>
        <a:xfrm>
          <a:off x="1428292" y="4639752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Can be scheduled like when to take, what time to start</a:t>
          </a:r>
        </a:p>
      </dsp:txBody>
      <dsp:txXfrm>
        <a:off x="1428292" y="4639752"/>
        <a:ext cx="4873308" cy="123661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96AE9C-9855-4A64-A73D-3DD59E04A311}">
      <dsp:nvSpPr>
        <dsp:cNvPr id="0" name=""/>
        <dsp:cNvSpPr/>
      </dsp:nvSpPr>
      <dsp:spPr>
        <a:xfrm>
          <a:off x="0" y="418774"/>
          <a:ext cx="6666833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58216" rIns="51742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Geo-redundant, great for backup against local, zonal, regional outage. Can be scheduled.</a:t>
          </a:r>
        </a:p>
      </dsp:txBody>
      <dsp:txXfrm>
        <a:off x="0" y="418774"/>
        <a:ext cx="6666833" cy="1559250"/>
      </dsp:txXfrm>
    </dsp:sp>
    <dsp:sp modelId="{0F72C141-4DD7-4EDD-AF23-8C512B0B2556}">
      <dsp:nvSpPr>
        <dsp:cNvPr id="0" name=""/>
        <dsp:cNvSpPr/>
      </dsp:nvSpPr>
      <dsp:spPr>
        <a:xfrm>
          <a:off x="333341" y="94054"/>
          <a:ext cx="4666783" cy="6494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Standard</a:t>
          </a:r>
        </a:p>
      </dsp:txBody>
      <dsp:txXfrm>
        <a:off x="365044" y="125757"/>
        <a:ext cx="4603377" cy="586034"/>
      </dsp:txXfrm>
    </dsp:sp>
    <dsp:sp modelId="{EFC3CD36-52AD-48C4-A962-F2C58725CAF5}">
      <dsp:nvSpPr>
        <dsp:cNvPr id="0" name=""/>
        <dsp:cNvSpPr/>
      </dsp:nvSpPr>
      <dsp:spPr>
        <a:xfrm>
          <a:off x="0" y="2421545"/>
          <a:ext cx="6666833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58216" rIns="51742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Geo-redundant. Rarely accessed, cannot be scheduled, cost effective.</a:t>
          </a:r>
        </a:p>
      </dsp:txBody>
      <dsp:txXfrm>
        <a:off x="0" y="2421545"/>
        <a:ext cx="6666833" cy="1247400"/>
      </dsp:txXfrm>
    </dsp:sp>
    <dsp:sp modelId="{E3092959-DFA2-4F2D-A500-1B2CC143D50B}">
      <dsp:nvSpPr>
        <dsp:cNvPr id="0" name=""/>
        <dsp:cNvSpPr/>
      </dsp:nvSpPr>
      <dsp:spPr>
        <a:xfrm>
          <a:off x="333341" y="2096825"/>
          <a:ext cx="4666783" cy="649440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Archive</a:t>
          </a:r>
        </a:p>
      </dsp:txBody>
      <dsp:txXfrm>
        <a:off x="365044" y="2128528"/>
        <a:ext cx="4603377" cy="586034"/>
      </dsp:txXfrm>
    </dsp:sp>
    <dsp:sp modelId="{78B35820-1B49-4B49-8533-7D770330A67C}">
      <dsp:nvSpPr>
        <dsp:cNvPr id="0" name=""/>
        <dsp:cNvSpPr/>
      </dsp:nvSpPr>
      <dsp:spPr>
        <a:xfrm>
          <a:off x="0" y="4112465"/>
          <a:ext cx="6666833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58216" rIns="51742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Local, for use when need a quick restore to a new disk.</a:t>
          </a:r>
        </a:p>
      </dsp:txBody>
      <dsp:txXfrm>
        <a:off x="0" y="4112465"/>
        <a:ext cx="6666833" cy="1247400"/>
      </dsp:txXfrm>
    </dsp:sp>
    <dsp:sp modelId="{6F0A514B-B678-4254-8008-A75F5571961F}">
      <dsp:nvSpPr>
        <dsp:cNvPr id="0" name=""/>
        <dsp:cNvSpPr/>
      </dsp:nvSpPr>
      <dsp:spPr>
        <a:xfrm>
          <a:off x="333341" y="3787745"/>
          <a:ext cx="4666783" cy="64944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Instant</a:t>
          </a:r>
        </a:p>
      </dsp:txBody>
      <dsp:txXfrm>
        <a:off x="365044" y="3819448"/>
        <a:ext cx="4603377" cy="58603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EF221-4530-4833-BA59-F5ABFEEF833B}">
      <dsp:nvSpPr>
        <dsp:cNvPr id="0" name=""/>
        <dsp:cNvSpPr/>
      </dsp:nvSpPr>
      <dsp:spPr>
        <a:xfrm>
          <a:off x="0" y="90517"/>
          <a:ext cx="4828172" cy="1034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Store configuration and data of a machine</a:t>
          </a:r>
        </a:p>
      </dsp:txBody>
      <dsp:txXfrm>
        <a:off x="50489" y="141006"/>
        <a:ext cx="4727194" cy="933302"/>
      </dsp:txXfrm>
    </dsp:sp>
    <dsp:sp modelId="{C7237322-C5AB-4F1A-A76E-6E7FFF3EFF6C}">
      <dsp:nvSpPr>
        <dsp:cNvPr id="0" name=""/>
        <dsp:cNvSpPr/>
      </dsp:nvSpPr>
      <dsp:spPr>
        <a:xfrm>
          <a:off x="0" y="1199677"/>
          <a:ext cx="4828172" cy="1034280"/>
        </a:xfrm>
        <a:prstGeom prst="roundRect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Can be used for backup, maintenance and cloning</a:t>
          </a:r>
        </a:p>
      </dsp:txBody>
      <dsp:txXfrm>
        <a:off x="50489" y="1250166"/>
        <a:ext cx="4727194" cy="933302"/>
      </dsp:txXfrm>
    </dsp:sp>
    <dsp:sp modelId="{9E9A8851-4E42-48B1-A266-A753B18B934F}">
      <dsp:nvSpPr>
        <dsp:cNvPr id="0" name=""/>
        <dsp:cNvSpPr/>
      </dsp:nvSpPr>
      <dsp:spPr>
        <a:xfrm>
          <a:off x="0" y="2308837"/>
          <a:ext cx="4828172" cy="1034280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Can be used to backup multiple disks at a time</a:t>
          </a:r>
        </a:p>
      </dsp:txBody>
      <dsp:txXfrm>
        <a:off x="50489" y="2359326"/>
        <a:ext cx="4727194" cy="933302"/>
      </dsp:txXfrm>
    </dsp:sp>
    <dsp:sp modelId="{F987BEFE-2583-45C4-BE6D-F08AAB191A9F}">
      <dsp:nvSpPr>
        <dsp:cNvPr id="0" name=""/>
        <dsp:cNvSpPr/>
      </dsp:nvSpPr>
      <dsp:spPr>
        <a:xfrm>
          <a:off x="0" y="3417997"/>
          <a:ext cx="4828172" cy="1034280"/>
        </a:xfrm>
        <a:prstGeom prst="roundRect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 snapshot backs up only a single disk</a:t>
          </a:r>
        </a:p>
      </dsp:txBody>
      <dsp:txXfrm>
        <a:off x="50489" y="3468486"/>
        <a:ext cx="4727194" cy="933302"/>
      </dsp:txXfrm>
    </dsp:sp>
    <dsp:sp modelId="{DCE99433-E08B-4BA8-87AA-231985B358A3}">
      <dsp:nvSpPr>
        <dsp:cNvPr id="0" name=""/>
        <dsp:cNvSpPr/>
      </dsp:nvSpPr>
      <dsp:spPr>
        <a:xfrm>
          <a:off x="0" y="4527157"/>
          <a:ext cx="4828172" cy="103428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Stored in a cloud storage bucket</a:t>
          </a:r>
        </a:p>
      </dsp:txBody>
      <dsp:txXfrm>
        <a:off x="50489" y="4577646"/>
        <a:ext cx="4727194" cy="93330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E811B-5B18-446D-8122-0575EB804A38}">
      <dsp:nvSpPr>
        <dsp:cNvPr id="0" name=""/>
        <dsp:cNvSpPr/>
      </dsp:nvSpPr>
      <dsp:spPr>
        <a:xfrm>
          <a:off x="0" y="371"/>
          <a:ext cx="3988981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FD55BA-880C-41A2-9692-40C4987E516D}">
      <dsp:nvSpPr>
        <dsp:cNvPr id="0" name=""/>
        <dsp:cNvSpPr/>
      </dsp:nvSpPr>
      <dsp:spPr>
        <a:xfrm>
          <a:off x="154829" y="115534"/>
          <a:ext cx="281509" cy="2815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C664A2-8507-4CAF-904A-87C934EA14F3}">
      <dsp:nvSpPr>
        <dsp:cNvPr id="0" name=""/>
        <dsp:cNvSpPr/>
      </dsp:nvSpPr>
      <dsp:spPr>
        <a:xfrm>
          <a:off x="591168" y="371"/>
          <a:ext cx="3397812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Description</a:t>
          </a:r>
          <a:endParaRPr lang="en-US" sz="1600" kern="1200"/>
        </a:p>
      </dsp:txBody>
      <dsp:txXfrm>
        <a:off x="591168" y="371"/>
        <a:ext cx="3397812" cy="511834"/>
      </dsp:txXfrm>
    </dsp:sp>
    <dsp:sp modelId="{CA86158D-9206-465C-A219-AF4649FDE56B}">
      <dsp:nvSpPr>
        <dsp:cNvPr id="0" name=""/>
        <dsp:cNvSpPr/>
      </dsp:nvSpPr>
      <dsp:spPr>
        <a:xfrm>
          <a:off x="0" y="640165"/>
          <a:ext cx="3988981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AF6A68-5E86-4BB0-B59F-C692EC817C9D}">
      <dsp:nvSpPr>
        <dsp:cNvPr id="0" name=""/>
        <dsp:cNvSpPr/>
      </dsp:nvSpPr>
      <dsp:spPr>
        <a:xfrm>
          <a:off x="154829" y="755327"/>
          <a:ext cx="281509" cy="2815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E6280-02BA-4EB5-9011-D2C81D1BB067}">
      <dsp:nvSpPr>
        <dsp:cNvPr id="0" name=""/>
        <dsp:cNvSpPr/>
      </dsp:nvSpPr>
      <dsp:spPr>
        <a:xfrm>
          <a:off x="591168" y="640165"/>
          <a:ext cx="3397812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Machine type</a:t>
          </a:r>
          <a:endParaRPr lang="en-US" sz="1600" kern="1200"/>
        </a:p>
      </dsp:txBody>
      <dsp:txXfrm>
        <a:off x="591168" y="640165"/>
        <a:ext cx="3397812" cy="511834"/>
      </dsp:txXfrm>
    </dsp:sp>
    <dsp:sp modelId="{1E310F41-303D-4B08-B6B9-14B1C2B16DC0}">
      <dsp:nvSpPr>
        <dsp:cNvPr id="0" name=""/>
        <dsp:cNvSpPr/>
      </dsp:nvSpPr>
      <dsp:spPr>
        <a:xfrm>
          <a:off x="0" y="1279958"/>
          <a:ext cx="3988981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5F595C-76A7-4BAF-8A56-A5E118DE33CA}">
      <dsp:nvSpPr>
        <dsp:cNvPr id="0" name=""/>
        <dsp:cNvSpPr/>
      </dsp:nvSpPr>
      <dsp:spPr>
        <a:xfrm>
          <a:off x="154829" y="1395121"/>
          <a:ext cx="281509" cy="2815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BD677-5214-438E-ABCF-4219B280C481}">
      <dsp:nvSpPr>
        <dsp:cNvPr id="0" name=""/>
        <dsp:cNvSpPr/>
      </dsp:nvSpPr>
      <dsp:spPr>
        <a:xfrm>
          <a:off x="591168" y="1279958"/>
          <a:ext cx="3397812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Instance metadata</a:t>
          </a:r>
          <a:endParaRPr lang="en-US" sz="1600" kern="1200"/>
        </a:p>
      </dsp:txBody>
      <dsp:txXfrm>
        <a:off x="591168" y="1279958"/>
        <a:ext cx="3397812" cy="511834"/>
      </dsp:txXfrm>
    </dsp:sp>
    <dsp:sp modelId="{E16C01BD-021C-4445-983B-267D07E4F433}">
      <dsp:nvSpPr>
        <dsp:cNvPr id="0" name=""/>
        <dsp:cNvSpPr/>
      </dsp:nvSpPr>
      <dsp:spPr>
        <a:xfrm>
          <a:off x="0" y="1919751"/>
          <a:ext cx="3988981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830D2-F07C-4F27-ABFC-94F3A5B0BAC3}">
      <dsp:nvSpPr>
        <dsp:cNvPr id="0" name=""/>
        <dsp:cNvSpPr/>
      </dsp:nvSpPr>
      <dsp:spPr>
        <a:xfrm>
          <a:off x="154829" y="2034914"/>
          <a:ext cx="281509" cy="2815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67FB65-D99E-4A9F-87E7-8284B19506CB}">
      <dsp:nvSpPr>
        <dsp:cNvPr id="0" name=""/>
        <dsp:cNvSpPr/>
      </dsp:nvSpPr>
      <dsp:spPr>
        <a:xfrm>
          <a:off x="591168" y="1919751"/>
          <a:ext cx="3397812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Labels</a:t>
          </a:r>
          <a:endParaRPr lang="en-US" sz="1600" kern="1200"/>
        </a:p>
      </dsp:txBody>
      <dsp:txXfrm>
        <a:off x="591168" y="1919751"/>
        <a:ext cx="3397812" cy="511834"/>
      </dsp:txXfrm>
    </dsp:sp>
    <dsp:sp modelId="{17D50256-9818-4447-A6CF-B32E06EEE484}">
      <dsp:nvSpPr>
        <dsp:cNvPr id="0" name=""/>
        <dsp:cNvSpPr/>
      </dsp:nvSpPr>
      <dsp:spPr>
        <a:xfrm>
          <a:off x="0" y="2559544"/>
          <a:ext cx="3988981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0FDCAF-21F9-4744-B44E-7F126362240C}">
      <dsp:nvSpPr>
        <dsp:cNvPr id="0" name=""/>
        <dsp:cNvSpPr/>
      </dsp:nvSpPr>
      <dsp:spPr>
        <a:xfrm>
          <a:off x="154829" y="2674707"/>
          <a:ext cx="281509" cy="28150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E8939-F279-4C9B-9DDE-6C73FE1C08BD}">
      <dsp:nvSpPr>
        <dsp:cNvPr id="0" name=""/>
        <dsp:cNvSpPr/>
      </dsp:nvSpPr>
      <dsp:spPr>
        <a:xfrm>
          <a:off x="591168" y="2559544"/>
          <a:ext cx="3397812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Network tags</a:t>
          </a:r>
          <a:endParaRPr lang="en-US" sz="1600" kern="1200"/>
        </a:p>
      </dsp:txBody>
      <dsp:txXfrm>
        <a:off x="591168" y="2559544"/>
        <a:ext cx="3397812" cy="511834"/>
      </dsp:txXfrm>
    </dsp:sp>
    <dsp:sp modelId="{5137D08B-23D4-4EF9-854B-ECF0FC633DF5}">
      <dsp:nvSpPr>
        <dsp:cNvPr id="0" name=""/>
        <dsp:cNvSpPr/>
      </dsp:nvSpPr>
      <dsp:spPr>
        <a:xfrm>
          <a:off x="0" y="3199338"/>
          <a:ext cx="3988981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10EE2-F68B-415B-BB7E-ADD356B65DBC}">
      <dsp:nvSpPr>
        <dsp:cNvPr id="0" name=""/>
        <dsp:cNvSpPr/>
      </dsp:nvSpPr>
      <dsp:spPr>
        <a:xfrm>
          <a:off x="154829" y="3314501"/>
          <a:ext cx="281509" cy="28150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001BD-34CB-4940-B9D6-6BD7EA6D0917}">
      <dsp:nvSpPr>
        <dsp:cNvPr id="0" name=""/>
        <dsp:cNvSpPr/>
      </dsp:nvSpPr>
      <dsp:spPr>
        <a:xfrm>
          <a:off x="591168" y="3199338"/>
          <a:ext cx="3397812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Policies</a:t>
          </a:r>
          <a:endParaRPr lang="en-US" sz="1600" kern="1200"/>
        </a:p>
      </dsp:txBody>
      <dsp:txXfrm>
        <a:off x="591168" y="3199338"/>
        <a:ext cx="3397812" cy="511834"/>
      </dsp:txXfrm>
    </dsp:sp>
    <dsp:sp modelId="{86EBBC4E-F7C1-4A30-9F93-64FCBA4510CD}">
      <dsp:nvSpPr>
        <dsp:cNvPr id="0" name=""/>
        <dsp:cNvSpPr/>
      </dsp:nvSpPr>
      <dsp:spPr>
        <a:xfrm>
          <a:off x="0" y="3839131"/>
          <a:ext cx="3988981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A7A2D8-E79F-45F2-A8EF-C3A21A589E49}">
      <dsp:nvSpPr>
        <dsp:cNvPr id="0" name=""/>
        <dsp:cNvSpPr/>
      </dsp:nvSpPr>
      <dsp:spPr>
        <a:xfrm>
          <a:off x="154829" y="3954294"/>
          <a:ext cx="281509" cy="28150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ABA485-A840-4593-8799-E9319E3394BB}">
      <dsp:nvSpPr>
        <dsp:cNvPr id="0" name=""/>
        <dsp:cNvSpPr/>
      </dsp:nvSpPr>
      <dsp:spPr>
        <a:xfrm>
          <a:off x="591168" y="3839131"/>
          <a:ext cx="3397812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Disks data</a:t>
          </a:r>
          <a:endParaRPr lang="en-US" sz="1600" kern="1200"/>
        </a:p>
      </dsp:txBody>
      <dsp:txXfrm>
        <a:off x="591168" y="3839131"/>
        <a:ext cx="3397812" cy="51183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CA6AF-2995-4E12-9963-09AB11D069AD}">
      <dsp:nvSpPr>
        <dsp:cNvPr id="0" name=""/>
        <dsp:cNvSpPr/>
      </dsp:nvSpPr>
      <dsp:spPr>
        <a:xfrm>
          <a:off x="0" y="531"/>
          <a:ext cx="3988981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C99067-EC51-4697-BE64-FBF7BC95ACA4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5C89A-3238-458B-A2CF-CC8D0923EA48}">
      <dsp:nvSpPr>
        <dsp:cNvPr id="0" name=""/>
        <dsp:cNvSpPr/>
      </dsp:nvSpPr>
      <dsp:spPr>
        <a:xfrm>
          <a:off x="1435590" y="531"/>
          <a:ext cx="255339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Local SSD data</a:t>
          </a:r>
        </a:p>
      </dsp:txBody>
      <dsp:txXfrm>
        <a:off x="1435590" y="531"/>
        <a:ext cx="2553390" cy="1242935"/>
      </dsp:txXfrm>
    </dsp:sp>
    <dsp:sp modelId="{15694AF2-5085-45BD-B278-CEE2F798E258}">
      <dsp:nvSpPr>
        <dsp:cNvPr id="0" name=""/>
        <dsp:cNvSpPr/>
      </dsp:nvSpPr>
      <dsp:spPr>
        <a:xfrm>
          <a:off x="0" y="1554201"/>
          <a:ext cx="3988981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B0DE0A-5994-440C-8B52-E72CF64329A3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D99BE-9A0E-4349-95BF-EE50A181816A}">
      <dsp:nvSpPr>
        <dsp:cNvPr id="0" name=""/>
        <dsp:cNvSpPr/>
      </dsp:nvSpPr>
      <dsp:spPr>
        <a:xfrm>
          <a:off x="1435590" y="1554201"/>
          <a:ext cx="255339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Memory</a:t>
          </a:r>
        </a:p>
      </dsp:txBody>
      <dsp:txXfrm>
        <a:off x="1435590" y="1554201"/>
        <a:ext cx="2553390" cy="1242935"/>
      </dsp:txXfrm>
    </dsp:sp>
    <dsp:sp modelId="{B41AF04E-8AD9-4DEF-9024-F4EB0CC111F0}">
      <dsp:nvSpPr>
        <dsp:cNvPr id="0" name=""/>
        <dsp:cNvSpPr/>
      </dsp:nvSpPr>
      <dsp:spPr>
        <a:xfrm>
          <a:off x="0" y="3107870"/>
          <a:ext cx="3988981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C32832-2148-44FD-A55B-84C70E773B7D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4B324-BDB6-46CF-AC54-C068049D9805}">
      <dsp:nvSpPr>
        <dsp:cNvPr id="0" name=""/>
        <dsp:cNvSpPr/>
      </dsp:nvSpPr>
      <dsp:spPr>
        <a:xfrm>
          <a:off x="1435590" y="3107870"/>
          <a:ext cx="255339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Name and IP address</a:t>
          </a:r>
        </a:p>
      </dsp:txBody>
      <dsp:txXfrm>
        <a:off x="1435590" y="3107870"/>
        <a:ext cx="2553390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C47EE4-96E3-4233-ACC6-65105B7B3FF8}">
      <dsp:nvSpPr>
        <dsp:cNvPr id="0" name=""/>
        <dsp:cNvSpPr/>
      </dsp:nvSpPr>
      <dsp:spPr>
        <a:xfrm>
          <a:off x="0" y="4592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36DD26-D30F-4CA3-8E40-4F5CB7A305C4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26253-3729-4CE5-866C-F16BC50B7D06}">
      <dsp:nvSpPr>
        <dsp:cNvPr id="0" name=""/>
        <dsp:cNvSpPr/>
      </dsp:nvSpPr>
      <dsp:spPr>
        <a:xfrm>
          <a:off x="1129902" y="4592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 virtual (=not real) server running on a physical (=real) server</a:t>
          </a:r>
        </a:p>
      </dsp:txBody>
      <dsp:txXfrm>
        <a:off x="1129902" y="4592"/>
        <a:ext cx="5171698" cy="978270"/>
      </dsp:txXfrm>
    </dsp:sp>
    <dsp:sp modelId="{83B5157D-418D-4B61-A9FC-C894900B4C7C}">
      <dsp:nvSpPr>
        <dsp:cNvPr id="0" name=""/>
        <dsp:cNvSpPr/>
      </dsp:nvSpPr>
      <dsp:spPr>
        <a:xfrm>
          <a:off x="0" y="1227431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227905-6B14-48AE-9B2F-395BC878814F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59CCD4-274F-4E65-90AD-29A8365B3920}">
      <dsp:nvSpPr>
        <dsp:cNvPr id="0" name=""/>
        <dsp:cNvSpPr/>
      </dsp:nvSpPr>
      <dsp:spPr>
        <a:xfrm>
          <a:off x="1129902" y="1227431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Allows creating new servers extremely quick</a:t>
          </a:r>
        </a:p>
      </dsp:txBody>
      <dsp:txXfrm>
        <a:off x="1129902" y="1227431"/>
        <a:ext cx="5171698" cy="978270"/>
      </dsp:txXfrm>
    </dsp:sp>
    <dsp:sp modelId="{828D5592-C5B8-4432-B71E-DDCD470269B2}">
      <dsp:nvSpPr>
        <dsp:cNvPr id="0" name=""/>
        <dsp:cNvSpPr/>
      </dsp:nvSpPr>
      <dsp:spPr>
        <a:xfrm>
          <a:off x="0" y="2450269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6F3222-DB00-4E9C-BF1D-58C018F65A6F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AD532-3AD8-43CB-B0A9-B342F2364284}">
      <dsp:nvSpPr>
        <dsp:cNvPr id="0" name=""/>
        <dsp:cNvSpPr/>
      </dsp:nvSpPr>
      <dsp:spPr>
        <a:xfrm>
          <a:off x="1129902" y="2450269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Based on existing resources of the physical server</a:t>
          </a:r>
        </a:p>
      </dsp:txBody>
      <dsp:txXfrm>
        <a:off x="1129902" y="2450269"/>
        <a:ext cx="5171698" cy="978270"/>
      </dsp:txXfrm>
    </dsp:sp>
    <dsp:sp modelId="{AB19E631-417C-4177-8061-CE850126F350}">
      <dsp:nvSpPr>
        <dsp:cNvPr id="0" name=""/>
        <dsp:cNvSpPr/>
      </dsp:nvSpPr>
      <dsp:spPr>
        <a:xfrm>
          <a:off x="0" y="3673107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3632FE-678B-4F55-9251-E5CEDFFF2502}">
      <dsp:nvSpPr>
        <dsp:cNvPr id="0" name=""/>
        <dsp:cNvSpPr/>
      </dsp:nvSpPr>
      <dsp:spPr>
        <a:xfrm>
          <a:off x="295926" y="3893218"/>
          <a:ext cx="538048" cy="53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36EF0-A27F-470F-8FCA-B668CE773E6D}">
      <dsp:nvSpPr>
        <dsp:cNvPr id="0" name=""/>
        <dsp:cNvSpPr/>
      </dsp:nvSpPr>
      <dsp:spPr>
        <a:xfrm>
          <a:off x="1129902" y="3673107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From the user’s point of view – a regular server, nothing new</a:t>
          </a:r>
        </a:p>
      </dsp:txBody>
      <dsp:txXfrm>
        <a:off x="1129902" y="3673107"/>
        <a:ext cx="5171698" cy="978270"/>
      </dsp:txXfrm>
    </dsp:sp>
    <dsp:sp modelId="{E192D85A-E2A8-438C-BB20-E3F1DD436165}">
      <dsp:nvSpPr>
        <dsp:cNvPr id="0" name=""/>
        <dsp:cNvSpPr/>
      </dsp:nvSpPr>
      <dsp:spPr>
        <a:xfrm>
          <a:off x="0" y="4895945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DB749A-2B9E-4619-AEB5-3BABB55CCDF7}">
      <dsp:nvSpPr>
        <dsp:cNvPr id="0" name=""/>
        <dsp:cNvSpPr/>
      </dsp:nvSpPr>
      <dsp:spPr>
        <a:xfrm>
          <a:off x="295926" y="5116056"/>
          <a:ext cx="538048" cy="538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0B881-A0EF-4318-B0B5-F2C540F518D2}">
      <dsp:nvSpPr>
        <dsp:cNvPr id="0" name=""/>
        <dsp:cNvSpPr/>
      </dsp:nvSpPr>
      <dsp:spPr>
        <a:xfrm>
          <a:off x="1129902" y="4895945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SLA of a single machine: 99.5%</a:t>
          </a:r>
        </a:p>
      </dsp:txBody>
      <dsp:txXfrm>
        <a:off x="1129902" y="4895945"/>
        <a:ext cx="5171698" cy="97827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38365-CAAA-44B1-8869-A242412FE39F}">
      <dsp:nvSpPr>
        <dsp:cNvPr id="0" name=""/>
        <dsp:cNvSpPr/>
      </dsp:nvSpPr>
      <dsp:spPr>
        <a:xfrm>
          <a:off x="2169914" y="68870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60FAD-8481-4E3B-9044-2A885A5F0640}">
      <dsp:nvSpPr>
        <dsp:cNvPr id="0" name=""/>
        <dsp:cNvSpPr/>
      </dsp:nvSpPr>
      <dsp:spPr>
        <a:xfrm>
          <a:off x="765914" y="232176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Machine</a:t>
          </a:r>
        </a:p>
      </dsp:txBody>
      <dsp:txXfrm>
        <a:off x="765914" y="2321763"/>
        <a:ext cx="4320000" cy="648000"/>
      </dsp:txXfrm>
    </dsp:sp>
    <dsp:sp modelId="{5CC47FAD-7299-4E3C-AD94-B79061AB5A55}">
      <dsp:nvSpPr>
        <dsp:cNvPr id="0" name=""/>
        <dsp:cNvSpPr/>
      </dsp:nvSpPr>
      <dsp:spPr>
        <a:xfrm>
          <a:off x="765914" y="3026071"/>
          <a:ext cx="4320000" cy="47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Contains all the data of the machine, including its disks data</a:t>
          </a:r>
        </a:p>
      </dsp:txBody>
      <dsp:txXfrm>
        <a:off x="765914" y="3026071"/>
        <a:ext cx="4320000" cy="478032"/>
      </dsp:txXfrm>
    </dsp:sp>
    <dsp:sp modelId="{52FE92E5-60A1-4795-A793-57075701E4E1}">
      <dsp:nvSpPr>
        <dsp:cNvPr id="0" name=""/>
        <dsp:cNvSpPr/>
      </dsp:nvSpPr>
      <dsp:spPr>
        <a:xfrm>
          <a:off x="7245914" y="68870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794C6-1535-4BDE-81F1-CC61F1718DA9}">
      <dsp:nvSpPr>
        <dsp:cNvPr id="0" name=""/>
        <dsp:cNvSpPr/>
      </dsp:nvSpPr>
      <dsp:spPr>
        <a:xfrm>
          <a:off x="5841914" y="232176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Disk </a:t>
          </a:r>
        </a:p>
      </dsp:txBody>
      <dsp:txXfrm>
        <a:off x="5841914" y="2321763"/>
        <a:ext cx="4320000" cy="648000"/>
      </dsp:txXfrm>
    </dsp:sp>
    <dsp:sp modelId="{40B4E800-9547-41D9-AAFE-B25540DA1810}">
      <dsp:nvSpPr>
        <dsp:cNvPr id="0" name=""/>
        <dsp:cNvSpPr/>
      </dsp:nvSpPr>
      <dsp:spPr>
        <a:xfrm>
          <a:off x="5841914" y="3026071"/>
          <a:ext cx="4320000" cy="47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Copy of a disk, can be used as a boot disk for a new machine</a:t>
          </a:r>
        </a:p>
      </dsp:txBody>
      <dsp:txXfrm>
        <a:off x="5841914" y="3026071"/>
        <a:ext cx="4320000" cy="47803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6D8C4-550B-4D8A-80B2-DA1D6B95AD74}">
      <dsp:nvSpPr>
        <dsp:cNvPr id="0" name=""/>
        <dsp:cNvSpPr/>
      </dsp:nvSpPr>
      <dsp:spPr>
        <a:xfrm>
          <a:off x="788484" y="1019437"/>
          <a:ext cx="844593" cy="8445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8E243-0670-4EDA-8009-8B3138C80FB4}">
      <dsp:nvSpPr>
        <dsp:cNvPr id="0" name=""/>
        <dsp:cNvSpPr/>
      </dsp:nvSpPr>
      <dsp:spPr>
        <a:xfrm>
          <a:off x="4219" y="1956649"/>
          <a:ext cx="2413125" cy="588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VM manager is a suite of tools in GCP that help manage VM fleet</a:t>
          </a:r>
        </a:p>
      </dsp:txBody>
      <dsp:txXfrm>
        <a:off x="4219" y="1956649"/>
        <a:ext cx="2413125" cy="588199"/>
      </dsp:txXfrm>
    </dsp:sp>
    <dsp:sp modelId="{A70A8603-DAFA-4CF6-A347-17167CA9471D}">
      <dsp:nvSpPr>
        <dsp:cNvPr id="0" name=""/>
        <dsp:cNvSpPr/>
      </dsp:nvSpPr>
      <dsp:spPr>
        <a:xfrm>
          <a:off x="4219" y="2587927"/>
          <a:ext cx="2413125" cy="585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5CB4C-54CD-4458-B9D6-380B538BFFEA}">
      <dsp:nvSpPr>
        <dsp:cNvPr id="0" name=""/>
        <dsp:cNvSpPr/>
      </dsp:nvSpPr>
      <dsp:spPr>
        <a:xfrm>
          <a:off x="3623906" y="1019437"/>
          <a:ext cx="844593" cy="8445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465AD7-BD59-47CA-B692-41B32ED4573A}">
      <dsp:nvSpPr>
        <dsp:cNvPr id="0" name=""/>
        <dsp:cNvSpPr/>
      </dsp:nvSpPr>
      <dsp:spPr>
        <a:xfrm>
          <a:off x="2839641" y="1956649"/>
          <a:ext cx="2413125" cy="588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When having many VMs in a project it’s not easy to manage them we need to:</a:t>
          </a:r>
        </a:p>
      </dsp:txBody>
      <dsp:txXfrm>
        <a:off x="2839641" y="1956649"/>
        <a:ext cx="2413125" cy="588199"/>
      </dsp:txXfrm>
    </dsp:sp>
    <dsp:sp modelId="{29295122-2FF5-4A76-9754-96E420ACB289}">
      <dsp:nvSpPr>
        <dsp:cNvPr id="0" name=""/>
        <dsp:cNvSpPr/>
      </dsp:nvSpPr>
      <dsp:spPr>
        <a:xfrm>
          <a:off x="2839641" y="2587927"/>
          <a:ext cx="2413125" cy="585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Patch the VMs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Manage inventory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Update software</a:t>
          </a:r>
        </a:p>
      </dsp:txBody>
      <dsp:txXfrm>
        <a:off x="2839641" y="2587927"/>
        <a:ext cx="2413125" cy="585440"/>
      </dsp:txXfrm>
    </dsp:sp>
    <dsp:sp modelId="{E9779D58-0B47-479E-A72F-9F6C7DD556DB}">
      <dsp:nvSpPr>
        <dsp:cNvPr id="0" name=""/>
        <dsp:cNvSpPr/>
      </dsp:nvSpPr>
      <dsp:spPr>
        <a:xfrm>
          <a:off x="6459328" y="1019437"/>
          <a:ext cx="844593" cy="8445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2EA266-F5FF-4A19-B193-FA8D9A59D217}">
      <dsp:nvSpPr>
        <dsp:cNvPr id="0" name=""/>
        <dsp:cNvSpPr/>
      </dsp:nvSpPr>
      <dsp:spPr>
        <a:xfrm>
          <a:off x="5675062" y="1956649"/>
          <a:ext cx="2413125" cy="588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kern="1200"/>
            <a:t>VM manager can be enabled per project or per VM</a:t>
          </a:r>
          <a:endParaRPr lang="en-US" sz="1400" kern="1200"/>
        </a:p>
      </dsp:txBody>
      <dsp:txXfrm>
        <a:off x="5675062" y="1956649"/>
        <a:ext cx="2413125" cy="588199"/>
      </dsp:txXfrm>
    </dsp:sp>
    <dsp:sp modelId="{311D4A2C-61A4-4912-B9E0-23F015FA5B6D}">
      <dsp:nvSpPr>
        <dsp:cNvPr id="0" name=""/>
        <dsp:cNvSpPr/>
      </dsp:nvSpPr>
      <dsp:spPr>
        <a:xfrm>
          <a:off x="5675062" y="2587927"/>
          <a:ext cx="2413125" cy="585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10CF1A-F629-471E-9462-55849A8F628B}">
      <dsp:nvSpPr>
        <dsp:cNvPr id="0" name=""/>
        <dsp:cNvSpPr/>
      </dsp:nvSpPr>
      <dsp:spPr>
        <a:xfrm>
          <a:off x="9294750" y="1019437"/>
          <a:ext cx="844593" cy="8445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1E028-FFC1-4BD1-9556-3FC01ACA0D09}">
      <dsp:nvSpPr>
        <dsp:cNvPr id="0" name=""/>
        <dsp:cNvSpPr/>
      </dsp:nvSpPr>
      <dsp:spPr>
        <a:xfrm>
          <a:off x="8510484" y="1956649"/>
          <a:ext cx="2413125" cy="588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kern="1200"/>
            <a:t>Free up to 100 VMs</a:t>
          </a:r>
          <a:endParaRPr lang="en-US" sz="1400" kern="1200"/>
        </a:p>
      </dsp:txBody>
      <dsp:txXfrm>
        <a:off x="8510484" y="1956649"/>
        <a:ext cx="2413125" cy="588199"/>
      </dsp:txXfrm>
    </dsp:sp>
    <dsp:sp modelId="{52C44AA8-E516-4C74-94B7-FFADFEDA8E37}">
      <dsp:nvSpPr>
        <dsp:cNvPr id="0" name=""/>
        <dsp:cNvSpPr/>
      </dsp:nvSpPr>
      <dsp:spPr>
        <a:xfrm>
          <a:off x="8510484" y="2587927"/>
          <a:ext cx="2413125" cy="585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98A742-CC54-4F0B-96E4-7457546BC9B1}">
      <dsp:nvSpPr>
        <dsp:cNvPr id="0" name=""/>
        <dsp:cNvSpPr/>
      </dsp:nvSpPr>
      <dsp:spPr>
        <a:xfrm rot="5400000">
          <a:off x="5410072" y="-1189323"/>
          <a:ext cx="3481070" cy="672998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b="1" kern="1200" dirty="0"/>
            <a:t>OS Patch Management </a:t>
          </a:r>
          <a:r>
            <a:rPr lang="en-IN" sz="2700" kern="1200" dirty="0"/>
            <a:t>:- </a:t>
          </a:r>
          <a:r>
            <a:rPr lang="en-US" sz="2700" kern="1200" dirty="0"/>
            <a:t>Apply on-demand and scheduled OS patches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b="1" kern="1200" dirty="0"/>
            <a:t>OS Inventory Management </a:t>
          </a:r>
          <a:r>
            <a:rPr lang="en-IN" sz="2700" kern="1200" dirty="0"/>
            <a:t>:- </a:t>
          </a:r>
          <a:r>
            <a:rPr lang="en-US" sz="2700" kern="1200" dirty="0"/>
            <a:t>Collect and review operating system information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b="1" kern="1200" dirty="0"/>
            <a:t>OS Configuration Management </a:t>
          </a:r>
          <a:r>
            <a:rPr lang="en-IN" sz="2700" kern="1200" dirty="0"/>
            <a:t>:- </a:t>
          </a:r>
          <a:r>
            <a:rPr lang="en-US" sz="2700" kern="1200" dirty="0"/>
            <a:t>Install, remove and auto-update software packages</a:t>
          </a:r>
        </a:p>
      </dsp:txBody>
      <dsp:txXfrm rot="-5400000">
        <a:off x="3785615" y="605066"/>
        <a:ext cx="6560052" cy="3141206"/>
      </dsp:txXfrm>
    </dsp:sp>
    <dsp:sp modelId="{F34285D6-5351-456B-A445-9D7B5D17688E}">
      <dsp:nvSpPr>
        <dsp:cNvPr id="0" name=""/>
        <dsp:cNvSpPr/>
      </dsp:nvSpPr>
      <dsp:spPr>
        <a:xfrm>
          <a:off x="0" y="0"/>
          <a:ext cx="3785616" cy="435133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0" kern="1200"/>
            <a:t>Three main services:</a:t>
          </a:r>
          <a:endParaRPr lang="en-US" sz="6000" kern="1200"/>
        </a:p>
      </dsp:txBody>
      <dsp:txXfrm>
        <a:off x="184799" y="184799"/>
        <a:ext cx="3416018" cy="39817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BBCB1F-DB2A-419F-A26B-2C08B3E4977E}">
      <dsp:nvSpPr>
        <dsp:cNvPr id="0" name=""/>
        <dsp:cNvSpPr/>
      </dsp:nvSpPr>
      <dsp:spPr>
        <a:xfrm>
          <a:off x="0" y="24489"/>
          <a:ext cx="10515600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Storage Efficiency:</a:t>
          </a:r>
          <a:r>
            <a:rPr lang="en-US" sz="1700" b="0" i="0" kern="1200"/>
            <a:t> The persistent disks support up to 257 TB of storage. Organizations that require more scalable storage options can go for Compute Engine</a:t>
          </a:r>
          <a:endParaRPr lang="en-US" sz="1700" kern="1200"/>
        </a:p>
      </dsp:txBody>
      <dsp:txXfrm>
        <a:off x="33012" y="57501"/>
        <a:ext cx="10449576" cy="610236"/>
      </dsp:txXfrm>
    </dsp:sp>
    <dsp:sp modelId="{6DF0A733-6BA0-49C6-A406-C84667F63590}">
      <dsp:nvSpPr>
        <dsp:cNvPr id="0" name=""/>
        <dsp:cNvSpPr/>
      </dsp:nvSpPr>
      <dsp:spPr>
        <a:xfrm>
          <a:off x="0" y="749709"/>
          <a:ext cx="10515600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Cost:</a:t>
          </a:r>
          <a:r>
            <a:rPr lang="en-US" sz="1700" b="0" i="0" kern="1200"/>
            <a:t> Within the GCP ecosystem, users pay only for the computing time that they have consumed. The per-second billing plan is used by the Google compute engine.</a:t>
          </a:r>
          <a:endParaRPr lang="en-US" sz="1700" kern="1200"/>
        </a:p>
      </dsp:txBody>
      <dsp:txXfrm>
        <a:off x="33012" y="782721"/>
        <a:ext cx="10449576" cy="610236"/>
      </dsp:txXfrm>
    </dsp:sp>
    <dsp:sp modelId="{60EA0774-A57E-42EE-A714-364B41614928}">
      <dsp:nvSpPr>
        <dsp:cNvPr id="0" name=""/>
        <dsp:cNvSpPr/>
      </dsp:nvSpPr>
      <dsp:spPr>
        <a:xfrm>
          <a:off x="0" y="1474929"/>
          <a:ext cx="10515600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Stability:</a:t>
          </a:r>
          <a:r>
            <a:rPr lang="en-US" sz="1700" b="0" i="0" kern="1200"/>
            <a:t> It offers more stable services because of its ability to provide live migration of VMs between the hosts.</a:t>
          </a:r>
          <a:endParaRPr lang="en-US" sz="1700" kern="1200"/>
        </a:p>
      </dsp:txBody>
      <dsp:txXfrm>
        <a:off x="33012" y="1507941"/>
        <a:ext cx="10449576" cy="610236"/>
      </dsp:txXfrm>
    </dsp:sp>
    <dsp:sp modelId="{D0C0E262-2334-44E9-AD86-72ACBFE07BC4}">
      <dsp:nvSpPr>
        <dsp:cNvPr id="0" name=""/>
        <dsp:cNvSpPr/>
      </dsp:nvSpPr>
      <dsp:spPr>
        <a:xfrm>
          <a:off x="0" y="2200149"/>
          <a:ext cx="10515600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Backups:</a:t>
          </a:r>
          <a:r>
            <a:rPr lang="en-US" sz="1700" b="0" i="0" kern="1200"/>
            <a:t> Google Cloud Platform has a robust, inbuilt, and redundant backup system. The Compute Engine uses this system for flagship products like Search Engine and Gmail.</a:t>
          </a:r>
          <a:endParaRPr lang="en-US" sz="1700" kern="1200"/>
        </a:p>
      </dsp:txBody>
      <dsp:txXfrm>
        <a:off x="33012" y="2233161"/>
        <a:ext cx="10449576" cy="610236"/>
      </dsp:txXfrm>
    </dsp:sp>
    <dsp:sp modelId="{B8020B38-6373-4FE5-9D20-3AC2E0108B2B}">
      <dsp:nvSpPr>
        <dsp:cNvPr id="0" name=""/>
        <dsp:cNvSpPr/>
      </dsp:nvSpPr>
      <dsp:spPr>
        <a:xfrm>
          <a:off x="0" y="2925369"/>
          <a:ext cx="10515600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Scalability:</a:t>
          </a:r>
          <a:r>
            <a:rPr lang="en-US" sz="1700" b="0" i="0" kern="1200"/>
            <a:t> It makes reservations to help ensure that applications have the capacity they need as they scale.</a:t>
          </a:r>
          <a:endParaRPr lang="en-US" sz="1700" kern="1200"/>
        </a:p>
      </dsp:txBody>
      <dsp:txXfrm>
        <a:off x="33012" y="2958381"/>
        <a:ext cx="10449576" cy="610236"/>
      </dsp:txXfrm>
    </dsp:sp>
    <dsp:sp modelId="{8D2EA2E3-C6CB-443B-9E20-9DEC1AA8CED9}">
      <dsp:nvSpPr>
        <dsp:cNvPr id="0" name=""/>
        <dsp:cNvSpPr/>
      </dsp:nvSpPr>
      <dsp:spPr>
        <a:xfrm>
          <a:off x="0" y="3650589"/>
          <a:ext cx="10515600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Security:</a:t>
          </a:r>
          <a:r>
            <a:rPr lang="en-US" sz="1700" b="0" i="0" kern="1200"/>
            <a:t> Google Compute Engine is a more secure and safe place for cloud applications.</a:t>
          </a:r>
          <a:endParaRPr lang="en-US" sz="1700" kern="1200"/>
        </a:p>
      </dsp:txBody>
      <dsp:txXfrm>
        <a:off x="33012" y="3683601"/>
        <a:ext cx="10449576" cy="6102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EAD66-A084-4AAD-90ED-2157521498AE}">
      <dsp:nvSpPr>
        <dsp:cNvPr id="0" name=""/>
        <dsp:cNvSpPr/>
      </dsp:nvSpPr>
      <dsp:spPr>
        <a:xfrm>
          <a:off x="559624" y="106213"/>
          <a:ext cx="647050" cy="6470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215CE-6313-4432-8685-355C08B1EBBB}">
      <dsp:nvSpPr>
        <dsp:cNvPr id="0" name=""/>
        <dsp:cNvSpPr/>
      </dsp:nvSpPr>
      <dsp:spPr>
        <a:xfrm>
          <a:off x="164204" y="969023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E2 :- Low traffic web server, back office apps, virtual desktops</a:t>
          </a:r>
        </a:p>
      </dsp:txBody>
      <dsp:txXfrm>
        <a:off x="164204" y="969023"/>
        <a:ext cx="1437890" cy="575156"/>
      </dsp:txXfrm>
    </dsp:sp>
    <dsp:sp modelId="{F6981B29-B6C1-484A-9C4B-88C6FB83984F}">
      <dsp:nvSpPr>
        <dsp:cNvPr id="0" name=""/>
        <dsp:cNvSpPr/>
      </dsp:nvSpPr>
      <dsp:spPr>
        <a:xfrm>
          <a:off x="2249145" y="106213"/>
          <a:ext cx="647050" cy="6470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4302D-0C40-4394-907D-83FD5404F3C5}">
      <dsp:nvSpPr>
        <dsp:cNvPr id="0" name=""/>
        <dsp:cNvSpPr/>
      </dsp:nvSpPr>
      <dsp:spPr>
        <a:xfrm>
          <a:off x="1853725" y="969023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N2, N2D, N1 :- Medium traffic web servers, microservices, BI</a:t>
          </a:r>
        </a:p>
      </dsp:txBody>
      <dsp:txXfrm>
        <a:off x="1853725" y="969023"/>
        <a:ext cx="1437890" cy="575156"/>
      </dsp:txXfrm>
    </dsp:sp>
    <dsp:sp modelId="{96723B8E-6684-4351-A16C-A407B6735169}">
      <dsp:nvSpPr>
        <dsp:cNvPr id="0" name=""/>
        <dsp:cNvSpPr/>
      </dsp:nvSpPr>
      <dsp:spPr>
        <a:xfrm>
          <a:off x="559624" y="1903652"/>
          <a:ext cx="647050" cy="6470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E48246-72C5-4793-97D2-087E9A5938EA}">
      <dsp:nvSpPr>
        <dsp:cNvPr id="0" name=""/>
        <dsp:cNvSpPr/>
      </dsp:nvSpPr>
      <dsp:spPr>
        <a:xfrm>
          <a:off x="164204" y="2766461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C3 :- High traffic web servers, databases, in-memory cache</a:t>
          </a:r>
        </a:p>
      </dsp:txBody>
      <dsp:txXfrm>
        <a:off x="164204" y="2766461"/>
        <a:ext cx="1437890" cy="575156"/>
      </dsp:txXfrm>
    </dsp:sp>
    <dsp:sp modelId="{08BF4219-95EA-424C-A129-E309E2E15AA5}">
      <dsp:nvSpPr>
        <dsp:cNvPr id="0" name=""/>
        <dsp:cNvSpPr/>
      </dsp:nvSpPr>
      <dsp:spPr>
        <a:xfrm>
          <a:off x="2249145" y="1903652"/>
          <a:ext cx="647050" cy="6470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96630-6BDC-4284-8EA9-C864D16FFA90}">
      <dsp:nvSpPr>
        <dsp:cNvPr id="0" name=""/>
        <dsp:cNvSpPr/>
      </dsp:nvSpPr>
      <dsp:spPr>
        <a:xfrm>
          <a:off x="1853725" y="2766461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TAU T2D, T2A :- ARM architecture, Cost effective, scale out workloads</a:t>
          </a:r>
        </a:p>
      </dsp:txBody>
      <dsp:txXfrm>
        <a:off x="1853725" y="2766461"/>
        <a:ext cx="1437890" cy="5751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3F1B19-171A-47D1-B960-71A5F18449F4}">
      <dsp:nvSpPr>
        <dsp:cNvPr id="0" name=""/>
        <dsp:cNvSpPr/>
      </dsp:nvSpPr>
      <dsp:spPr>
        <a:xfrm>
          <a:off x="0" y="5760"/>
          <a:ext cx="5723021" cy="11536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H3 :- HPC workload, scientific and engineering computing</a:t>
          </a:r>
        </a:p>
      </dsp:txBody>
      <dsp:txXfrm>
        <a:off x="56315" y="62075"/>
        <a:ext cx="5610391" cy="1040990"/>
      </dsp:txXfrm>
    </dsp:sp>
    <dsp:sp modelId="{413AED5A-444C-49B5-AC53-8D6FC6392171}">
      <dsp:nvSpPr>
        <dsp:cNvPr id="0" name=""/>
        <dsp:cNvSpPr/>
      </dsp:nvSpPr>
      <dsp:spPr>
        <a:xfrm>
          <a:off x="0" y="1242900"/>
          <a:ext cx="5723021" cy="115362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C2, C2D :- Gaming, ad serving, media serving, AI/ML</a:t>
          </a:r>
        </a:p>
      </dsp:txBody>
      <dsp:txXfrm>
        <a:off x="56315" y="1299215"/>
        <a:ext cx="5610391" cy="10409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B71093-4BB5-476B-B697-3B103404B94B}">
      <dsp:nvSpPr>
        <dsp:cNvPr id="0" name=""/>
        <dsp:cNvSpPr/>
      </dsp:nvSpPr>
      <dsp:spPr>
        <a:xfrm>
          <a:off x="0" y="360183"/>
          <a:ext cx="6382966" cy="664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B681F7-5BB2-4D1E-BEC7-5284A88624C4}">
      <dsp:nvSpPr>
        <dsp:cNvPr id="0" name=""/>
        <dsp:cNvSpPr/>
      </dsp:nvSpPr>
      <dsp:spPr>
        <a:xfrm>
          <a:off x="201148" y="509797"/>
          <a:ext cx="365724" cy="3657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FE970-3B21-473A-91B5-44C1C0FE9EB3}">
      <dsp:nvSpPr>
        <dsp:cNvPr id="0" name=""/>
        <dsp:cNvSpPr/>
      </dsp:nvSpPr>
      <dsp:spPr>
        <a:xfrm>
          <a:off x="768021" y="360183"/>
          <a:ext cx="5614944" cy="664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74" tIns="70374" rIns="70374" bIns="7037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A2, A3 :- HPC, ML Training</a:t>
          </a:r>
        </a:p>
      </dsp:txBody>
      <dsp:txXfrm>
        <a:off x="768021" y="360183"/>
        <a:ext cx="5614944" cy="664953"/>
      </dsp:txXfrm>
    </dsp:sp>
    <dsp:sp modelId="{E54070CC-D99F-4AEF-A141-4B42A942EDB8}">
      <dsp:nvSpPr>
        <dsp:cNvPr id="0" name=""/>
        <dsp:cNvSpPr/>
      </dsp:nvSpPr>
      <dsp:spPr>
        <a:xfrm>
          <a:off x="0" y="1191375"/>
          <a:ext cx="6382966" cy="664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11E629-D631-4457-A4E9-AD9556DF9860}">
      <dsp:nvSpPr>
        <dsp:cNvPr id="0" name=""/>
        <dsp:cNvSpPr/>
      </dsp:nvSpPr>
      <dsp:spPr>
        <a:xfrm>
          <a:off x="201148" y="1340989"/>
          <a:ext cx="365724" cy="3657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C9961-9025-47A5-BC94-C60F63AC09E8}">
      <dsp:nvSpPr>
        <dsp:cNvPr id="0" name=""/>
        <dsp:cNvSpPr/>
      </dsp:nvSpPr>
      <dsp:spPr>
        <a:xfrm>
          <a:off x="768021" y="1191375"/>
          <a:ext cx="5614944" cy="664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74" tIns="70374" rIns="70374" bIns="7037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G2 :- Video transcoding, Remote visualization</a:t>
          </a:r>
        </a:p>
      </dsp:txBody>
      <dsp:txXfrm>
        <a:off x="768021" y="1191375"/>
        <a:ext cx="5614944" cy="66495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58835-04E2-4C80-AF43-C3E0C71C689A}">
      <dsp:nvSpPr>
        <dsp:cNvPr id="0" name=""/>
        <dsp:cNvSpPr/>
      </dsp:nvSpPr>
      <dsp:spPr>
        <a:xfrm>
          <a:off x="0" y="71356"/>
          <a:ext cx="10515600" cy="9981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Some VM series can use GPU in addition to CPU</a:t>
          </a:r>
        </a:p>
      </dsp:txBody>
      <dsp:txXfrm>
        <a:off x="48726" y="120082"/>
        <a:ext cx="10418148" cy="900704"/>
      </dsp:txXfrm>
    </dsp:sp>
    <dsp:sp modelId="{4C33B849-72BB-49F7-ACCE-FAE7D5E05DC0}">
      <dsp:nvSpPr>
        <dsp:cNvPr id="0" name=""/>
        <dsp:cNvSpPr/>
      </dsp:nvSpPr>
      <dsp:spPr>
        <a:xfrm>
          <a:off x="0" y="1141512"/>
          <a:ext cx="10515600" cy="9981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A2 and G2 series have built in support for GPU and no need to add it later</a:t>
          </a:r>
        </a:p>
      </dsp:txBody>
      <dsp:txXfrm>
        <a:off x="48726" y="1190238"/>
        <a:ext cx="10418148" cy="900704"/>
      </dsp:txXfrm>
    </dsp:sp>
    <dsp:sp modelId="{E62E255E-B81F-4CAB-B439-F44BF71C2FAE}">
      <dsp:nvSpPr>
        <dsp:cNvPr id="0" name=""/>
        <dsp:cNvSpPr/>
      </dsp:nvSpPr>
      <dsp:spPr>
        <a:xfrm>
          <a:off x="0" y="2211669"/>
          <a:ext cx="10515600" cy="9981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GPU can also be added to N1 machines</a:t>
          </a:r>
        </a:p>
      </dsp:txBody>
      <dsp:txXfrm>
        <a:off x="48726" y="2260395"/>
        <a:ext cx="10418148" cy="900704"/>
      </dsp:txXfrm>
    </dsp:sp>
    <dsp:sp modelId="{E69749D3-E36A-45AB-9D34-D1D550A7855C}">
      <dsp:nvSpPr>
        <dsp:cNvPr id="0" name=""/>
        <dsp:cNvSpPr/>
      </dsp:nvSpPr>
      <dsp:spPr>
        <a:xfrm>
          <a:off x="0" y="3281825"/>
          <a:ext cx="10515600" cy="9981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All GPUs are NVIDIA base</a:t>
          </a:r>
        </a:p>
      </dsp:txBody>
      <dsp:txXfrm>
        <a:off x="48726" y="3330551"/>
        <a:ext cx="10418148" cy="90070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58B9F-3E66-4B27-B3AE-F692624E8651}">
      <dsp:nvSpPr>
        <dsp:cNvPr id="0" name=""/>
        <dsp:cNvSpPr/>
      </dsp:nvSpPr>
      <dsp:spPr>
        <a:xfrm>
          <a:off x="0" y="201920"/>
          <a:ext cx="6666833" cy="9547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If none of the predefined machine types fit your need you can create your own custom machine</a:t>
          </a:r>
        </a:p>
      </dsp:txBody>
      <dsp:txXfrm>
        <a:off x="46606" y="248526"/>
        <a:ext cx="6573621" cy="861507"/>
      </dsp:txXfrm>
    </dsp:sp>
    <dsp:sp modelId="{12717701-A38E-4396-8451-94D3CDE71E13}">
      <dsp:nvSpPr>
        <dsp:cNvPr id="0" name=""/>
        <dsp:cNvSpPr/>
      </dsp:nvSpPr>
      <dsp:spPr>
        <a:xfrm>
          <a:off x="0" y="1225760"/>
          <a:ext cx="6666833" cy="954719"/>
        </a:xfrm>
        <a:prstGeom prst="roundRect">
          <a:avLst/>
        </a:prstGeom>
        <a:gradFill rotWithShape="0">
          <a:gsLst>
            <a:gs pos="0">
              <a:schemeClr val="accent5">
                <a:hueOff val="-3038037"/>
                <a:satOff val="-207"/>
                <a:lumOff val="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38037"/>
                <a:satOff val="-207"/>
                <a:lumOff val="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38037"/>
                <a:satOff val="-207"/>
                <a:lumOff val="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Custom machines can be created in the E2, N2, N2D and N1 series</a:t>
          </a:r>
        </a:p>
      </dsp:txBody>
      <dsp:txXfrm>
        <a:off x="46606" y="1272366"/>
        <a:ext cx="6573621" cy="861507"/>
      </dsp:txXfrm>
    </dsp:sp>
    <dsp:sp modelId="{779EF1EE-D6B5-44C4-BDFD-24AEE8998DD4}">
      <dsp:nvSpPr>
        <dsp:cNvPr id="0" name=""/>
        <dsp:cNvSpPr/>
      </dsp:nvSpPr>
      <dsp:spPr>
        <a:xfrm>
          <a:off x="0" y="2249600"/>
          <a:ext cx="6666833" cy="954719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You define the number of CPU and the size of RAM</a:t>
          </a:r>
        </a:p>
      </dsp:txBody>
      <dsp:txXfrm>
        <a:off x="46606" y="2296206"/>
        <a:ext cx="6573621" cy="861507"/>
      </dsp:txXfrm>
    </dsp:sp>
    <dsp:sp modelId="{B9B06341-B988-4140-8011-056FCE28B31C}">
      <dsp:nvSpPr>
        <dsp:cNvPr id="0" name=""/>
        <dsp:cNvSpPr/>
      </dsp:nvSpPr>
      <dsp:spPr>
        <a:xfrm>
          <a:off x="0" y="3273440"/>
          <a:ext cx="6666833" cy="954719"/>
        </a:xfrm>
        <a:prstGeom prst="roundRect">
          <a:avLst/>
        </a:prstGeom>
        <a:gradFill rotWithShape="0">
          <a:gsLst>
            <a:gs pos="0">
              <a:schemeClr val="accent5">
                <a:hueOff val="-9114112"/>
                <a:satOff val="-620"/>
                <a:lumOff val="1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114112"/>
                <a:satOff val="-620"/>
                <a:lumOff val="1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114112"/>
                <a:satOff val="-620"/>
                <a:lumOff val="1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For example: 32CPU, 16GB RAM</a:t>
          </a:r>
        </a:p>
      </dsp:txBody>
      <dsp:txXfrm>
        <a:off x="46606" y="3320046"/>
        <a:ext cx="6573621" cy="861507"/>
      </dsp:txXfrm>
    </dsp:sp>
    <dsp:sp modelId="{83846DDA-8E90-48EC-ADC3-777A7DF07F5A}">
      <dsp:nvSpPr>
        <dsp:cNvPr id="0" name=""/>
        <dsp:cNvSpPr/>
      </dsp:nvSpPr>
      <dsp:spPr>
        <a:xfrm>
          <a:off x="0" y="4297280"/>
          <a:ext cx="6666833" cy="954719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Not all combinations are valid</a:t>
          </a:r>
        </a:p>
      </dsp:txBody>
      <dsp:txXfrm>
        <a:off x="46606" y="4343886"/>
        <a:ext cx="6573621" cy="86150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97811-A15C-4DC3-B05F-A2D565C2064B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38C33-D35A-4102-8A17-4C9D8B711A26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Great way to save costs</a:t>
          </a:r>
        </a:p>
      </dsp:txBody>
      <dsp:txXfrm>
        <a:off x="0" y="2703"/>
        <a:ext cx="6900512" cy="921789"/>
      </dsp:txXfrm>
    </dsp:sp>
    <dsp:sp modelId="{8206F297-F765-4ED5-84C1-654EA68275F8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4653C-17A2-4E2B-8279-47CC30001096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Up to 91% discount</a:t>
          </a:r>
        </a:p>
      </dsp:txBody>
      <dsp:txXfrm>
        <a:off x="0" y="924492"/>
        <a:ext cx="6900512" cy="921789"/>
      </dsp:txXfrm>
    </dsp:sp>
    <dsp:sp modelId="{FD0CF858-4E48-4477-AEE8-13E7FD1074CC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E5CC3-0947-4CB1-A446-2C038570D36E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Instances that can be stopped and removed by Google at any time       to use their resources</a:t>
          </a:r>
        </a:p>
      </dsp:txBody>
      <dsp:txXfrm>
        <a:off x="0" y="1846281"/>
        <a:ext cx="6900512" cy="921789"/>
      </dsp:txXfrm>
    </dsp:sp>
    <dsp:sp modelId="{C72173E2-C630-4138-A244-62B70F6F4DDC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62948-E835-4786-8BB0-01B9048AA880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 for batch processing, data analytics etc.</a:t>
          </a:r>
        </a:p>
      </dsp:txBody>
      <dsp:txXfrm>
        <a:off x="0" y="2768070"/>
        <a:ext cx="6900512" cy="921789"/>
      </dsp:txXfrm>
    </dsp:sp>
    <dsp:sp modelId="{3037DA70-7350-4FEB-8C75-264294F5592B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128C3C-6A82-4A23-A724-100D86C530D2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Don’t use for web apps and systems that need to be accessible</a:t>
          </a:r>
        </a:p>
      </dsp:txBody>
      <dsp:txXfrm>
        <a:off x="0" y="3689859"/>
        <a:ext cx="6900512" cy="921789"/>
      </dsp:txXfrm>
    </dsp:sp>
    <dsp:sp modelId="{13C79F52-0535-45DC-81E6-DDDBEC85BB19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E6966-BA9A-494B-A976-AFF700D3A1A4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Same process as creating normal VM only select “Spot” under Advanced&gt;provisioning model tab</a:t>
          </a:r>
        </a:p>
      </dsp:txBody>
      <dsp:txXfrm>
        <a:off x="0" y="4611648"/>
        <a:ext cx="6900512" cy="921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1F57D-FC64-644B-3051-77930050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FBF48-F8FF-A7A5-01CD-6F4C04D4B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6E7E9-E942-3C47-5C98-E20874EC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CBF5-16EC-4FED-886B-D3E63ED248D3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A7371-8B0C-824D-ABCC-C06570EB9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AA62B-1168-3515-CA0C-62ECEA18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254-D22A-4865-9ECE-494E120AB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04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8698-55B5-D1FB-7345-F2C1BC30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D996F-A30C-ACB4-1824-3AADE42C7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266C7-E6BB-47BF-8B33-0BEE0718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CBF5-16EC-4FED-886B-D3E63ED248D3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F79F1-61AF-CB64-D6D6-A2CBE6C1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05B89-026C-F53F-1D76-F4FFAB6D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254-D22A-4865-9ECE-494E120AB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01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D8AF6F-2C85-C540-C08B-25F83064D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B0578-92CA-098B-4313-0ABBEB0A7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06207-E289-86E1-5FEE-B2A95D6B8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CBF5-16EC-4FED-886B-D3E63ED248D3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9C970-BAEC-1DE8-23D0-466B2989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99753-E1F8-053D-8677-7B995890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254-D22A-4865-9ECE-494E120AB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31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C0A0D-98AA-EAE1-E975-7D01C415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06AE0-9DF1-DE23-478D-7EE85207C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EBB7E-39BA-0E52-B9D8-55C4CDB97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CBF5-16EC-4FED-886B-D3E63ED248D3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158F1-9B9A-0B76-64B7-7D945A6ED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90AAD-992B-6CFA-3BC3-CAE5632A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254-D22A-4865-9ECE-494E120AB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29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F6CCC-1605-4410-FC01-B485F791F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73BD9-D36B-0DD2-0D88-0D818B64C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7C0C8-5AEF-5CD6-C2D7-431718253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CBF5-16EC-4FED-886B-D3E63ED248D3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8A793-CF7A-32C2-14C0-8F966FE1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48A4F-BBF8-04A0-2A0B-820C2609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254-D22A-4865-9ECE-494E120AB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92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D54A0-276E-0BB5-2CDE-A0FC725D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0B7A4-A1BF-3D71-A4F9-5803CE5170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AB027-1E10-E1CD-41CF-686D42857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E3A71-51A0-D56A-D096-15B185920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CBF5-16EC-4FED-886B-D3E63ED248D3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4A0B9-6D32-B958-278D-0C5B1642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F8C66-49E7-1252-9B67-8FEBCE977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254-D22A-4865-9ECE-494E120AB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71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ABB7-8C27-0C40-60AD-368AA664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511E9-15B5-0474-B9D0-81D215357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3793E-7CFC-CA12-70F8-2C02A6A07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A450C-34EC-7C90-E755-4534012BD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2367E1-7C72-EC88-D0B1-4B42B0A04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0ED36D-7960-6A75-AECB-77E939F5C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CBF5-16EC-4FED-886B-D3E63ED248D3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5AE6D-FD99-9504-894B-2DAB38D4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FC1111-4A94-800C-97E6-BEA8DB84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254-D22A-4865-9ECE-494E120AB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70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EC72-757B-717D-FEFB-6CCF1E7B2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5E4B3F-8D76-96C5-4A9F-9F76712AC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CBF5-16EC-4FED-886B-D3E63ED248D3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6993-5488-0BD4-67B3-58169909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863760-9019-5C80-4B8B-177C6952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254-D22A-4865-9ECE-494E120AB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98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44FA6F-C9D7-5329-40CF-985AFB0B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CBF5-16EC-4FED-886B-D3E63ED248D3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0D41DA-A50D-9B86-ABD1-0149CE40C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B9105-3F92-6B52-1A72-FB855943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254-D22A-4865-9ECE-494E120AB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0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FD44F-2571-E2D2-5795-FB4C5FC8F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94E32-164C-D4BC-290C-89F98038D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B4787-F2E0-FC0D-D9F4-FD2DDA3F1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24BC6-EF82-3711-02BE-34A2DBF24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CBF5-16EC-4FED-886B-D3E63ED248D3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36CA9-94FE-BE61-3F01-9E60EEFB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A9DA8-8906-99E7-D898-0B6844D71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254-D22A-4865-9ECE-494E120AB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04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B37D7-2261-9D89-E1A0-42C4AB2DE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665FC6-75F2-D45C-C4A4-DF17688A7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01208-0BC5-64F0-0623-E0DF83B43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76C07-A5A2-C476-F649-9A6C347E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CBF5-16EC-4FED-886B-D3E63ED248D3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27130-78E9-1BA0-1629-466F3CE8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E4E2B-4D3D-4B4C-2BF9-0FC415B4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254-D22A-4865-9ECE-494E120AB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60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15DD00-214E-C152-72B3-47AC8A19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CB711-AC8A-6FBB-2169-784F60EC3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9B920-D9F5-20BB-1D93-7E857C7A6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85CBF5-16EC-4FED-886B-D3E63ED248D3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FDF93-AA15-B9E8-E4F5-5A3CF0574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39CFC-E458-D2C9-819F-00DE75505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196254-D22A-4865-9ECE-494E120AB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72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oud.google.com/compute/docs/disk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3" Type="http://schemas.openxmlformats.org/officeDocument/2006/relationships/diagramLayout" Target="../diagrams/layout18.xml"/><Relationship Id="rId7" Type="http://schemas.openxmlformats.org/officeDocument/2006/relationships/diagramData" Target="../diagrams/data19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0" Type="http://schemas.openxmlformats.org/officeDocument/2006/relationships/diagramColors" Target="../diagrams/colors19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image" Target="../media/image9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compute/docs/machine-resourc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1402A-E49D-3483-5294-A09D8779A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Compute Engine</a:t>
            </a:r>
            <a:endParaRPr lang="en-IN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C699A-5FD5-D28A-6F03-17279DB19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endParaRPr lang="en-IN"/>
          </a:p>
        </p:txBody>
      </p:sp>
      <p:pic>
        <p:nvPicPr>
          <p:cNvPr id="14" name="Picture 13" descr="Gears of a machine">
            <a:extLst>
              <a:ext uri="{FF2B5EF4-FFF2-40B4-BE49-F238E27FC236}">
                <a16:creationId xmlns:a16="http://schemas.microsoft.com/office/drawing/2014/main" id="{B1980164-DB86-846E-8587-5393781E6E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721" r="28023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7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86C32-19F5-E7C4-734C-5B7F78B72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57" y="1550181"/>
            <a:ext cx="4267200" cy="1437406"/>
          </a:xfrm>
        </p:spPr>
        <p:txBody>
          <a:bodyPr anchor="t">
            <a:normAutofit/>
          </a:bodyPr>
          <a:lstStyle/>
          <a:p>
            <a:r>
              <a:rPr lang="en-IN" sz="3200" dirty="0"/>
              <a:t>Memory Optimized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C77032-C865-6057-7D7A-E2743CFA2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54C8C-68EE-9220-2D94-3D793BDD1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741715"/>
            <a:ext cx="5501247" cy="1245872"/>
          </a:xfrm>
        </p:spPr>
        <p:txBody>
          <a:bodyPr>
            <a:normAutofit/>
          </a:bodyPr>
          <a:lstStyle/>
          <a:p>
            <a:r>
              <a:rPr lang="en-IN" sz="2000" dirty="0"/>
              <a:t>M1, M2, M3 :- SAP HANA, MS SQL, memory intensive apps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442AC-2834-A369-8AD9-DF30AAAE2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57" y="3682578"/>
            <a:ext cx="10591800" cy="198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27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F3120-A535-5AB8-3162-1178CBBA3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470" y="917361"/>
            <a:ext cx="3981854" cy="2216513"/>
          </a:xfrm>
        </p:spPr>
        <p:txBody>
          <a:bodyPr>
            <a:normAutofit/>
          </a:bodyPr>
          <a:lstStyle/>
          <a:p>
            <a:r>
              <a:rPr lang="en-IN" dirty="0"/>
              <a:t>Accelerator Optimized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3CB0CF-B741-6DD2-F194-CCA797385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42" y="3685828"/>
            <a:ext cx="10872172" cy="2092891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4567D18-3E42-62BB-6E51-91289ED63E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8152017"/>
              </p:ext>
            </p:extLst>
          </p:nvPr>
        </p:nvGraphicFramePr>
        <p:xfrm>
          <a:off x="4804616" y="917361"/>
          <a:ext cx="6382966" cy="2216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5693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BD3F-C7AD-157B-D7E5-5EDAB62C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GPU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E71478-72FA-1803-F6A8-5EF1CD8524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0535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0BDBA2-3DCB-2D56-CF40-8C34C76C9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Custom Machines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E3FAA7-E14F-767E-E445-7C863EE3EE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72365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7075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CC2A0-F072-76D1-355E-0A17F45F3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Cost Saving for Compute Engine</a:t>
            </a:r>
            <a:endParaRPr lang="en-IN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5020E-82A1-BD3F-BCDA-1A09A2BFE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endParaRPr lang="en-IN"/>
          </a:p>
        </p:txBody>
      </p:sp>
      <p:pic>
        <p:nvPicPr>
          <p:cNvPr id="5" name="Picture 4" descr="A stack of coins on a white background&#10;&#10;Description automatically generated">
            <a:extLst>
              <a:ext uri="{FF2B5EF4-FFF2-40B4-BE49-F238E27FC236}">
                <a16:creationId xmlns:a16="http://schemas.microsoft.com/office/drawing/2014/main" id="{5A302992-D318-1D41-874A-75B7EC9CB4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337" r="1846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6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05EE49-BA36-D61A-0E73-AE783154F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N" sz="5400"/>
              <a:t>Spot Instances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EA4D2E-0615-A480-438A-3F27394DA6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140229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728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E27FC-46CE-95C2-72B7-C18E5CF47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chemeClr val="tx2"/>
                </a:solidFill>
              </a:rPr>
              <a:t>Committed Use Discounts </a:t>
            </a:r>
          </a:p>
        </p:txBody>
      </p:sp>
      <p:pic>
        <p:nvPicPr>
          <p:cNvPr id="7" name="Graphic 6" descr="Coins">
            <a:extLst>
              <a:ext uri="{FF2B5EF4-FFF2-40B4-BE49-F238E27FC236}">
                <a16:creationId xmlns:a16="http://schemas.microsoft.com/office/drawing/2014/main" id="{4F78E6C8-52E5-F648-B5C8-266EC039D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20979-7C70-8592-28CF-343120D8C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Get deep discount for committing to use resources</a:t>
            </a:r>
          </a:p>
          <a:p>
            <a:r>
              <a:rPr lang="en-US" sz="1800">
                <a:solidFill>
                  <a:schemeClr val="tx2"/>
                </a:solidFill>
              </a:rPr>
              <a:t>Up to 70% discount</a:t>
            </a:r>
          </a:p>
          <a:p>
            <a:r>
              <a:rPr lang="en-US" sz="1800">
                <a:solidFill>
                  <a:schemeClr val="tx2"/>
                </a:solidFill>
              </a:rPr>
              <a:t>You pay the committed price regardless of the actual use </a:t>
            </a:r>
          </a:p>
          <a:p>
            <a:r>
              <a:rPr lang="en-US" sz="1800">
                <a:solidFill>
                  <a:schemeClr val="tx2"/>
                </a:solidFill>
              </a:rPr>
              <a:t>Commitment is for 1 or 3 years</a:t>
            </a:r>
          </a:p>
          <a:p>
            <a:r>
              <a:rPr lang="en-US" sz="1800">
                <a:solidFill>
                  <a:schemeClr val="tx2"/>
                </a:solidFill>
              </a:rPr>
              <a:t>Can commit to specific hardware or license</a:t>
            </a:r>
          </a:p>
          <a:p>
            <a:r>
              <a:rPr lang="en-US" sz="1800">
                <a:solidFill>
                  <a:schemeClr val="tx2"/>
                </a:solidFill>
              </a:rPr>
              <a:t>Can Avail this discount from “committed use discounts” tab under Compute Engine at GCP</a:t>
            </a:r>
            <a:endParaRPr lang="en-IN" sz="18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89436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972384-CD73-7701-E78B-6988ED5CE20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2686" b="27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1EA070-4113-7B81-1D9C-444E81D47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Scheduled Shutdown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39A657-E78E-2EB6-96A3-18B4B2D8CF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79846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5149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09BC64-1884-A361-35AE-3A07C8377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IN" sz="4800"/>
              <a:t>Sole Tenancy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7AFC4-C1F0-55DF-0333-60FCA60E5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By default, VM instances are placed on physical servers that host VM instances of other GCP customers</a:t>
            </a:r>
          </a:p>
          <a:p>
            <a:r>
              <a:rPr lang="en-US" sz="2000"/>
              <a:t>You can have a dedicated physical server for your VMs </a:t>
            </a:r>
          </a:p>
          <a:p>
            <a:r>
              <a:rPr lang="en-US" sz="2000"/>
              <a:t>This is called “Sole Tenant Nodes”</a:t>
            </a:r>
          </a:p>
          <a:p>
            <a:r>
              <a:rPr lang="en-US" sz="2000"/>
              <a:t>Quite expensive</a:t>
            </a:r>
            <a:endParaRPr lang="en-IN" sz="2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B08AC3-8368-C7B1-72EC-52599887F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662520"/>
            <a:ext cx="5150277" cy="335771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36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E4DC8-E5D5-D7B7-2123-EE1585542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D</a:t>
            </a:r>
            <a:r>
              <a:rPr lang="en-IN" sz="3600">
                <a:solidFill>
                  <a:schemeClr val="tx2"/>
                </a:solidFill>
              </a:rPr>
              <a:t>ata Disks</a:t>
            </a:r>
          </a:p>
        </p:txBody>
      </p:sp>
      <p:pic>
        <p:nvPicPr>
          <p:cNvPr id="7" name="Graphic 6" descr="Disk">
            <a:extLst>
              <a:ext uri="{FF2B5EF4-FFF2-40B4-BE49-F238E27FC236}">
                <a16:creationId xmlns:a16="http://schemas.microsoft.com/office/drawing/2014/main" id="{D730CE81-D43B-2B29-CAD0-E5839C680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F17E0-514A-4157-5782-A0A6630C6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When creating VM instance it’s important to select the best disk type for it</a:t>
            </a:r>
          </a:p>
          <a:p>
            <a:r>
              <a:rPr lang="en-US" sz="1800" dirty="0">
                <a:solidFill>
                  <a:schemeClr val="tx2"/>
                </a:solidFill>
              </a:rPr>
              <a:t>Disk type affect the reliability, speed and cost</a:t>
            </a:r>
          </a:p>
          <a:p>
            <a:r>
              <a:rPr lang="en-US" sz="1800" dirty="0">
                <a:solidFill>
                  <a:schemeClr val="tx2"/>
                </a:solidFill>
              </a:rPr>
              <a:t>Works as extra storage for </a:t>
            </a:r>
            <a:r>
              <a:rPr lang="en-US" sz="1800" dirty="0" err="1">
                <a:solidFill>
                  <a:schemeClr val="tx2"/>
                </a:solidFill>
              </a:rPr>
              <a:t>vm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IN" sz="1800" dirty="0">
                <a:solidFill>
                  <a:schemeClr val="tx2"/>
                </a:solidFill>
              </a:rPr>
              <a:t>Can be read/write or read only</a:t>
            </a:r>
          </a:p>
          <a:p>
            <a:r>
              <a:rPr lang="en-IN" sz="1800" dirty="0">
                <a:solidFill>
                  <a:schemeClr val="tx2"/>
                </a:solidFill>
                <a:hlinkClick r:id="rId4"/>
              </a:rPr>
              <a:t>https://cloud.google.com/compute/docs/disks</a:t>
            </a:r>
            <a:endParaRPr lang="en-IN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N" sz="1800" dirty="0">
              <a:solidFill>
                <a:schemeClr val="tx2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678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59ACA-6B06-2BBF-AEAE-42E3B3CA8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Compute Engine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FCA42D-E7C7-8A7D-74CF-800A74F10A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05237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6538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17F90-C102-4AA7-110C-12711AD34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559"/>
          </a:xfrm>
        </p:spPr>
        <p:txBody>
          <a:bodyPr/>
          <a:lstStyle/>
          <a:p>
            <a:r>
              <a:rPr lang="en-IN" dirty="0"/>
              <a:t>Disk Type Families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A853E-7ABA-526B-0DD6-C3B960DF0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711" y="1368425"/>
            <a:ext cx="10515600" cy="4351338"/>
          </a:xfrm>
        </p:spPr>
        <p:txBody>
          <a:bodyPr/>
          <a:lstStyle/>
          <a:p>
            <a:r>
              <a:rPr lang="en-US" dirty="0"/>
              <a:t>Two major types of disks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0E457E-FDB7-4CF7-65A2-D21F6778C8D1}"/>
              </a:ext>
            </a:extLst>
          </p:cNvPr>
          <p:cNvSpPr/>
          <p:nvPr/>
        </p:nvSpPr>
        <p:spPr>
          <a:xfrm>
            <a:off x="1584252" y="2020187"/>
            <a:ext cx="3019646" cy="8665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SSD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B5A1A6-E4AB-4944-59CF-85AACEAC11B9}"/>
              </a:ext>
            </a:extLst>
          </p:cNvPr>
          <p:cNvSpPr/>
          <p:nvPr/>
        </p:nvSpPr>
        <p:spPr>
          <a:xfrm>
            <a:off x="6096000" y="2020187"/>
            <a:ext cx="3019646" cy="8665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54582E-55A0-7AE6-C7EC-21A106EE6B1C}"/>
              </a:ext>
            </a:extLst>
          </p:cNvPr>
          <p:cNvSpPr txBox="1"/>
          <p:nvPr/>
        </p:nvSpPr>
        <p:spPr>
          <a:xfrm>
            <a:off x="831545" y="3125396"/>
            <a:ext cx="43380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Attached to the physical host of the VM</a:t>
            </a:r>
          </a:p>
          <a:p>
            <a:r>
              <a:rPr lang="en-US" dirty="0"/>
              <a:t>- Provides the best performance</a:t>
            </a:r>
          </a:p>
          <a:p>
            <a:r>
              <a:rPr lang="en-US" dirty="0"/>
              <a:t>- Ephemeral – when the VM shuts down data is lost</a:t>
            </a:r>
          </a:p>
          <a:p>
            <a:r>
              <a:rPr lang="en-US" dirty="0"/>
              <a:t>- Best for temporary data</a:t>
            </a:r>
          </a:p>
          <a:p>
            <a:r>
              <a:rPr lang="en-US" dirty="0"/>
              <a:t>- Size is always 375GB</a:t>
            </a:r>
          </a:p>
          <a:p>
            <a:r>
              <a:rPr lang="en-US" dirty="0"/>
              <a:t>- Can attach multiple disks per VM</a:t>
            </a:r>
          </a:p>
          <a:p>
            <a:r>
              <a:rPr lang="en-US" dirty="0"/>
              <a:t>- Price depends on region, usually 0.08$ / GB</a:t>
            </a:r>
          </a:p>
          <a:p>
            <a:r>
              <a:rPr lang="en-US" dirty="0"/>
              <a:t>- ~30$ / month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7BFFBC-DEFE-7FDC-6B6F-36D0B02872AD}"/>
              </a:ext>
            </a:extLst>
          </p:cNvPr>
          <p:cNvSpPr txBox="1"/>
          <p:nvPr/>
        </p:nvSpPr>
        <p:spPr>
          <a:xfrm>
            <a:off x="5936511" y="3125396"/>
            <a:ext cx="5154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Durable network storage </a:t>
            </a:r>
          </a:p>
          <a:p>
            <a:pPr marL="285750" indent="-285750">
              <a:buFontTx/>
              <a:buChar char="-"/>
            </a:pPr>
            <a:r>
              <a:rPr lang="en-US" dirty="0"/>
              <a:t>Zonal or Regional </a:t>
            </a:r>
          </a:p>
          <a:p>
            <a:pPr marL="285750" indent="-285750">
              <a:buFontTx/>
              <a:buChar char="-"/>
            </a:pPr>
            <a:r>
              <a:rPr lang="en-US" dirty="0"/>
              <a:t>Can be detached and moved from a VM</a:t>
            </a:r>
          </a:p>
          <a:p>
            <a:pPr marL="285750" indent="-285750">
              <a:buFontTx/>
              <a:buChar char="-"/>
            </a:pPr>
            <a:r>
              <a:rPr lang="en-US" dirty="0"/>
              <a:t>Auto scale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402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44175-7478-1E6D-E172-AB6E423A6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Persistent Disk Types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603618-0CBE-F101-664E-3B275B8A26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969588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8714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B333F-95A1-5939-DCFD-8F1DB7EC1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IN" sz="3200"/>
              <a:t>VM Metadata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5113E3F5-E592-A9D0-42CA-EC26CFBB35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45" r="44817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F32CE53-98DC-C8C5-F22F-6167772DD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US" sz="1700"/>
              <a:t>Every VM stores metadata in a special metadata server</a:t>
            </a:r>
          </a:p>
          <a:p>
            <a:r>
              <a:rPr lang="en-US" sz="1700"/>
              <a:t>Metadata can be accessed using specialized HTTP requests from the VM</a:t>
            </a:r>
          </a:p>
          <a:p>
            <a:r>
              <a:rPr lang="en-US" sz="1700"/>
              <a:t>Contains various data about the VM and the project</a:t>
            </a:r>
          </a:p>
          <a:p>
            <a:r>
              <a:rPr lang="en-US" sz="1700"/>
              <a:t>Can be customized per VM</a:t>
            </a:r>
          </a:p>
          <a:p>
            <a:r>
              <a:rPr lang="en-US" sz="1700"/>
              <a:t>Can be set by apps running on the machine</a:t>
            </a:r>
          </a:p>
          <a:p>
            <a:r>
              <a:rPr lang="en-US" sz="1700"/>
              <a:t>Useful for:</a:t>
            </a:r>
          </a:p>
          <a:p>
            <a:pPr lvl="1"/>
            <a:r>
              <a:rPr lang="en-US" sz="1700"/>
              <a:t>Get data about the VM, ie. external IP</a:t>
            </a:r>
          </a:p>
          <a:p>
            <a:pPr lvl="1"/>
            <a:r>
              <a:rPr lang="en-US" sz="1700"/>
              <a:t>Use data in startup script</a:t>
            </a:r>
          </a:p>
          <a:p>
            <a:pPr lvl="1"/>
            <a:r>
              <a:rPr lang="en-US" sz="1700"/>
              <a:t>Learn about maintenance schedule</a:t>
            </a:r>
            <a:endParaRPr lang="en-IN" sz="1700"/>
          </a:p>
        </p:txBody>
      </p:sp>
    </p:spTree>
    <p:extLst>
      <p:ext uri="{BB962C8B-B14F-4D97-AF65-F5344CB8AC3E}">
        <p14:creationId xmlns:p14="http://schemas.microsoft.com/office/powerpoint/2010/main" val="457889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9EC09-4150-89EF-C4E3-8697249E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Accessing VM Metadata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331A50-BE52-47BF-8205-F15E289E9F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86523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2941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1897137-483D-DF0B-2EA1-5437173999D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1020E-8D1A-E0F3-63C2-8C57B12BB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Instance Templates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883DFF-73AC-36CB-066E-43E20E458B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8955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0213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6A54C-AE37-66DB-1166-9C967F56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Instance Templates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71619F-817F-1227-AA0E-80F526C63B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53003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9708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4EE8BC-E6E5-A949-7791-6F8B0FA0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Snapshots</a:t>
            </a:r>
          </a:p>
        </p:txBody>
      </p:sp>
      <p:grpSp>
        <p:nvGrpSpPr>
          <p:cNvPr id="24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2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210906-4C27-B6D3-9C64-BB546F4A3C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9994588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0640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E1EBAC-D0DF-E3AF-F6A1-83DB0BBE0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Snapshot Types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277374-272E-D395-80DD-422FDD89C7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624903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2527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CC3DFE-7FD7-ED72-62E6-96DAD5622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IN" sz="4800">
                <a:solidFill>
                  <a:schemeClr val="bg1"/>
                </a:solidFill>
              </a:rPr>
              <a:t>Images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207284-9FF7-D188-1F87-ED1041830A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3547229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3022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FD71A24E-C19E-17F2-2056-315F1526434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398898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C4AA958-FCA2-76BE-6DD3-03649B67EADE}"/>
              </a:ext>
            </a:extLst>
          </p:cNvPr>
          <p:cNvSpPr/>
          <p:nvPr/>
        </p:nvSpPr>
        <p:spPr>
          <a:xfrm>
            <a:off x="827567" y="648586"/>
            <a:ext cx="3882656" cy="1020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Machine image stores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829126-FDC4-FF71-9629-DAFAE2576C4E}"/>
              </a:ext>
            </a:extLst>
          </p:cNvPr>
          <p:cNvSpPr/>
          <p:nvPr/>
        </p:nvSpPr>
        <p:spPr>
          <a:xfrm>
            <a:off x="6019800" y="648217"/>
            <a:ext cx="3882656" cy="1020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image does not include </a:t>
            </a:r>
            <a:endParaRPr lang="en-IN" dirty="0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A0C9CF68-E1D1-DF13-655D-DCF0BEFCD511}"/>
              </a:ext>
            </a:extLst>
          </p:cNvPr>
          <p:cNvGraphicFramePr/>
          <p:nvPr/>
        </p:nvGraphicFramePr>
        <p:xfrm>
          <a:off x="6096000" y="1858814"/>
          <a:ext cx="398898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8617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41F71-E247-2E01-3787-BAB72CD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Virtual machines</a:t>
            </a:r>
            <a:endParaRPr lang="en-IN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FDAB71-8DD8-6B39-3C4C-4D0E759FFC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0952685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8257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2C47C-4720-016A-FA55-264B3B7A1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Image Types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01B7C5-9DCF-E1CE-3DBA-A6EBAFA58D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32352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977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477A-E949-FB9E-7860-3C663E7A2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8641"/>
          </a:xfrm>
        </p:spPr>
        <p:txBody>
          <a:bodyPr/>
          <a:lstStyle/>
          <a:p>
            <a:r>
              <a:rPr lang="en-IN" dirty="0"/>
              <a:t>Instance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A9154-6280-29EF-73E2-135748DDB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3766"/>
            <a:ext cx="10515600" cy="4351338"/>
          </a:xfrm>
        </p:spPr>
        <p:txBody>
          <a:bodyPr/>
          <a:lstStyle/>
          <a:p>
            <a:r>
              <a:rPr lang="en-US" dirty="0"/>
              <a:t>A collection of VM instances that’s managed as a single entity</a:t>
            </a:r>
          </a:p>
          <a:p>
            <a:r>
              <a:rPr lang="en-US" dirty="0"/>
              <a:t>Great for systems that require more than a single VM</a:t>
            </a:r>
          </a:p>
          <a:p>
            <a:r>
              <a:rPr lang="en-US" dirty="0"/>
              <a:t>If deployed in multiple zones, SLA is 99.99%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1FBBAA-40CF-9604-6DE2-DF1DB7518C72}"/>
              </a:ext>
            </a:extLst>
          </p:cNvPr>
          <p:cNvSpPr/>
          <p:nvPr/>
        </p:nvSpPr>
        <p:spPr>
          <a:xfrm>
            <a:off x="3795823" y="3069449"/>
            <a:ext cx="3572540" cy="839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40BD12-CB84-B834-4112-FF0A8AE83CD6}"/>
              </a:ext>
            </a:extLst>
          </p:cNvPr>
          <p:cNvSpPr/>
          <p:nvPr/>
        </p:nvSpPr>
        <p:spPr>
          <a:xfrm>
            <a:off x="6925340" y="4018090"/>
            <a:ext cx="3572540" cy="839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UnManaged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83A84E-5BE2-7B1D-60A9-282075689187}"/>
              </a:ext>
            </a:extLst>
          </p:cNvPr>
          <p:cNvSpPr/>
          <p:nvPr/>
        </p:nvSpPr>
        <p:spPr>
          <a:xfrm>
            <a:off x="593651" y="4018090"/>
            <a:ext cx="3572540" cy="839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Managed</a:t>
            </a:r>
          </a:p>
          <a:p>
            <a:pPr algn="ctr"/>
            <a:r>
              <a:rPr lang="en-US" dirty="0"/>
              <a:t>(Most recommended)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B643B5-DA7C-F94F-4FBF-0D740AB8EE85}"/>
              </a:ext>
            </a:extLst>
          </p:cNvPr>
          <p:cNvSpPr txBox="1"/>
          <p:nvPr/>
        </p:nvSpPr>
        <p:spPr>
          <a:xfrm>
            <a:off x="593651" y="5241851"/>
            <a:ext cx="3572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for:</a:t>
            </a:r>
          </a:p>
          <a:p>
            <a:r>
              <a:rPr lang="en-US" dirty="0"/>
              <a:t>- Web apps</a:t>
            </a:r>
          </a:p>
          <a:p>
            <a:r>
              <a:rPr lang="en-US" dirty="0"/>
              <a:t>- Databases</a:t>
            </a:r>
          </a:p>
          <a:p>
            <a:r>
              <a:rPr lang="en-US" dirty="0"/>
              <a:t>- Batch 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5CF332-5632-98BB-943A-61062F8712C3}"/>
              </a:ext>
            </a:extLst>
          </p:cNvPr>
          <p:cNvSpPr txBox="1"/>
          <p:nvPr/>
        </p:nvSpPr>
        <p:spPr>
          <a:xfrm>
            <a:off x="6925340" y="5207189"/>
            <a:ext cx="3572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for:</a:t>
            </a:r>
          </a:p>
          <a:p>
            <a:pPr marL="285750" indent="-285750">
              <a:buFontTx/>
              <a:buChar char="-"/>
            </a:pPr>
            <a:r>
              <a:rPr lang="en-US" dirty="0"/>
              <a:t>Heterogenous workloads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 when you need full control on the instances</a:t>
            </a:r>
          </a:p>
        </p:txBody>
      </p:sp>
    </p:spTree>
    <p:extLst>
      <p:ext uri="{BB962C8B-B14F-4D97-AF65-F5344CB8AC3E}">
        <p14:creationId xmlns:p14="http://schemas.microsoft.com/office/powerpoint/2010/main" val="33291394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D88B-83B9-67C5-B405-9E10F4EBE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Managed Instance Group (MIG)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5CD55F-D2E3-9885-BB18-D23490D8A4DB}"/>
              </a:ext>
            </a:extLst>
          </p:cNvPr>
          <p:cNvSpPr/>
          <p:nvPr/>
        </p:nvSpPr>
        <p:spPr>
          <a:xfrm>
            <a:off x="1254642" y="1895440"/>
            <a:ext cx="2817628" cy="11993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High availability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F1C1EE-E659-1038-2490-EA4A201A8A01}"/>
              </a:ext>
            </a:extLst>
          </p:cNvPr>
          <p:cNvSpPr/>
          <p:nvPr/>
        </p:nvSpPr>
        <p:spPr>
          <a:xfrm>
            <a:off x="1180214" y="3688097"/>
            <a:ext cx="2817628" cy="7230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Scalability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9CD10B-8AAD-BE2B-D33C-1D5A341D67B6}"/>
              </a:ext>
            </a:extLst>
          </p:cNvPr>
          <p:cNvSpPr/>
          <p:nvPr/>
        </p:nvSpPr>
        <p:spPr>
          <a:xfrm>
            <a:off x="1180214" y="5181489"/>
            <a:ext cx="2817628" cy="7230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Automatic Updates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3B7C09-4419-74B0-B418-F1DEE0528F75}"/>
              </a:ext>
            </a:extLst>
          </p:cNvPr>
          <p:cNvSpPr txBox="1"/>
          <p:nvPr/>
        </p:nvSpPr>
        <p:spPr>
          <a:xfrm>
            <a:off x="4518834" y="1895440"/>
            <a:ext cx="4625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Auto-healing instances by recreating them</a:t>
            </a:r>
          </a:p>
          <a:p>
            <a:r>
              <a:rPr lang="en-US" dirty="0"/>
              <a:t>• Support for app-based health checks</a:t>
            </a:r>
          </a:p>
          <a:p>
            <a:r>
              <a:rPr lang="en-US" dirty="0"/>
              <a:t>• Regional</a:t>
            </a:r>
          </a:p>
          <a:p>
            <a:r>
              <a:rPr lang="en-US" dirty="0"/>
              <a:t>• Load balancing support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AA289B-70F3-FE94-94ED-3183EEAE6445}"/>
              </a:ext>
            </a:extLst>
          </p:cNvPr>
          <p:cNvSpPr txBox="1"/>
          <p:nvPr/>
        </p:nvSpPr>
        <p:spPr>
          <a:xfrm>
            <a:off x="4518833" y="3697036"/>
            <a:ext cx="4625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Auto scale</a:t>
            </a:r>
          </a:p>
          <a:p>
            <a:r>
              <a:rPr lang="en-US" dirty="0"/>
              <a:t>• Add and remove instances as needed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3514D-2CF5-AE81-61D6-1123AFBF3526}"/>
              </a:ext>
            </a:extLst>
          </p:cNvPr>
          <p:cNvSpPr txBox="1"/>
          <p:nvPr/>
        </p:nvSpPr>
        <p:spPr>
          <a:xfrm>
            <a:off x="4377069" y="5081330"/>
            <a:ext cx="4625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Support for various deployment scenarios</a:t>
            </a:r>
          </a:p>
          <a:p>
            <a:r>
              <a:rPr lang="en-US" dirty="0"/>
              <a:t>• Full control on speed and scope of deployment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0674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45856-1D7F-E970-6B52-087ABC71B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Instance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1769B-828E-BD41-3AB1-B646B8464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609" y="1814993"/>
            <a:ext cx="10515600" cy="4351338"/>
          </a:xfrm>
        </p:spPr>
        <p:txBody>
          <a:bodyPr/>
          <a:lstStyle/>
          <a:p>
            <a:r>
              <a:rPr lang="en-US" dirty="0"/>
              <a:t>Instance Groups are created from Instance Templates</a:t>
            </a:r>
          </a:p>
          <a:p>
            <a:r>
              <a:rPr lang="en-US" dirty="0"/>
              <a:t>Instance Templates can be based on Images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A5B0B9-0275-3842-B173-E5A1AC5EFD81}"/>
              </a:ext>
            </a:extLst>
          </p:cNvPr>
          <p:cNvSpPr/>
          <p:nvPr/>
        </p:nvSpPr>
        <p:spPr>
          <a:xfrm>
            <a:off x="1222744" y="3902149"/>
            <a:ext cx="1594884" cy="6166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2C6096-2E70-AC4D-1BDE-A69B0381D106}"/>
              </a:ext>
            </a:extLst>
          </p:cNvPr>
          <p:cNvSpPr/>
          <p:nvPr/>
        </p:nvSpPr>
        <p:spPr>
          <a:xfrm>
            <a:off x="8814391" y="3902149"/>
            <a:ext cx="2154865" cy="6166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Managed Instance Group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A33EBC-A521-39C9-7657-5ED4701B264A}"/>
              </a:ext>
            </a:extLst>
          </p:cNvPr>
          <p:cNvSpPr/>
          <p:nvPr/>
        </p:nvSpPr>
        <p:spPr>
          <a:xfrm>
            <a:off x="5968409" y="3902149"/>
            <a:ext cx="2059172" cy="6166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Instance Template using 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78A4AF-211A-B73C-742C-B089ED80AC7D}"/>
              </a:ext>
            </a:extLst>
          </p:cNvPr>
          <p:cNvSpPr/>
          <p:nvPr/>
        </p:nvSpPr>
        <p:spPr>
          <a:xfrm>
            <a:off x="3528237" y="3902149"/>
            <a:ext cx="1594884" cy="6166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Image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B8A8F4-C83D-CD4C-3514-480BEDFCB745}"/>
              </a:ext>
            </a:extLst>
          </p:cNvPr>
          <p:cNvCxnSpPr>
            <a:endCxn id="7" idx="1"/>
          </p:cNvCxnSpPr>
          <p:nvPr/>
        </p:nvCxnSpPr>
        <p:spPr>
          <a:xfrm>
            <a:off x="2817628" y="4210493"/>
            <a:ext cx="7106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66A101-46A2-CFAD-D0AE-F36ABC5D48B1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5123121" y="4210493"/>
            <a:ext cx="8452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FC74F2-8448-1880-3EDC-48DD4AEF0220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8027581" y="4210493"/>
            <a:ext cx="7868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8194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EBAC8-5481-43D9-8C44-05946B3B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VM Manager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497AD91A-4500-2372-BE11-E337D84FD9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848424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43610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3271744-6112-EFD8-3114-931A1D151FC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32C1F-625D-4769-E62A-BA8D7EF26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/>
              <a:t>VM Manager Services</a:t>
            </a:r>
            <a:endParaRPr lang="en-IN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B272433-CA25-DBEA-7F3B-D4BC1673AE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4349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36762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55712A-89A2-FD8B-D8F7-1BE1E89E5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End of Compute VM Module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574562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AF5F8-ADFC-F31C-B745-CC2469FC1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Virtual Machines Architecture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CDC1988-2D95-9707-1161-8B556A351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195" y="1675227"/>
            <a:ext cx="1010160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17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05C36-D823-1C33-C5A7-65267D81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Compute Engine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FFCEEA-1B76-C1E2-A390-899CF202493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7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8848B8-67CC-C522-733B-2B991A9E0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6"/>
            <a:ext cx="8074815" cy="1039462"/>
          </a:xfrm>
        </p:spPr>
        <p:txBody>
          <a:bodyPr anchor="ctr">
            <a:normAutofit fontScale="90000"/>
          </a:bodyPr>
          <a:lstStyle/>
          <a:p>
            <a:r>
              <a:rPr lang="en-IN" sz="7200" dirty="0"/>
              <a:t>VM Families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40270-12BD-AFCA-1496-75CBB0531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39" y="2210663"/>
            <a:ext cx="8511904" cy="3215262"/>
          </a:xfrm>
        </p:spPr>
        <p:txBody>
          <a:bodyPr anchor="t">
            <a:normAutofit/>
          </a:bodyPr>
          <a:lstStyle/>
          <a:p>
            <a:r>
              <a:rPr lang="en-US" sz="1500" dirty="0"/>
              <a:t>VMs in GCP are divided to families</a:t>
            </a:r>
          </a:p>
          <a:p>
            <a:r>
              <a:rPr lang="en-US" sz="1500" dirty="0"/>
              <a:t>Each family targets specific type of workload</a:t>
            </a:r>
          </a:p>
          <a:p>
            <a:r>
              <a:rPr lang="en-US" sz="1500" dirty="0"/>
              <a:t>Families are further classified by series and generation (usually </a:t>
            </a:r>
          </a:p>
          <a:p>
            <a:pPr marL="0" indent="0">
              <a:buNone/>
            </a:pPr>
            <a:r>
              <a:rPr lang="en-US" sz="1500" dirty="0"/>
              <a:t>   newer hardware)</a:t>
            </a:r>
          </a:p>
          <a:p>
            <a:r>
              <a:rPr lang="en-US" sz="1500" dirty="0"/>
              <a:t>Always make sure you select the appropriate VM family for your </a:t>
            </a:r>
          </a:p>
          <a:p>
            <a:pPr marL="0" indent="0">
              <a:buNone/>
            </a:pPr>
            <a:r>
              <a:rPr lang="en-US" sz="1500" dirty="0"/>
              <a:t>   needs</a:t>
            </a:r>
          </a:p>
          <a:p>
            <a:pPr marL="0" indent="0">
              <a:buNone/>
            </a:pPr>
            <a:r>
              <a:rPr lang="en-US" sz="1500" dirty="0"/>
              <a:t>Documentation link :-</a:t>
            </a:r>
          </a:p>
          <a:p>
            <a:pPr marL="0" indent="0">
              <a:buNone/>
            </a:pPr>
            <a:r>
              <a:rPr lang="en-IN" sz="1500" dirty="0">
                <a:hlinkClick r:id="rId2"/>
              </a:rPr>
              <a:t>https://cloud.google.com/compute/docs/machine-resource</a:t>
            </a:r>
            <a:endParaRPr lang="en-IN" sz="1500" dirty="0"/>
          </a:p>
          <a:p>
            <a:pPr marL="0" indent="0">
              <a:buNone/>
            </a:pP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3447873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974C-F2FE-39EF-1CE6-F584EDF3D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Workload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923682-786E-E098-CF16-B2223DA14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759" y="1957296"/>
            <a:ext cx="2185767" cy="304000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6B1DD2-E859-CDEF-6F93-F913ADA4E757}"/>
              </a:ext>
            </a:extLst>
          </p:cNvPr>
          <p:cNvSpPr txBox="1"/>
          <p:nvPr/>
        </p:nvSpPr>
        <p:spPr>
          <a:xfrm>
            <a:off x="2963825" y="2085110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Web servers, microservices, virtual desktops, databases, etc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D2FB5B-5386-E015-DCB3-680FCFC76474}"/>
              </a:ext>
            </a:extLst>
          </p:cNvPr>
          <p:cNvSpPr txBox="1"/>
          <p:nvPr/>
        </p:nvSpPr>
        <p:spPr>
          <a:xfrm>
            <a:off x="2963825" y="2731441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High-performance computing (HPC), game servers, media transcoding, etc. 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50BEB4-082E-B840-25FA-EB5B939FE9A2}"/>
              </a:ext>
            </a:extLst>
          </p:cNvPr>
          <p:cNvSpPr txBox="1"/>
          <p:nvPr/>
        </p:nvSpPr>
        <p:spPr>
          <a:xfrm>
            <a:off x="2963825" y="3654771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SAP HANA databases, in-memory data stores (Redis), etc.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7361A8-4F27-EA62-302D-B51C9637BF04}"/>
              </a:ext>
            </a:extLst>
          </p:cNvPr>
          <p:cNvSpPr txBox="1"/>
          <p:nvPr/>
        </p:nvSpPr>
        <p:spPr>
          <a:xfrm>
            <a:off x="2963825" y="4301102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ML training, massively parallelized computation, deep learning </a:t>
            </a:r>
            <a:r>
              <a:rPr lang="en-US" dirty="0" err="1"/>
              <a:t>etc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1817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E1A56-0B08-38B2-1D95-980E6E7F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5894221" cy="847923"/>
          </a:xfrm>
        </p:spPr>
        <p:txBody>
          <a:bodyPr anchor="b">
            <a:normAutofit/>
          </a:bodyPr>
          <a:lstStyle/>
          <a:p>
            <a:r>
              <a:rPr lang="en-IN" sz="3200" dirty="0"/>
              <a:t>General Purpose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2FBBE3-A237-4F56-6CD4-BC20AB385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2043973"/>
            <a:ext cx="6389346" cy="2779364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30CC0B9-B3CD-E6CD-097C-2D2DFB7639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8725429"/>
              </p:ext>
            </p:extLst>
          </p:nvPr>
        </p:nvGraphicFramePr>
        <p:xfrm>
          <a:off x="814982" y="1803637"/>
          <a:ext cx="3455821" cy="3447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886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DC4C0-5B25-D22C-C685-06561F56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346" y="667590"/>
            <a:ext cx="4215063" cy="2398713"/>
          </a:xfrm>
        </p:spPr>
        <p:txBody>
          <a:bodyPr>
            <a:normAutofit/>
          </a:bodyPr>
          <a:lstStyle/>
          <a:p>
            <a:r>
              <a:rPr lang="en-IN" dirty="0"/>
              <a:t>Compute Optimized</a:t>
            </a:r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C8E9AA52-CCE4-A6D7-EEA2-7B695DC3D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46" y="4495390"/>
            <a:ext cx="9875259" cy="1826921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D109C6-76A9-DF19-7B4E-AE6DC26EC9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324727"/>
              </p:ext>
            </p:extLst>
          </p:nvPr>
        </p:nvGraphicFramePr>
        <p:xfrm>
          <a:off x="5871976" y="1173906"/>
          <a:ext cx="5723021" cy="2402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746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9434</TotalTime>
  <Words>1572</Words>
  <Application>Microsoft Office PowerPoint</Application>
  <PresentationFormat>Widescreen</PresentationFormat>
  <Paragraphs>234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Aptos</vt:lpstr>
      <vt:lpstr>Aptos Display</vt:lpstr>
      <vt:lpstr>Arial</vt:lpstr>
      <vt:lpstr>Calibri</vt:lpstr>
      <vt:lpstr>Office Theme</vt:lpstr>
      <vt:lpstr>Compute Engine</vt:lpstr>
      <vt:lpstr>Compute Engine</vt:lpstr>
      <vt:lpstr>Virtual machines</vt:lpstr>
      <vt:lpstr>Virtual Machines Architecture </vt:lpstr>
      <vt:lpstr>Advantages Of Compute Engine</vt:lpstr>
      <vt:lpstr>VM Families</vt:lpstr>
      <vt:lpstr>Workload Types</vt:lpstr>
      <vt:lpstr>General Purpose</vt:lpstr>
      <vt:lpstr>Compute Optimized</vt:lpstr>
      <vt:lpstr>Memory Optimized </vt:lpstr>
      <vt:lpstr>Accelerator Optimized</vt:lpstr>
      <vt:lpstr>Additional GPU</vt:lpstr>
      <vt:lpstr>Custom Machines</vt:lpstr>
      <vt:lpstr>Cost Saving for Compute Engine</vt:lpstr>
      <vt:lpstr>Spot Instances </vt:lpstr>
      <vt:lpstr>Committed Use Discounts </vt:lpstr>
      <vt:lpstr>Scheduled Shutdown</vt:lpstr>
      <vt:lpstr>Sole Tenancy </vt:lpstr>
      <vt:lpstr>Data Disks</vt:lpstr>
      <vt:lpstr>Disk Type Families </vt:lpstr>
      <vt:lpstr>Persistent Disk Types</vt:lpstr>
      <vt:lpstr>VM Metadata</vt:lpstr>
      <vt:lpstr>Accessing VM Metadata</vt:lpstr>
      <vt:lpstr>Instance Templates </vt:lpstr>
      <vt:lpstr>Instance Templates</vt:lpstr>
      <vt:lpstr>Snapshots</vt:lpstr>
      <vt:lpstr>Snapshot Types </vt:lpstr>
      <vt:lpstr>Images</vt:lpstr>
      <vt:lpstr>PowerPoint Presentation</vt:lpstr>
      <vt:lpstr>Image Types</vt:lpstr>
      <vt:lpstr>Instance Groups</vt:lpstr>
      <vt:lpstr>Managed Instance Group (MIG)</vt:lpstr>
      <vt:lpstr>Creating Instance Groups</vt:lpstr>
      <vt:lpstr>VM Manager</vt:lpstr>
      <vt:lpstr>VM Manager Services</vt:lpstr>
      <vt:lpstr>End of Compute VM Module 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LK</dc:creator>
  <cp:lastModifiedBy>LK</cp:lastModifiedBy>
  <cp:revision>36</cp:revision>
  <dcterms:created xsi:type="dcterms:W3CDTF">2025-01-07T15:56:05Z</dcterms:created>
  <dcterms:modified xsi:type="dcterms:W3CDTF">2025-01-14T09:12:05Z</dcterms:modified>
</cp:coreProperties>
</file>