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B221D-8DB0-43C3-9D67-37DB5914F44F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2BF775-DC75-42A1-A6E0-D8D02EA73F49}">
      <dgm:prSet/>
      <dgm:spPr/>
      <dgm:t>
        <a:bodyPr/>
        <a:lstStyle/>
        <a:p>
          <a:r>
            <a:rPr lang="en-US"/>
            <a:t>Your bookshop on the cloud</a:t>
          </a:r>
        </a:p>
      </dgm:t>
    </dgm:pt>
    <dgm:pt modelId="{5EB0814D-DBA8-409A-9DDA-F3DB6A848C1B}" type="parTrans" cxnId="{B2CAA7FA-C34C-4501-B4B0-D26D76CC713E}">
      <dgm:prSet/>
      <dgm:spPr/>
      <dgm:t>
        <a:bodyPr/>
        <a:lstStyle/>
        <a:p>
          <a:endParaRPr lang="en-US"/>
        </a:p>
      </dgm:t>
    </dgm:pt>
    <dgm:pt modelId="{C68BC72C-968C-4F7D-9D57-18FC2E1BB73F}" type="sibTrans" cxnId="{B2CAA7FA-C34C-4501-B4B0-D26D76CC713E}">
      <dgm:prSet/>
      <dgm:spPr/>
      <dgm:t>
        <a:bodyPr/>
        <a:lstStyle/>
        <a:p>
          <a:endParaRPr lang="en-US"/>
        </a:p>
      </dgm:t>
    </dgm:pt>
    <dgm:pt modelId="{46748EFF-0758-47BF-8EE5-59B97909E7F1}">
      <dgm:prSet/>
      <dgm:spPr/>
      <dgm:t>
        <a:bodyPr/>
        <a:lstStyle/>
        <a:p>
          <a:r>
            <a:rPr lang="en-US"/>
            <a:t>Contains 4 main services:</a:t>
          </a:r>
        </a:p>
      </dgm:t>
    </dgm:pt>
    <dgm:pt modelId="{04343F75-26E2-457D-A31B-C912318DE38A}" type="parTrans" cxnId="{490F82F1-0018-465D-B631-7ED7FEB50254}">
      <dgm:prSet/>
      <dgm:spPr/>
      <dgm:t>
        <a:bodyPr/>
        <a:lstStyle/>
        <a:p>
          <a:endParaRPr lang="en-US"/>
        </a:p>
      </dgm:t>
    </dgm:pt>
    <dgm:pt modelId="{4C697B6B-3AD3-43A0-A5F0-3E42F73B8A29}" type="sibTrans" cxnId="{490F82F1-0018-465D-B631-7ED7FEB50254}">
      <dgm:prSet/>
      <dgm:spPr/>
      <dgm:t>
        <a:bodyPr/>
        <a:lstStyle/>
        <a:p>
          <a:endParaRPr lang="en-US"/>
        </a:p>
      </dgm:t>
    </dgm:pt>
    <dgm:pt modelId="{7B86459E-88E3-425E-BB5A-D83CD0426282}">
      <dgm:prSet/>
      <dgm:spPr/>
      <dgm:t>
        <a:bodyPr/>
        <a:lstStyle/>
        <a:p>
          <a:r>
            <a:rPr lang="en-US"/>
            <a:t>Books catalog</a:t>
          </a:r>
        </a:p>
      </dgm:t>
    </dgm:pt>
    <dgm:pt modelId="{24E390B3-4BFD-4B49-98E3-DC2B3E252465}" type="parTrans" cxnId="{3476A4CE-A1D0-4D93-A325-FABDEC464005}">
      <dgm:prSet/>
      <dgm:spPr/>
      <dgm:t>
        <a:bodyPr/>
        <a:lstStyle/>
        <a:p>
          <a:endParaRPr lang="en-US"/>
        </a:p>
      </dgm:t>
    </dgm:pt>
    <dgm:pt modelId="{5F90C84B-AF8A-4ECE-9FC6-E7183394A4CE}" type="sibTrans" cxnId="{3476A4CE-A1D0-4D93-A325-FABDEC464005}">
      <dgm:prSet/>
      <dgm:spPr/>
      <dgm:t>
        <a:bodyPr/>
        <a:lstStyle/>
        <a:p>
          <a:endParaRPr lang="en-US"/>
        </a:p>
      </dgm:t>
    </dgm:pt>
    <dgm:pt modelId="{B5CA8206-FE13-493B-A58F-DB419EB04951}">
      <dgm:prSet/>
      <dgm:spPr/>
      <dgm:t>
        <a:bodyPr/>
        <a:lstStyle/>
        <a:p>
          <a:r>
            <a:rPr lang="en-US"/>
            <a:t>Shopping Cart</a:t>
          </a:r>
        </a:p>
      </dgm:t>
    </dgm:pt>
    <dgm:pt modelId="{C7789B79-40C2-4792-9349-53F495CE783A}" type="parTrans" cxnId="{B2A1D6DB-609C-446C-8DF3-B9B270523B87}">
      <dgm:prSet/>
      <dgm:spPr/>
      <dgm:t>
        <a:bodyPr/>
        <a:lstStyle/>
        <a:p>
          <a:endParaRPr lang="en-US"/>
        </a:p>
      </dgm:t>
    </dgm:pt>
    <dgm:pt modelId="{A427C8D2-A5A8-43A9-803B-9192C14B18D4}" type="sibTrans" cxnId="{B2A1D6DB-609C-446C-8DF3-B9B270523B87}">
      <dgm:prSet/>
      <dgm:spPr/>
      <dgm:t>
        <a:bodyPr/>
        <a:lstStyle/>
        <a:p>
          <a:endParaRPr lang="en-US"/>
        </a:p>
      </dgm:t>
    </dgm:pt>
    <dgm:pt modelId="{CB46D3E2-6D89-4926-AA9F-678F6C35371B}">
      <dgm:prSet/>
      <dgm:spPr/>
      <dgm:t>
        <a:bodyPr/>
        <a:lstStyle/>
        <a:p>
          <a:r>
            <a:rPr lang="en-US"/>
            <a:t>Inventory Management</a:t>
          </a:r>
        </a:p>
      </dgm:t>
    </dgm:pt>
    <dgm:pt modelId="{B843F385-902D-4A21-B855-887E016C3B4C}" type="parTrans" cxnId="{02F07C37-E3C4-456B-B5FF-4C04A3010AB0}">
      <dgm:prSet/>
      <dgm:spPr/>
      <dgm:t>
        <a:bodyPr/>
        <a:lstStyle/>
        <a:p>
          <a:endParaRPr lang="en-US"/>
        </a:p>
      </dgm:t>
    </dgm:pt>
    <dgm:pt modelId="{D608DBF9-9DDA-459C-8262-8C5EFC6E3F99}" type="sibTrans" cxnId="{02F07C37-E3C4-456B-B5FF-4C04A3010AB0}">
      <dgm:prSet/>
      <dgm:spPr/>
      <dgm:t>
        <a:bodyPr/>
        <a:lstStyle/>
        <a:p>
          <a:endParaRPr lang="en-US"/>
        </a:p>
      </dgm:t>
    </dgm:pt>
    <dgm:pt modelId="{C43E16C2-E0F2-4BA1-AF21-7E3A7CAF50F9}">
      <dgm:prSet/>
      <dgm:spPr/>
      <dgm:t>
        <a:bodyPr/>
        <a:lstStyle/>
        <a:p>
          <a:r>
            <a:rPr lang="en-US"/>
            <a:t>Order Engine</a:t>
          </a:r>
        </a:p>
      </dgm:t>
    </dgm:pt>
    <dgm:pt modelId="{4B5D7B3D-E87E-4C46-873F-D311B04E0E86}" type="parTrans" cxnId="{133DCB9D-B83F-4938-94AD-4C9B55DB0374}">
      <dgm:prSet/>
      <dgm:spPr/>
      <dgm:t>
        <a:bodyPr/>
        <a:lstStyle/>
        <a:p>
          <a:endParaRPr lang="en-US"/>
        </a:p>
      </dgm:t>
    </dgm:pt>
    <dgm:pt modelId="{17B57D05-901C-481B-941E-93970CA5A446}" type="sibTrans" cxnId="{133DCB9D-B83F-4938-94AD-4C9B55DB0374}">
      <dgm:prSet/>
      <dgm:spPr/>
      <dgm:t>
        <a:bodyPr/>
        <a:lstStyle/>
        <a:p>
          <a:endParaRPr lang="en-US"/>
        </a:p>
      </dgm:t>
    </dgm:pt>
    <dgm:pt modelId="{2F50B481-62CB-4120-A3F3-E52483068AAC}" type="pres">
      <dgm:prSet presAssocID="{402B221D-8DB0-43C3-9D67-37DB5914F44F}" presName="Name0" presStyleCnt="0">
        <dgm:presLayoutVars>
          <dgm:dir/>
          <dgm:animLvl val="lvl"/>
          <dgm:resizeHandles val="exact"/>
        </dgm:presLayoutVars>
      </dgm:prSet>
      <dgm:spPr/>
    </dgm:pt>
    <dgm:pt modelId="{C7CC6AA6-583C-444D-8EA6-4304E2411D73}" type="pres">
      <dgm:prSet presAssocID="{46748EFF-0758-47BF-8EE5-59B97909E7F1}" presName="boxAndChildren" presStyleCnt="0"/>
      <dgm:spPr/>
    </dgm:pt>
    <dgm:pt modelId="{504F1D8E-AD14-4447-AAFF-A73992E60D77}" type="pres">
      <dgm:prSet presAssocID="{46748EFF-0758-47BF-8EE5-59B97909E7F1}" presName="parentTextBox" presStyleLbl="node1" presStyleIdx="0" presStyleCnt="2"/>
      <dgm:spPr/>
    </dgm:pt>
    <dgm:pt modelId="{5F02DE10-9AEA-4E9C-A9A3-E3D72D2D5685}" type="pres">
      <dgm:prSet presAssocID="{46748EFF-0758-47BF-8EE5-59B97909E7F1}" presName="entireBox" presStyleLbl="node1" presStyleIdx="0" presStyleCnt="2"/>
      <dgm:spPr/>
    </dgm:pt>
    <dgm:pt modelId="{2AA044E4-2235-4754-A76D-D722A1927358}" type="pres">
      <dgm:prSet presAssocID="{46748EFF-0758-47BF-8EE5-59B97909E7F1}" presName="descendantBox" presStyleCnt="0"/>
      <dgm:spPr/>
    </dgm:pt>
    <dgm:pt modelId="{30ED3660-FA44-4EB4-AB86-B37F1D319630}" type="pres">
      <dgm:prSet presAssocID="{7B86459E-88E3-425E-BB5A-D83CD0426282}" presName="childTextBox" presStyleLbl="fgAccFollowNode1" presStyleIdx="0" presStyleCnt="4">
        <dgm:presLayoutVars>
          <dgm:bulletEnabled val="1"/>
        </dgm:presLayoutVars>
      </dgm:prSet>
      <dgm:spPr/>
    </dgm:pt>
    <dgm:pt modelId="{8AA6FFAF-E90F-46C9-987B-BE3E2EE6ED1B}" type="pres">
      <dgm:prSet presAssocID="{B5CA8206-FE13-493B-A58F-DB419EB04951}" presName="childTextBox" presStyleLbl="fgAccFollowNode1" presStyleIdx="1" presStyleCnt="4">
        <dgm:presLayoutVars>
          <dgm:bulletEnabled val="1"/>
        </dgm:presLayoutVars>
      </dgm:prSet>
      <dgm:spPr/>
    </dgm:pt>
    <dgm:pt modelId="{68BE5C83-5954-4377-9423-C378B61CE38E}" type="pres">
      <dgm:prSet presAssocID="{CB46D3E2-6D89-4926-AA9F-678F6C35371B}" presName="childTextBox" presStyleLbl="fgAccFollowNode1" presStyleIdx="2" presStyleCnt="4">
        <dgm:presLayoutVars>
          <dgm:bulletEnabled val="1"/>
        </dgm:presLayoutVars>
      </dgm:prSet>
      <dgm:spPr/>
    </dgm:pt>
    <dgm:pt modelId="{F91D2303-DDE0-476F-AD54-6609139ADBBA}" type="pres">
      <dgm:prSet presAssocID="{C43E16C2-E0F2-4BA1-AF21-7E3A7CAF50F9}" presName="childTextBox" presStyleLbl="fgAccFollowNode1" presStyleIdx="3" presStyleCnt="4">
        <dgm:presLayoutVars>
          <dgm:bulletEnabled val="1"/>
        </dgm:presLayoutVars>
      </dgm:prSet>
      <dgm:spPr/>
    </dgm:pt>
    <dgm:pt modelId="{963D27AF-D6FF-48ED-BB0C-B27BAD764B74}" type="pres">
      <dgm:prSet presAssocID="{C68BC72C-968C-4F7D-9D57-18FC2E1BB73F}" presName="sp" presStyleCnt="0"/>
      <dgm:spPr/>
    </dgm:pt>
    <dgm:pt modelId="{4F702A0A-FEF9-404F-B90D-2DF727353200}" type="pres">
      <dgm:prSet presAssocID="{622BF775-DC75-42A1-A6E0-D8D02EA73F49}" presName="arrowAndChildren" presStyleCnt="0"/>
      <dgm:spPr/>
    </dgm:pt>
    <dgm:pt modelId="{2D9CCD56-18DA-431F-BB26-7EAFF2925529}" type="pres">
      <dgm:prSet presAssocID="{622BF775-DC75-42A1-A6E0-D8D02EA73F49}" presName="parentTextArrow" presStyleLbl="node1" presStyleIdx="1" presStyleCnt="2"/>
      <dgm:spPr/>
    </dgm:pt>
  </dgm:ptLst>
  <dgm:cxnLst>
    <dgm:cxn modelId="{16C19E0A-9EA6-4A68-A20E-F7489FC15223}" type="presOf" srcId="{46748EFF-0758-47BF-8EE5-59B97909E7F1}" destId="{504F1D8E-AD14-4447-AAFF-A73992E60D77}" srcOrd="0" destOrd="0" presId="urn:microsoft.com/office/officeart/2005/8/layout/process4"/>
    <dgm:cxn modelId="{5504DB10-7801-4515-B193-40DE1CF113DE}" type="presOf" srcId="{C43E16C2-E0F2-4BA1-AF21-7E3A7CAF50F9}" destId="{F91D2303-DDE0-476F-AD54-6609139ADBBA}" srcOrd="0" destOrd="0" presId="urn:microsoft.com/office/officeart/2005/8/layout/process4"/>
    <dgm:cxn modelId="{C0120835-0CFB-42CD-AAD2-4871076CD60D}" type="presOf" srcId="{B5CA8206-FE13-493B-A58F-DB419EB04951}" destId="{8AA6FFAF-E90F-46C9-987B-BE3E2EE6ED1B}" srcOrd="0" destOrd="0" presId="urn:microsoft.com/office/officeart/2005/8/layout/process4"/>
    <dgm:cxn modelId="{02F07C37-E3C4-456B-B5FF-4C04A3010AB0}" srcId="{46748EFF-0758-47BF-8EE5-59B97909E7F1}" destId="{CB46D3E2-6D89-4926-AA9F-678F6C35371B}" srcOrd="2" destOrd="0" parTransId="{B843F385-902D-4A21-B855-887E016C3B4C}" sibTransId="{D608DBF9-9DDA-459C-8262-8C5EFC6E3F99}"/>
    <dgm:cxn modelId="{5D87CB42-F0A8-4533-9307-F3E3FD9DF74E}" type="presOf" srcId="{CB46D3E2-6D89-4926-AA9F-678F6C35371B}" destId="{68BE5C83-5954-4377-9423-C378B61CE38E}" srcOrd="0" destOrd="0" presId="urn:microsoft.com/office/officeart/2005/8/layout/process4"/>
    <dgm:cxn modelId="{08479779-38EE-4EEC-88DF-17509B40AF35}" type="presOf" srcId="{7B86459E-88E3-425E-BB5A-D83CD0426282}" destId="{30ED3660-FA44-4EB4-AB86-B37F1D319630}" srcOrd="0" destOrd="0" presId="urn:microsoft.com/office/officeart/2005/8/layout/process4"/>
    <dgm:cxn modelId="{EFF76295-EB38-4DE1-A857-2E3688F8948F}" type="presOf" srcId="{402B221D-8DB0-43C3-9D67-37DB5914F44F}" destId="{2F50B481-62CB-4120-A3F3-E52483068AAC}" srcOrd="0" destOrd="0" presId="urn:microsoft.com/office/officeart/2005/8/layout/process4"/>
    <dgm:cxn modelId="{133DCB9D-B83F-4938-94AD-4C9B55DB0374}" srcId="{46748EFF-0758-47BF-8EE5-59B97909E7F1}" destId="{C43E16C2-E0F2-4BA1-AF21-7E3A7CAF50F9}" srcOrd="3" destOrd="0" parTransId="{4B5D7B3D-E87E-4C46-873F-D311B04E0E86}" sibTransId="{17B57D05-901C-481B-941E-93970CA5A446}"/>
    <dgm:cxn modelId="{AEB9B5BF-FFC5-4E2C-8C56-399035C4B582}" type="presOf" srcId="{46748EFF-0758-47BF-8EE5-59B97909E7F1}" destId="{5F02DE10-9AEA-4E9C-A9A3-E3D72D2D5685}" srcOrd="1" destOrd="0" presId="urn:microsoft.com/office/officeart/2005/8/layout/process4"/>
    <dgm:cxn modelId="{3476A4CE-A1D0-4D93-A325-FABDEC464005}" srcId="{46748EFF-0758-47BF-8EE5-59B97909E7F1}" destId="{7B86459E-88E3-425E-BB5A-D83CD0426282}" srcOrd="0" destOrd="0" parTransId="{24E390B3-4BFD-4B49-98E3-DC2B3E252465}" sibTransId="{5F90C84B-AF8A-4ECE-9FC6-E7183394A4CE}"/>
    <dgm:cxn modelId="{B2A1D6DB-609C-446C-8DF3-B9B270523B87}" srcId="{46748EFF-0758-47BF-8EE5-59B97909E7F1}" destId="{B5CA8206-FE13-493B-A58F-DB419EB04951}" srcOrd="1" destOrd="0" parTransId="{C7789B79-40C2-4792-9349-53F495CE783A}" sibTransId="{A427C8D2-A5A8-43A9-803B-9192C14B18D4}"/>
    <dgm:cxn modelId="{152178DD-2C89-4049-9C39-39ED200F4EC5}" type="presOf" srcId="{622BF775-DC75-42A1-A6E0-D8D02EA73F49}" destId="{2D9CCD56-18DA-431F-BB26-7EAFF2925529}" srcOrd="0" destOrd="0" presId="urn:microsoft.com/office/officeart/2005/8/layout/process4"/>
    <dgm:cxn modelId="{490F82F1-0018-465D-B631-7ED7FEB50254}" srcId="{402B221D-8DB0-43C3-9D67-37DB5914F44F}" destId="{46748EFF-0758-47BF-8EE5-59B97909E7F1}" srcOrd="1" destOrd="0" parTransId="{04343F75-26E2-457D-A31B-C912318DE38A}" sibTransId="{4C697B6B-3AD3-43A0-A5F0-3E42F73B8A29}"/>
    <dgm:cxn modelId="{B2CAA7FA-C34C-4501-B4B0-D26D76CC713E}" srcId="{402B221D-8DB0-43C3-9D67-37DB5914F44F}" destId="{622BF775-DC75-42A1-A6E0-D8D02EA73F49}" srcOrd="0" destOrd="0" parTransId="{5EB0814D-DBA8-409A-9DDA-F3DB6A848C1B}" sibTransId="{C68BC72C-968C-4F7D-9D57-18FC2E1BB73F}"/>
    <dgm:cxn modelId="{3AE19BC7-C279-4B1A-9215-E85BE36EF253}" type="presParOf" srcId="{2F50B481-62CB-4120-A3F3-E52483068AAC}" destId="{C7CC6AA6-583C-444D-8EA6-4304E2411D73}" srcOrd="0" destOrd="0" presId="urn:microsoft.com/office/officeart/2005/8/layout/process4"/>
    <dgm:cxn modelId="{BAD7D970-61DC-4ECC-BE54-4A8BD7F51FB1}" type="presParOf" srcId="{C7CC6AA6-583C-444D-8EA6-4304E2411D73}" destId="{504F1D8E-AD14-4447-AAFF-A73992E60D77}" srcOrd="0" destOrd="0" presId="urn:microsoft.com/office/officeart/2005/8/layout/process4"/>
    <dgm:cxn modelId="{984B3A41-4FCF-4D55-9A32-A22FD2D9BB96}" type="presParOf" srcId="{C7CC6AA6-583C-444D-8EA6-4304E2411D73}" destId="{5F02DE10-9AEA-4E9C-A9A3-E3D72D2D5685}" srcOrd="1" destOrd="0" presId="urn:microsoft.com/office/officeart/2005/8/layout/process4"/>
    <dgm:cxn modelId="{2CFCD91D-87CF-4321-91E8-4D4599A9525C}" type="presParOf" srcId="{C7CC6AA6-583C-444D-8EA6-4304E2411D73}" destId="{2AA044E4-2235-4754-A76D-D722A1927358}" srcOrd="2" destOrd="0" presId="urn:microsoft.com/office/officeart/2005/8/layout/process4"/>
    <dgm:cxn modelId="{6B9BD4A6-520D-488F-B209-FED3B1E4C8CD}" type="presParOf" srcId="{2AA044E4-2235-4754-A76D-D722A1927358}" destId="{30ED3660-FA44-4EB4-AB86-B37F1D319630}" srcOrd="0" destOrd="0" presId="urn:microsoft.com/office/officeart/2005/8/layout/process4"/>
    <dgm:cxn modelId="{A6E76F55-3F3A-4CF7-AD15-3E3B7220315B}" type="presParOf" srcId="{2AA044E4-2235-4754-A76D-D722A1927358}" destId="{8AA6FFAF-E90F-46C9-987B-BE3E2EE6ED1B}" srcOrd="1" destOrd="0" presId="urn:microsoft.com/office/officeart/2005/8/layout/process4"/>
    <dgm:cxn modelId="{DCE367FA-A3DB-4DC4-9BE6-5A5780EDC3AC}" type="presParOf" srcId="{2AA044E4-2235-4754-A76D-D722A1927358}" destId="{68BE5C83-5954-4377-9423-C378B61CE38E}" srcOrd="2" destOrd="0" presId="urn:microsoft.com/office/officeart/2005/8/layout/process4"/>
    <dgm:cxn modelId="{C5203653-A613-4FF9-B1D7-D2C726187DD1}" type="presParOf" srcId="{2AA044E4-2235-4754-A76D-D722A1927358}" destId="{F91D2303-DDE0-476F-AD54-6609139ADBBA}" srcOrd="3" destOrd="0" presId="urn:microsoft.com/office/officeart/2005/8/layout/process4"/>
    <dgm:cxn modelId="{C589D664-ABAB-4EF2-B0F2-90E1CE360FC2}" type="presParOf" srcId="{2F50B481-62CB-4120-A3F3-E52483068AAC}" destId="{963D27AF-D6FF-48ED-BB0C-B27BAD764B74}" srcOrd="1" destOrd="0" presId="urn:microsoft.com/office/officeart/2005/8/layout/process4"/>
    <dgm:cxn modelId="{204323D2-16CF-462A-9C4D-10508C382937}" type="presParOf" srcId="{2F50B481-62CB-4120-A3F3-E52483068AAC}" destId="{4F702A0A-FEF9-404F-B90D-2DF727353200}" srcOrd="2" destOrd="0" presId="urn:microsoft.com/office/officeart/2005/8/layout/process4"/>
    <dgm:cxn modelId="{B3620C19-D954-4D29-AF00-0551F456FBE4}" type="presParOf" srcId="{4F702A0A-FEF9-404F-B90D-2DF727353200}" destId="{2D9CCD56-18DA-431F-BB26-7EAFF29255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2BC99-556C-4D79-9224-817F336A429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0C309A0-BE3A-4A29-9663-6BD5C2770D1F}">
      <dgm:prSet/>
      <dgm:spPr/>
      <dgm:t>
        <a:bodyPr/>
        <a:lstStyle/>
        <a:p>
          <a:r>
            <a:rPr lang="en-US"/>
            <a:t>Developed using .NET Core &amp; nodeJS</a:t>
          </a:r>
        </a:p>
      </dgm:t>
    </dgm:pt>
    <dgm:pt modelId="{7D44147A-B2BC-4D37-AAB1-635D96C9626D}" type="parTrans" cxnId="{B4E1C270-2975-4680-97D5-F73EE0437485}">
      <dgm:prSet/>
      <dgm:spPr/>
      <dgm:t>
        <a:bodyPr/>
        <a:lstStyle/>
        <a:p>
          <a:endParaRPr lang="en-US"/>
        </a:p>
      </dgm:t>
    </dgm:pt>
    <dgm:pt modelId="{4F3A7CC0-0D6C-407A-B2F0-357D89AA945F}" type="sibTrans" cxnId="{B4E1C270-2975-4680-97D5-F73EE0437485}">
      <dgm:prSet/>
      <dgm:spPr/>
      <dgm:t>
        <a:bodyPr/>
        <a:lstStyle/>
        <a:p>
          <a:endParaRPr lang="en-US"/>
        </a:p>
      </dgm:t>
    </dgm:pt>
    <dgm:pt modelId="{A9C0C03A-5063-4661-8D6E-F4DFA26627C0}">
      <dgm:prSet/>
      <dgm:spPr/>
      <dgm:t>
        <a:bodyPr/>
        <a:lstStyle/>
        <a:p>
          <a:r>
            <a:rPr lang="en-US"/>
            <a:t>You don’t have to be familiar with these platforms!</a:t>
          </a:r>
        </a:p>
      </dgm:t>
    </dgm:pt>
    <dgm:pt modelId="{F75117B6-6969-4BD4-B37F-67E89655B50E}" type="parTrans" cxnId="{6FADD260-325A-4667-9BAF-890FD4F82C8F}">
      <dgm:prSet/>
      <dgm:spPr/>
      <dgm:t>
        <a:bodyPr/>
        <a:lstStyle/>
        <a:p>
          <a:endParaRPr lang="en-US"/>
        </a:p>
      </dgm:t>
    </dgm:pt>
    <dgm:pt modelId="{18405671-50B1-4E82-ACAF-0616C07CCB6B}" type="sibTrans" cxnId="{6FADD260-325A-4667-9BAF-890FD4F82C8F}">
      <dgm:prSet/>
      <dgm:spPr/>
      <dgm:t>
        <a:bodyPr/>
        <a:lstStyle/>
        <a:p>
          <a:endParaRPr lang="en-US"/>
        </a:p>
      </dgm:t>
    </dgm:pt>
    <dgm:pt modelId="{550ABBC0-E2BC-44E7-9FDA-C9CA258C659B}">
      <dgm:prSet/>
      <dgm:spPr/>
      <dgm:t>
        <a:bodyPr/>
        <a:lstStyle/>
        <a:p>
          <a:r>
            <a:rPr lang="en-US"/>
            <a:t>Uses VS Code</a:t>
          </a:r>
        </a:p>
      </dgm:t>
    </dgm:pt>
    <dgm:pt modelId="{FAB94570-EF7F-4C90-8C39-D87D52BE959C}" type="parTrans" cxnId="{4E30A2C9-42CD-4FD0-8A32-9A5018B58308}">
      <dgm:prSet/>
      <dgm:spPr/>
      <dgm:t>
        <a:bodyPr/>
        <a:lstStyle/>
        <a:p>
          <a:endParaRPr lang="en-US"/>
        </a:p>
      </dgm:t>
    </dgm:pt>
    <dgm:pt modelId="{B31C0115-731F-46EC-A246-F5E282362B7B}" type="sibTrans" cxnId="{4E30A2C9-42CD-4FD0-8A32-9A5018B58308}">
      <dgm:prSet/>
      <dgm:spPr/>
      <dgm:t>
        <a:bodyPr/>
        <a:lstStyle/>
        <a:p>
          <a:endParaRPr lang="en-US"/>
        </a:p>
      </dgm:t>
    </dgm:pt>
    <dgm:pt modelId="{E4907C8E-2401-42A6-BB78-19427B360B02}">
      <dgm:prSet/>
      <dgm:spPr/>
      <dgm:t>
        <a:bodyPr/>
        <a:lstStyle/>
        <a:p>
          <a:r>
            <a:rPr lang="en-US"/>
            <a:t>Uses various databases</a:t>
          </a:r>
        </a:p>
      </dgm:t>
    </dgm:pt>
    <dgm:pt modelId="{6F00BB34-8452-4FDA-B4C7-078C0C0C1489}" type="parTrans" cxnId="{AD15EBB9-8007-4B02-A113-D36EB1EB0854}">
      <dgm:prSet/>
      <dgm:spPr/>
      <dgm:t>
        <a:bodyPr/>
        <a:lstStyle/>
        <a:p>
          <a:endParaRPr lang="en-US"/>
        </a:p>
      </dgm:t>
    </dgm:pt>
    <dgm:pt modelId="{7A762C0E-A458-4BB0-8746-8AFD201EAA50}" type="sibTrans" cxnId="{AD15EBB9-8007-4B02-A113-D36EB1EB0854}">
      <dgm:prSet/>
      <dgm:spPr/>
      <dgm:t>
        <a:bodyPr/>
        <a:lstStyle/>
        <a:p>
          <a:endParaRPr lang="en-US"/>
        </a:p>
      </dgm:t>
    </dgm:pt>
    <dgm:pt modelId="{B58CAF92-CB6F-40FA-B9A5-939F17B8D88F}" type="pres">
      <dgm:prSet presAssocID="{E332BC99-556C-4D79-9224-817F336A4291}" presName="linear" presStyleCnt="0">
        <dgm:presLayoutVars>
          <dgm:animLvl val="lvl"/>
          <dgm:resizeHandles val="exact"/>
        </dgm:presLayoutVars>
      </dgm:prSet>
      <dgm:spPr/>
    </dgm:pt>
    <dgm:pt modelId="{D4E32BE2-A801-475C-8248-1D0149778AC8}" type="pres">
      <dgm:prSet presAssocID="{90C309A0-BE3A-4A29-9663-6BD5C2770D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CA0A19-613D-4660-8FAD-10C744EF911A}" type="pres">
      <dgm:prSet presAssocID="{4F3A7CC0-0D6C-407A-B2F0-357D89AA945F}" presName="spacer" presStyleCnt="0"/>
      <dgm:spPr/>
    </dgm:pt>
    <dgm:pt modelId="{C3E65567-70FC-4E69-AC2D-ACF8A156E510}" type="pres">
      <dgm:prSet presAssocID="{A9C0C03A-5063-4661-8D6E-F4DFA26627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ED8102-50F0-4A16-B0EC-60E6F93ED9BB}" type="pres">
      <dgm:prSet presAssocID="{18405671-50B1-4E82-ACAF-0616C07CCB6B}" presName="spacer" presStyleCnt="0"/>
      <dgm:spPr/>
    </dgm:pt>
    <dgm:pt modelId="{9D628AB0-E518-416C-94D2-A1D5BBC309FD}" type="pres">
      <dgm:prSet presAssocID="{550ABBC0-E2BC-44E7-9FDA-C9CA258C65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E1D675-3FE2-4E7C-9C68-89E6162D73A0}" type="pres">
      <dgm:prSet presAssocID="{B31C0115-731F-46EC-A246-F5E282362B7B}" presName="spacer" presStyleCnt="0"/>
      <dgm:spPr/>
    </dgm:pt>
    <dgm:pt modelId="{D29C2A48-70BB-4F60-A8FF-4E4A54D84DF8}" type="pres">
      <dgm:prSet presAssocID="{E4907C8E-2401-42A6-BB78-19427B360B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E71A0C-F17A-44B5-B5BD-DC244722F221}" type="presOf" srcId="{90C309A0-BE3A-4A29-9663-6BD5C2770D1F}" destId="{D4E32BE2-A801-475C-8248-1D0149778AC8}" srcOrd="0" destOrd="0" presId="urn:microsoft.com/office/officeart/2005/8/layout/vList2"/>
    <dgm:cxn modelId="{A14E5C1F-7E57-4844-80C0-EEA94143F252}" type="presOf" srcId="{E4907C8E-2401-42A6-BB78-19427B360B02}" destId="{D29C2A48-70BB-4F60-A8FF-4E4A54D84DF8}" srcOrd="0" destOrd="0" presId="urn:microsoft.com/office/officeart/2005/8/layout/vList2"/>
    <dgm:cxn modelId="{374C7C22-7B03-4DCB-93AA-293B9E1414A2}" type="presOf" srcId="{550ABBC0-E2BC-44E7-9FDA-C9CA258C659B}" destId="{9D628AB0-E518-416C-94D2-A1D5BBC309FD}" srcOrd="0" destOrd="0" presId="urn:microsoft.com/office/officeart/2005/8/layout/vList2"/>
    <dgm:cxn modelId="{6FADD260-325A-4667-9BAF-890FD4F82C8F}" srcId="{E332BC99-556C-4D79-9224-817F336A4291}" destId="{A9C0C03A-5063-4661-8D6E-F4DFA26627C0}" srcOrd="1" destOrd="0" parTransId="{F75117B6-6969-4BD4-B37F-67E89655B50E}" sibTransId="{18405671-50B1-4E82-ACAF-0616C07CCB6B}"/>
    <dgm:cxn modelId="{B4E1C270-2975-4680-97D5-F73EE0437485}" srcId="{E332BC99-556C-4D79-9224-817F336A4291}" destId="{90C309A0-BE3A-4A29-9663-6BD5C2770D1F}" srcOrd="0" destOrd="0" parTransId="{7D44147A-B2BC-4D37-AAB1-635D96C9626D}" sibTransId="{4F3A7CC0-0D6C-407A-B2F0-357D89AA945F}"/>
    <dgm:cxn modelId="{AD15EBB9-8007-4B02-A113-D36EB1EB0854}" srcId="{E332BC99-556C-4D79-9224-817F336A4291}" destId="{E4907C8E-2401-42A6-BB78-19427B360B02}" srcOrd="3" destOrd="0" parTransId="{6F00BB34-8452-4FDA-B4C7-078C0C0C1489}" sibTransId="{7A762C0E-A458-4BB0-8746-8AFD201EAA50}"/>
    <dgm:cxn modelId="{ED00CDBC-2E74-41DA-BA3F-0076C3E38F58}" type="presOf" srcId="{A9C0C03A-5063-4661-8D6E-F4DFA26627C0}" destId="{C3E65567-70FC-4E69-AC2D-ACF8A156E510}" srcOrd="0" destOrd="0" presId="urn:microsoft.com/office/officeart/2005/8/layout/vList2"/>
    <dgm:cxn modelId="{5BE633C7-B8AA-4FC1-9C92-61FE1BBCF467}" type="presOf" srcId="{E332BC99-556C-4D79-9224-817F336A4291}" destId="{B58CAF92-CB6F-40FA-B9A5-939F17B8D88F}" srcOrd="0" destOrd="0" presId="urn:microsoft.com/office/officeart/2005/8/layout/vList2"/>
    <dgm:cxn modelId="{4E30A2C9-42CD-4FD0-8A32-9A5018B58308}" srcId="{E332BC99-556C-4D79-9224-817F336A4291}" destId="{550ABBC0-E2BC-44E7-9FDA-C9CA258C659B}" srcOrd="2" destOrd="0" parTransId="{FAB94570-EF7F-4C90-8C39-D87D52BE959C}" sibTransId="{B31C0115-731F-46EC-A246-F5E282362B7B}"/>
    <dgm:cxn modelId="{31DFA93E-5643-4A06-9870-19B2139B6B47}" type="presParOf" srcId="{B58CAF92-CB6F-40FA-B9A5-939F17B8D88F}" destId="{D4E32BE2-A801-475C-8248-1D0149778AC8}" srcOrd="0" destOrd="0" presId="urn:microsoft.com/office/officeart/2005/8/layout/vList2"/>
    <dgm:cxn modelId="{DAD02564-A720-499D-895B-113C70DD6074}" type="presParOf" srcId="{B58CAF92-CB6F-40FA-B9A5-939F17B8D88F}" destId="{59CA0A19-613D-4660-8FAD-10C744EF911A}" srcOrd="1" destOrd="0" presId="urn:microsoft.com/office/officeart/2005/8/layout/vList2"/>
    <dgm:cxn modelId="{3E9EDCA6-D3AB-46BC-BB0D-0BC55DB56435}" type="presParOf" srcId="{B58CAF92-CB6F-40FA-B9A5-939F17B8D88F}" destId="{C3E65567-70FC-4E69-AC2D-ACF8A156E510}" srcOrd="2" destOrd="0" presId="urn:microsoft.com/office/officeart/2005/8/layout/vList2"/>
    <dgm:cxn modelId="{65B4190C-624D-41DA-B1AA-84A26CAF1F5E}" type="presParOf" srcId="{B58CAF92-CB6F-40FA-B9A5-939F17B8D88F}" destId="{9EED8102-50F0-4A16-B0EC-60E6F93ED9BB}" srcOrd="3" destOrd="0" presId="urn:microsoft.com/office/officeart/2005/8/layout/vList2"/>
    <dgm:cxn modelId="{F4C60750-4A86-4552-9D2F-6FEECF1488F6}" type="presParOf" srcId="{B58CAF92-CB6F-40FA-B9A5-939F17B8D88F}" destId="{9D628AB0-E518-416C-94D2-A1D5BBC309FD}" srcOrd="4" destOrd="0" presId="urn:microsoft.com/office/officeart/2005/8/layout/vList2"/>
    <dgm:cxn modelId="{20B26051-072A-480B-A14B-D8863FC95A8A}" type="presParOf" srcId="{B58CAF92-CB6F-40FA-B9A5-939F17B8D88F}" destId="{F4E1D675-3FE2-4E7C-9C68-89E6162D73A0}" srcOrd="5" destOrd="0" presId="urn:microsoft.com/office/officeart/2005/8/layout/vList2"/>
    <dgm:cxn modelId="{E7A86A0A-2EC1-49C9-8B22-CAFBEFA4F2BB}" type="presParOf" srcId="{B58CAF92-CB6F-40FA-B9A5-939F17B8D88F}" destId="{D29C2A48-70BB-4F60-A8FF-4E4A54D84D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ED3A4-F259-4D68-813D-081F78FF146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BCE375-5653-4B56-B448-A8F9656BAEB1}">
      <dgm:prSet/>
      <dgm:spPr/>
      <dgm:t>
        <a:bodyPr/>
        <a:lstStyle/>
        <a:p>
          <a:r>
            <a:rPr lang="en-US"/>
            <a:t>Begin with the basic app, run it locally</a:t>
          </a:r>
        </a:p>
      </dgm:t>
    </dgm:pt>
    <dgm:pt modelId="{2FE2B1FF-A892-4B8C-9628-CC599EC73445}" type="parTrans" cxnId="{ACC33C4D-9EF1-4D6A-B152-953F95142DCB}">
      <dgm:prSet/>
      <dgm:spPr/>
      <dgm:t>
        <a:bodyPr/>
        <a:lstStyle/>
        <a:p>
          <a:endParaRPr lang="en-US"/>
        </a:p>
      </dgm:t>
    </dgm:pt>
    <dgm:pt modelId="{FAEA3AEF-1389-4AD7-8885-240CF565E362}" type="sibTrans" cxnId="{ACC33C4D-9EF1-4D6A-B152-953F95142DC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4B6A78D-7D3E-47C3-94BF-27B79CAC755E}">
      <dgm:prSet/>
      <dgm:spPr/>
      <dgm:t>
        <a:bodyPr/>
        <a:lstStyle/>
        <a:p>
          <a:r>
            <a:rPr lang="en-US"/>
            <a:t>Move it to the cloud, demonstrating various deployment (compute) options</a:t>
          </a:r>
        </a:p>
      </dgm:t>
    </dgm:pt>
    <dgm:pt modelId="{F3E049A5-891B-44CD-9485-1208646EAAEE}" type="parTrans" cxnId="{D4D0B0CC-AE1E-4B54-9AB9-BFFF67562EA8}">
      <dgm:prSet/>
      <dgm:spPr/>
      <dgm:t>
        <a:bodyPr/>
        <a:lstStyle/>
        <a:p>
          <a:endParaRPr lang="en-US"/>
        </a:p>
      </dgm:t>
    </dgm:pt>
    <dgm:pt modelId="{64E3EEE8-DF2A-4FA3-B463-C05DFDA40491}" type="sibTrans" cxnId="{D4D0B0CC-AE1E-4B54-9AB9-BFFF67562EA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2421C4F-8355-4C63-9FA4-BABA8A9CECAB}">
      <dgm:prSet/>
      <dgm:spPr/>
      <dgm:t>
        <a:bodyPr/>
        <a:lstStyle/>
        <a:p>
          <a:r>
            <a:rPr lang="en-US"/>
            <a:t>Add networking and security</a:t>
          </a:r>
        </a:p>
      </dgm:t>
    </dgm:pt>
    <dgm:pt modelId="{7EE46502-DF2E-4834-8E22-9F35A30EA320}" type="parTrans" cxnId="{E9C20492-9A5E-4ECD-8A08-CA70DBA115C0}">
      <dgm:prSet/>
      <dgm:spPr/>
      <dgm:t>
        <a:bodyPr/>
        <a:lstStyle/>
        <a:p>
          <a:endParaRPr lang="en-US"/>
        </a:p>
      </dgm:t>
    </dgm:pt>
    <dgm:pt modelId="{DF9507A2-E988-4101-95E1-8CF055F09BAE}" type="sibTrans" cxnId="{E9C20492-9A5E-4ECD-8A08-CA70DBA115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ED1F580-5599-4C35-B97B-25FC6B55B4E4}">
      <dgm:prSet/>
      <dgm:spPr/>
      <dgm:t>
        <a:bodyPr/>
        <a:lstStyle/>
        <a:p>
          <a:r>
            <a:rPr lang="en-US"/>
            <a:t>Add database support</a:t>
          </a:r>
        </a:p>
      </dgm:t>
    </dgm:pt>
    <dgm:pt modelId="{F12D92A3-9553-4D04-B855-C39E10658945}" type="parTrans" cxnId="{1F843B2C-9F92-4B24-B7AF-5E7B0BFC229D}">
      <dgm:prSet/>
      <dgm:spPr/>
      <dgm:t>
        <a:bodyPr/>
        <a:lstStyle/>
        <a:p>
          <a:endParaRPr lang="en-US"/>
        </a:p>
      </dgm:t>
    </dgm:pt>
    <dgm:pt modelId="{94B698AD-635F-48CB-9F63-61DB5AF289AD}" type="sibTrans" cxnId="{1F843B2C-9F92-4B24-B7AF-5E7B0BFC229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245FE59-3C6E-449D-B472-B51F213AE5EC}">
      <dgm:prSet/>
      <dgm:spPr/>
      <dgm:t>
        <a:bodyPr/>
        <a:lstStyle/>
        <a:p>
          <a:r>
            <a:rPr lang="en-US"/>
            <a:t>Add messaging</a:t>
          </a:r>
        </a:p>
      </dgm:t>
    </dgm:pt>
    <dgm:pt modelId="{82E4DEF6-58BF-4363-B27D-7FDADFC4EB68}" type="parTrans" cxnId="{7A2F3BCD-C51D-4115-8E78-A2D89422F08E}">
      <dgm:prSet/>
      <dgm:spPr/>
      <dgm:t>
        <a:bodyPr/>
        <a:lstStyle/>
        <a:p>
          <a:endParaRPr lang="en-US"/>
        </a:p>
      </dgm:t>
    </dgm:pt>
    <dgm:pt modelId="{2EB1FC0D-C132-4F1F-A0F2-23E8EE6A53B1}" type="sibTrans" cxnId="{7A2F3BCD-C51D-4115-8E78-A2D89422F08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FA7E724-E563-4BAA-B1E8-F6173E9A5E01}">
      <dgm:prSet/>
      <dgm:spPr/>
      <dgm:t>
        <a:bodyPr/>
        <a:lstStyle/>
        <a:p>
          <a:r>
            <a:rPr lang="en-US"/>
            <a:t>Discuss various alternatives for deployments etc.</a:t>
          </a:r>
        </a:p>
      </dgm:t>
    </dgm:pt>
    <dgm:pt modelId="{B1C52891-1AD2-41C1-9493-5714C568266B}" type="parTrans" cxnId="{A7B1AC61-AA87-4CFA-812C-B748CCA5E777}">
      <dgm:prSet/>
      <dgm:spPr/>
      <dgm:t>
        <a:bodyPr/>
        <a:lstStyle/>
        <a:p>
          <a:endParaRPr lang="en-US"/>
        </a:p>
      </dgm:t>
    </dgm:pt>
    <dgm:pt modelId="{233F745D-A900-40BB-81E2-E2D0309780DE}" type="sibTrans" cxnId="{A7B1AC61-AA87-4CFA-812C-B748CCA5E77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D3EB5339-C4EA-48E9-B522-CB09BE1C320F}">
      <dgm:prSet/>
      <dgm:spPr/>
      <dgm:t>
        <a:bodyPr/>
        <a:lstStyle/>
        <a:p>
          <a:r>
            <a:rPr lang="en-US"/>
            <a:t>Keep an eye on the cost…</a:t>
          </a:r>
        </a:p>
      </dgm:t>
    </dgm:pt>
    <dgm:pt modelId="{55329DAE-CD11-4E70-8843-E6F574531AA6}" type="parTrans" cxnId="{5135B8A8-3582-497E-841A-44B18F227B17}">
      <dgm:prSet/>
      <dgm:spPr/>
      <dgm:t>
        <a:bodyPr/>
        <a:lstStyle/>
        <a:p>
          <a:endParaRPr lang="en-US"/>
        </a:p>
      </dgm:t>
    </dgm:pt>
    <dgm:pt modelId="{BB6790CA-8071-432C-85E9-4361B9F1D5BA}" type="sibTrans" cxnId="{5135B8A8-3582-497E-841A-44B18F227B17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9065C069-78D7-4279-B3CC-0B55270712A5}" type="pres">
      <dgm:prSet presAssocID="{B16ED3A4-F259-4D68-813D-081F78FF1463}" presName="linearFlow" presStyleCnt="0">
        <dgm:presLayoutVars>
          <dgm:dir/>
          <dgm:animLvl val="lvl"/>
          <dgm:resizeHandles val="exact"/>
        </dgm:presLayoutVars>
      </dgm:prSet>
      <dgm:spPr/>
    </dgm:pt>
    <dgm:pt modelId="{7ED3FE7B-57E3-4769-B537-17817C4AD255}" type="pres">
      <dgm:prSet presAssocID="{96BCE375-5653-4B56-B448-A8F9656BAEB1}" presName="compositeNode" presStyleCnt="0"/>
      <dgm:spPr/>
    </dgm:pt>
    <dgm:pt modelId="{A4ADAD40-049E-4CE0-911E-EFEE113E40B1}" type="pres">
      <dgm:prSet presAssocID="{96BCE375-5653-4B56-B448-A8F9656BAEB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64E1B43-1FB6-4110-8155-C92B2A725B56}" type="pres">
      <dgm:prSet presAssocID="{96BCE375-5653-4B56-B448-A8F9656BAEB1}" presName="parSh" presStyleCnt="0"/>
      <dgm:spPr/>
    </dgm:pt>
    <dgm:pt modelId="{B17D2D84-0768-4D53-80AF-8AE48D173158}" type="pres">
      <dgm:prSet presAssocID="{96BCE375-5653-4B56-B448-A8F9656BAEB1}" presName="lineNode" presStyleLbl="alignAccFollowNode1" presStyleIdx="0" presStyleCnt="21"/>
      <dgm:spPr/>
    </dgm:pt>
    <dgm:pt modelId="{932EAF68-930A-4DB3-98F2-104820F62DCB}" type="pres">
      <dgm:prSet presAssocID="{96BCE375-5653-4B56-B448-A8F9656BAEB1}" presName="lineArrowNode" presStyleLbl="alignAccFollowNode1" presStyleIdx="1" presStyleCnt="21"/>
      <dgm:spPr/>
    </dgm:pt>
    <dgm:pt modelId="{535CA269-FEC7-41F7-9733-A89B896F136A}" type="pres">
      <dgm:prSet presAssocID="{FAEA3AEF-1389-4AD7-8885-240CF565E362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10F19412-2559-40BF-9AB7-4C3BE5DC400D}" type="pres">
      <dgm:prSet presAssocID="{FAEA3AEF-1389-4AD7-8885-240CF565E362}" presName="spacerBetweenCircleAndCallout" presStyleCnt="0">
        <dgm:presLayoutVars/>
      </dgm:prSet>
      <dgm:spPr/>
    </dgm:pt>
    <dgm:pt modelId="{061C4B28-1616-4480-BC6E-C646D0AACA01}" type="pres">
      <dgm:prSet presAssocID="{96BCE375-5653-4B56-B448-A8F9656BAEB1}" presName="nodeText" presStyleLbl="alignAccFollowNode1" presStyleIdx="2" presStyleCnt="21">
        <dgm:presLayoutVars>
          <dgm:bulletEnabled val="1"/>
        </dgm:presLayoutVars>
      </dgm:prSet>
      <dgm:spPr/>
    </dgm:pt>
    <dgm:pt modelId="{0CE83FDE-0635-4F0C-853B-86C1BA493D5B}" type="pres">
      <dgm:prSet presAssocID="{FAEA3AEF-1389-4AD7-8885-240CF565E362}" presName="sibTransComposite" presStyleCnt="0"/>
      <dgm:spPr/>
    </dgm:pt>
    <dgm:pt modelId="{43164E59-6D8D-493A-9072-E56578EB7BF6}" type="pres">
      <dgm:prSet presAssocID="{44B6A78D-7D3E-47C3-94BF-27B79CAC755E}" presName="compositeNode" presStyleCnt="0"/>
      <dgm:spPr/>
    </dgm:pt>
    <dgm:pt modelId="{05157268-86AE-4F7F-9868-80ADA3FCD517}" type="pres">
      <dgm:prSet presAssocID="{44B6A78D-7D3E-47C3-94BF-27B79CAC75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FB508B-DFBF-4366-AC57-E939D1092FF7}" type="pres">
      <dgm:prSet presAssocID="{44B6A78D-7D3E-47C3-94BF-27B79CAC755E}" presName="parSh" presStyleCnt="0"/>
      <dgm:spPr/>
    </dgm:pt>
    <dgm:pt modelId="{C5604AE7-A2E2-482F-A898-4C5F7E6B8A9B}" type="pres">
      <dgm:prSet presAssocID="{44B6A78D-7D3E-47C3-94BF-27B79CAC755E}" presName="lineNode" presStyleLbl="alignAccFollowNode1" presStyleIdx="3" presStyleCnt="21"/>
      <dgm:spPr/>
    </dgm:pt>
    <dgm:pt modelId="{34EE7B1F-8DC5-490D-B31E-0405E8E0CF9A}" type="pres">
      <dgm:prSet presAssocID="{44B6A78D-7D3E-47C3-94BF-27B79CAC755E}" presName="lineArrowNode" presStyleLbl="alignAccFollowNode1" presStyleIdx="4" presStyleCnt="21"/>
      <dgm:spPr/>
    </dgm:pt>
    <dgm:pt modelId="{E8760461-ED28-4457-AD41-0552FEAC3E90}" type="pres">
      <dgm:prSet presAssocID="{64E3EEE8-DF2A-4FA3-B463-C05DFDA40491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A544E668-074C-43EE-8EDE-486D9DB26FED}" type="pres">
      <dgm:prSet presAssocID="{64E3EEE8-DF2A-4FA3-B463-C05DFDA40491}" presName="spacerBetweenCircleAndCallout" presStyleCnt="0">
        <dgm:presLayoutVars/>
      </dgm:prSet>
      <dgm:spPr/>
    </dgm:pt>
    <dgm:pt modelId="{E1FBF860-24CC-42C8-9ABD-A3EDD6736CB4}" type="pres">
      <dgm:prSet presAssocID="{44B6A78D-7D3E-47C3-94BF-27B79CAC755E}" presName="nodeText" presStyleLbl="alignAccFollowNode1" presStyleIdx="5" presStyleCnt="21">
        <dgm:presLayoutVars>
          <dgm:bulletEnabled val="1"/>
        </dgm:presLayoutVars>
      </dgm:prSet>
      <dgm:spPr/>
    </dgm:pt>
    <dgm:pt modelId="{486574F0-04D4-4B8E-A909-963106B6B9F5}" type="pres">
      <dgm:prSet presAssocID="{64E3EEE8-DF2A-4FA3-B463-C05DFDA40491}" presName="sibTransComposite" presStyleCnt="0"/>
      <dgm:spPr/>
    </dgm:pt>
    <dgm:pt modelId="{DD8FB961-DAD3-4C05-BF89-8E97CA3398BD}" type="pres">
      <dgm:prSet presAssocID="{12421C4F-8355-4C63-9FA4-BABA8A9CECAB}" presName="compositeNode" presStyleCnt="0"/>
      <dgm:spPr/>
    </dgm:pt>
    <dgm:pt modelId="{75DB7953-9960-4446-8865-65E7653EB120}" type="pres">
      <dgm:prSet presAssocID="{12421C4F-8355-4C63-9FA4-BABA8A9CEC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9FB8918-0731-4465-8C8B-4884BEEEAC32}" type="pres">
      <dgm:prSet presAssocID="{12421C4F-8355-4C63-9FA4-BABA8A9CECAB}" presName="parSh" presStyleCnt="0"/>
      <dgm:spPr/>
    </dgm:pt>
    <dgm:pt modelId="{C0C766F7-7304-4FCF-B2F8-24FA5AC47BD7}" type="pres">
      <dgm:prSet presAssocID="{12421C4F-8355-4C63-9FA4-BABA8A9CECAB}" presName="lineNode" presStyleLbl="alignAccFollowNode1" presStyleIdx="6" presStyleCnt="21"/>
      <dgm:spPr/>
    </dgm:pt>
    <dgm:pt modelId="{BA985C22-384E-4304-A5F0-7603D07F3B4B}" type="pres">
      <dgm:prSet presAssocID="{12421C4F-8355-4C63-9FA4-BABA8A9CECAB}" presName="lineArrowNode" presStyleLbl="alignAccFollowNode1" presStyleIdx="7" presStyleCnt="21"/>
      <dgm:spPr/>
    </dgm:pt>
    <dgm:pt modelId="{8380901B-2130-4103-A294-B2B4CFA41877}" type="pres">
      <dgm:prSet presAssocID="{DF9507A2-E988-4101-95E1-8CF055F09BAE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4F52BD50-2C49-450B-A9BF-272976F8AC10}" type="pres">
      <dgm:prSet presAssocID="{DF9507A2-E988-4101-95E1-8CF055F09BAE}" presName="spacerBetweenCircleAndCallout" presStyleCnt="0">
        <dgm:presLayoutVars/>
      </dgm:prSet>
      <dgm:spPr/>
    </dgm:pt>
    <dgm:pt modelId="{0D7EC8B9-A2E6-46D1-B1EA-D174486FCA31}" type="pres">
      <dgm:prSet presAssocID="{12421C4F-8355-4C63-9FA4-BABA8A9CECAB}" presName="nodeText" presStyleLbl="alignAccFollowNode1" presStyleIdx="8" presStyleCnt="21">
        <dgm:presLayoutVars>
          <dgm:bulletEnabled val="1"/>
        </dgm:presLayoutVars>
      </dgm:prSet>
      <dgm:spPr/>
    </dgm:pt>
    <dgm:pt modelId="{C57B6160-0FA8-4BD7-8EE5-EF16D4F84575}" type="pres">
      <dgm:prSet presAssocID="{DF9507A2-E988-4101-95E1-8CF055F09BAE}" presName="sibTransComposite" presStyleCnt="0"/>
      <dgm:spPr/>
    </dgm:pt>
    <dgm:pt modelId="{D2803D79-F4BB-4F3E-91F7-57BCBCD92A81}" type="pres">
      <dgm:prSet presAssocID="{0ED1F580-5599-4C35-B97B-25FC6B55B4E4}" presName="compositeNode" presStyleCnt="0"/>
      <dgm:spPr/>
    </dgm:pt>
    <dgm:pt modelId="{4C0A2E59-F4EE-478D-AFB9-0AC844A3FA03}" type="pres">
      <dgm:prSet presAssocID="{0ED1F580-5599-4C35-B97B-25FC6B55B4E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9A61C3-6B24-48B9-99E5-380675A6BE4E}" type="pres">
      <dgm:prSet presAssocID="{0ED1F580-5599-4C35-B97B-25FC6B55B4E4}" presName="parSh" presStyleCnt="0"/>
      <dgm:spPr/>
    </dgm:pt>
    <dgm:pt modelId="{E8D8DDD6-3A2A-4718-AD79-94A4CDFB74B4}" type="pres">
      <dgm:prSet presAssocID="{0ED1F580-5599-4C35-B97B-25FC6B55B4E4}" presName="lineNode" presStyleLbl="alignAccFollowNode1" presStyleIdx="9" presStyleCnt="21"/>
      <dgm:spPr/>
    </dgm:pt>
    <dgm:pt modelId="{8543FB47-1F19-494D-BEA7-623794021328}" type="pres">
      <dgm:prSet presAssocID="{0ED1F580-5599-4C35-B97B-25FC6B55B4E4}" presName="lineArrowNode" presStyleLbl="alignAccFollowNode1" presStyleIdx="10" presStyleCnt="21"/>
      <dgm:spPr/>
    </dgm:pt>
    <dgm:pt modelId="{B5963605-E0AB-4140-B6AA-55EC6BD466F9}" type="pres">
      <dgm:prSet presAssocID="{94B698AD-635F-48CB-9F63-61DB5AF289AD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DB12FCC8-09B3-4FC1-8571-4CD673F9DAF1}" type="pres">
      <dgm:prSet presAssocID="{94B698AD-635F-48CB-9F63-61DB5AF289AD}" presName="spacerBetweenCircleAndCallout" presStyleCnt="0">
        <dgm:presLayoutVars/>
      </dgm:prSet>
      <dgm:spPr/>
    </dgm:pt>
    <dgm:pt modelId="{879AF0D1-07A3-4602-B2F2-C249F4BEE15E}" type="pres">
      <dgm:prSet presAssocID="{0ED1F580-5599-4C35-B97B-25FC6B55B4E4}" presName="nodeText" presStyleLbl="alignAccFollowNode1" presStyleIdx="11" presStyleCnt="21">
        <dgm:presLayoutVars>
          <dgm:bulletEnabled val="1"/>
        </dgm:presLayoutVars>
      </dgm:prSet>
      <dgm:spPr/>
    </dgm:pt>
    <dgm:pt modelId="{98828491-E01F-4D05-9F52-5B466951899B}" type="pres">
      <dgm:prSet presAssocID="{94B698AD-635F-48CB-9F63-61DB5AF289AD}" presName="sibTransComposite" presStyleCnt="0"/>
      <dgm:spPr/>
    </dgm:pt>
    <dgm:pt modelId="{102D745A-4D0C-4388-9AEE-C0A602FC841D}" type="pres">
      <dgm:prSet presAssocID="{E245FE59-3C6E-449D-B472-B51F213AE5EC}" presName="compositeNode" presStyleCnt="0"/>
      <dgm:spPr/>
    </dgm:pt>
    <dgm:pt modelId="{F44A1609-BBCD-451B-8613-A36FB69D3E9E}" type="pres">
      <dgm:prSet presAssocID="{E245FE59-3C6E-449D-B472-B51F213AE5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A74097-67D9-4C99-BAD9-69A3C746115F}" type="pres">
      <dgm:prSet presAssocID="{E245FE59-3C6E-449D-B472-B51F213AE5EC}" presName="parSh" presStyleCnt="0"/>
      <dgm:spPr/>
    </dgm:pt>
    <dgm:pt modelId="{32A0FFB2-6F6C-4011-ABE3-C095DF221187}" type="pres">
      <dgm:prSet presAssocID="{E245FE59-3C6E-449D-B472-B51F213AE5EC}" presName="lineNode" presStyleLbl="alignAccFollowNode1" presStyleIdx="12" presStyleCnt="21"/>
      <dgm:spPr/>
    </dgm:pt>
    <dgm:pt modelId="{14E8BC82-89CB-4C53-BE7F-DAE1D84C9BAC}" type="pres">
      <dgm:prSet presAssocID="{E245FE59-3C6E-449D-B472-B51F213AE5EC}" presName="lineArrowNode" presStyleLbl="alignAccFollowNode1" presStyleIdx="13" presStyleCnt="21"/>
      <dgm:spPr/>
    </dgm:pt>
    <dgm:pt modelId="{D966B823-E3B6-4277-9ABF-B903A1A4BAAA}" type="pres">
      <dgm:prSet presAssocID="{2EB1FC0D-C132-4F1F-A0F2-23E8EE6A53B1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3E5539E1-A78E-410C-A97F-274686BFA2C8}" type="pres">
      <dgm:prSet presAssocID="{2EB1FC0D-C132-4F1F-A0F2-23E8EE6A53B1}" presName="spacerBetweenCircleAndCallout" presStyleCnt="0">
        <dgm:presLayoutVars/>
      </dgm:prSet>
      <dgm:spPr/>
    </dgm:pt>
    <dgm:pt modelId="{BD234F2A-4AFC-4D00-BA54-A3BB8492DD39}" type="pres">
      <dgm:prSet presAssocID="{E245FE59-3C6E-449D-B472-B51F213AE5EC}" presName="nodeText" presStyleLbl="alignAccFollowNode1" presStyleIdx="14" presStyleCnt="21">
        <dgm:presLayoutVars>
          <dgm:bulletEnabled val="1"/>
        </dgm:presLayoutVars>
      </dgm:prSet>
      <dgm:spPr/>
    </dgm:pt>
    <dgm:pt modelId="{C0AA3A4A-C5CC-42F6-818F-42589E6C4D46}" type="pres">
      <dgm:prSet presAssocID="{2EB1FC0D-C132-4F1F-A0F2-23E8EE6A53B1}" presName="sibTransComposite" presStyleCnt="0"/>
      <dgm:spPr/>
    </dgm:pt>
    <dgm:pt modelId="{3FAE1B18-3951-428D-8F36-6A24FFC08E63}" type="pres">
      <dgm:prSet presAssocID="{0FA7E724-E563-4BAA-B1E8-F6173E9A5E01}" presName="compositeNode" presStyleCnt="0"/>
      <dgm:spPr/>
    </dgm:pt>
    <dgm:pt modelId="{4434E129-7181-404D-83D6-86BEDAF84E57}" type="pres">
      <dgm:prSet presAssocID="{0FA7E724-E563-4BAA-B1E8-F6173E9A5E0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CC7F858-C0AD-4FA8-9041-6D1B740048BD}" type="pres">
      <dgm:prSet presAssocID="{0FA7E724-E563-4BAA-B1E8-F6173E9A5E01}" presName="parSh" presStyleCnt="0"/>
      <dgm:spPr/>
    </dgm:pt>
    <dgm:pt modelId="{883B05CF-FCF9-425A-B84B-1CF020A28F21}" type="pres">
      <dgm:prSet presAssocID="{0FA7E724-E563-4BAA-B1E8-F6173E9A5E01}" presName="lineNode" presStyleLbl="alignAccFollowNode1" presStyleIdx="15" presStyleCnt="21"/>
      <dgm:spPr/>
    </dgm:pt>
    <dgm:pt modelId="{B017BE5F-6746-4BC6-9F2D-5EF60010D9D9}" type="pres">
      <dgm:prSet presAssocID="{0FA7E724-E563-4BAA-B1E8-F6173E9A5E01}" presName="lineArrowNode" presStyleLbl="alignAccFollowNode1" presStyleIdx="16" presStyleCnt="21"/>
      <dgm:spPr/>
    </dgm:pt>
    <dgm:pt modelId="{E9D43A4D-B23B-4F48-8DA3-4FDA984F36D7}" type="pres">
      <dgm:prSet presAssocID="{233F745D-A900-40BB-81E2-E2D0309780DE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84C7B184-F66D-4C6B-913E-4827020DE0E8}" type="pres">
      <dgm:prSet presAssocID="{233F745D-A900-40BB-81E2-E2D0309780DE}" presName="spacerBetweenCircleAndCallout" presStyleCnt="0">
        <dgm:presLayoutVars/>
      </dgm:prSet>
      <dgm:spPr/>
    </dgm:pt>
    <dgm:pt modelId="{63048517-2904-4CD1-A97B-D7061BCC4473}" type="pres">
      <dgm:prSet presAssocID="{0FA7E724-E563-4BAA-B1E8-F6173E9A5E01}" presName="nodeText" presStyleLbl="alignAccFollowNode1" presStyleIdx="17" presStyleCnt="21">
        <dgm:presLayoutVars>
          <dgm:bulletEnabled val="1"/>
        </dgm:presLayoutVars>
      </dgm:prSet>
      <dgm:spPr/>
    </dgm:pt>
    <dgm:pt modelId="{FB47AE3B-7E0D-4F12-B082-CF183627F7AE}" type="pres">
      <dgm:prSet presAssocID="{233F745D-A900-40BB-81E2-E2D0309780DE}" presName="sibTransComposite" presStyleCnt="0"/>
      <dgm:spPr/>
    </dgm:pt>
    <dgm:pt modelId="{A26D0C4A-7436-4BF3-B0DC-BC151B1881DB}" type="pres">
      <dgm:prSet presAssocID="{D3EB5339-C4EA-48E9-B522-CB09BE1C320F}" presName="compositeNode" presStyleCnt="0"/>
      <dgm:spPr/>
    </dgm:pt>
    <dgm:pt modelId="{FA857DC3-3089-4618-AA80-F8D7AE54A267}" type="pres">
      <dgm:prSet presAssocID="{D3EB5339-C4EA-48E9-B522-CB09BE1C32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5E3FCA0-4C2F-408B-91D2-9B1B73228BF2}" type="pres">
      <dgm:prSet presAssocID="{D3EB5339-C4EA-48E9-B522-CB09BE1C320F}" presName="parSh" presStyleCnt="0"/>
      <dgm:spPr/>
    </dgm:pt>
    <dgm:pt modelId="{B1584937-058E-457C-A0BC-645D89134F56}" type="pres">
      <dgm:prSet presAssocID="{D3EB5339-C4EA-48E9-B522-CB09BE1C320F}" presName="lineNode" presStyleLbl="alignAccFollowNode1" presStyleIdx="18" presStyleCnt="21"/>
      <dgm:spPr/>
    </dgm:pt>
    <dgm:pt modelId="{81A0A4B5-5927-492E-9E73-CD1E7D4E9D54}" type="pres">
      <dgm:prSet presAssocID="{D3EB5339-C4EA-48E9-B522-CB09BE1C320F}" presName="lineArrowNode" presStyleLbl="alignAccFollowNode1" presStyleIdx="19" presStyleCnt="21"/>
      <dgm:spPr/>
    </dgm:pt>
    <dgm:pt modelId="{58C18B2D-D9D4-41C1-AA75-D44BD89D8CA7}" type="pres">
      <dgm:prSet presAssocID="{BB6790CA-8071-432C-85E9-4361B9F1D5BA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220ABA5C-7364-4D3A-A695-796740FCA88D}" type="pres">
      <dgm:prSet presAssocID="{BB6790CA-8071-432C-85E9-4361B9F1D5BA}" presName="spacerBetweenCircleAndCallout" presStyleCnt="0">
        <dgm:presLayoutVars/>
      </dgm:prSet>
      <dgm:spPr/>
    </dgm:pt>
    <dgm:pt modelId="{E05A1114-9A9E-4704-AA18-E2A7B0CB3638}" type="pres">
      <dgm:prSet presAssocID="{D3EB5339-C4EA-48E9-B522-CB09BE1C320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3D7E3C08-8B2A-4ACC-9719-7E571548EDAD}" type="presOf" srcId="{2EB1FC0D-C132-4F1F-A0F2-23E8EE6A53B1}" destId="{D966B823-E3B6-4277-9ABF-B903A1A4BAAA}" srcOrd="0" destOrd="0" presId="urn:microsoft.com/office/officeart/2016/7/layout/LinearArrowProcessNumbered"/>
    <dgm:cxn modelId="{8FE52511-F005-4A14-BF86-3CAC0A8F3C37}" type="presOf" srcId="{D3EB5339-C4EA-48E9-B522-CB09BE1C320F}" destId="{E05A1114-9A9E-4704-AA18-E2A7B0CB3638}" srcOrd="0" destOrd="0" presId="urn:microsoft.com/office/officeart/2016/7/layout/LinearArrowProcessNumbered"/>
    <dgm:cxn modelId="{C48CA31A-9063-4C56-AED9-21E887A9A9A4}" type="presOf" srcId="{BB6790CA-8071-432C-85E9-4361B9F1D5BA}" destId="{58C18B2D-D9D4-41C1-AA75-D44BD89D8CA7}" srcOrd="0" destOrd="0" presId="urn:microsoft.com/office/officeart/2016/7/layout/LinearArrowProcessNumbered"/>
    <dgm:cxn modelId="{BA523A20-B74B-470B-9817-BCE5A9D804A8}" type="presOf" srcId="{12421C4F-8355-4C63-9FA4-BABA8A9CECAB}" destId="{0D7EC8B9-A2E6-46D1-B1EA-D174486FCA31}" srcOrd="0" destOrd="0" presId="urn:microsoft.com/office/officeart/2016/7/layout/LinearArrowProcessNumbered"/>
    <dgm:cxn modelId="{D9B6FC2A-1039-4610-AC0A-7D42598A8014}" type="presOf" srcId="{E245FE59-3C6E-449D-B472-B51F213AE5EC}" destId="{BD234F2A-4AFC-4D00-BA54-A3BB8492DD39}" srcOrd="0" destOrd="0" presId="urn:microsoft.com/office/officeart/2016/7/layout/LinearArrowProcessNumbered"/>
    <dgm:cxn modelId="{1F843B2C-9F92-4B24-B7AF-5E7B0BFC229D}" srcId="{B16ED3A4-F259-4D68-813D-081F78FF1463}" destId="{0ED1F580-5599-4C35-B97B-25FC6B55B4E4}" srcOrd="3" destOrd="0" parTransId="{F12D92A3-9553-4D04-B855-C39E10658945}" sibTransId="{94B698AD-635F-48CB-9F63-61DB5AF289AD}"/>
    <dgm:cxn modelId="{A7B1AC61-AA87-4CFA-812C-B748CCA5E777}" srcId="{B16ED3A4-F259-4D68-813D-081F78FF1463}" destId="{0FA7E724-E563-4BAA-B1E8-F6173E9A5E01}" srcOrd="5" destOrd="0" parTransId="{B1C52891-1AD2-41C1-9493-5714C568266B}" sibTransId="{233F745D-A900-40BB-81E2-E2D0309780DE}"/>
    <dgm:cxn modelId="{ACC33C4D-9EF1-4D6A-B152-953F95142DCB}" srcId="{B16ED3A4-F259-4D68-813D-081F78FF1463}" destId="{96BCE375-5653-4B56-B448-A8F9656BAEB1}" srcOrd="0" destOrd="0" parTransId="{2FE2B1FF-A892-4B8C-9628-CC599EC73445}" sibTransId="{FAEA3AEF-1389-4AD7-8885-240CF565E362}"/>
    <dgm:cxn modelId="{E9C20492-9A5E-4ECD-8A08-CA70DBA115C0}" srcId="{B16ED3A4-F259-4D68-813D-081F78FF1463}" destId="{12421C4F-8355-4C63-9FA4-BABA8A9CECAB}" srcOrd="2" destOrd="0" parTransId="{7EE46502-DF2E-4834-8E22-9F35A30EA320}" sibTransId="{DF9507A2-E988-4101-95E1-8CF055F09BAE}"/>
    <dgm:cxn modelId="{5135B8A8-3582-497E-841A-44B18F227B17}" srcId="{B16ED3A4-F259-4D68-813D-081F78FF1463}" destId="{D3EB5339-C4EA-48E9-B522-CB09BE1C320F}" srcOrd="6" destOrd="0" parTransId="{55329DAE-CD11-4E70-8843-E6F574531AA6}" sibTransId="{BB6790CA-8071-432C-85E9-4361B9F1D5BA}"/>
    <dgm:cxn modelId="{E6FB49B8-1381-4238-9969-A4EB28C32246}" type="presOf" srcId="{94B698AD-635F-48CB-9F63-61DB5AF289AD}" destId="{B5963605-E0AB-4140-B6AA-55EC6BD466F9}" srcOrd="0" destOrd="0" presId="urn:microsoft.com/office/officeart/2016/7/layout/LinearArrowProcessNumbered"/>
    <dgm:cxn modelId="{39A22DB9-F131-4D9A-98AB-46490A164EFB}" type="presOf" srcId="{233F745D-A900-40BB-81E2-E2D0309780DE}" destId="{E9D43A4D-B23B-4F48-8DA3-4FDA984F36D7}" srcOrd="0" destOrd="0" presId="urn:microsoft.com/office/officeart/2016/7/layout/LinearArrowProcessNumbered"/>
    <dgm:cxn modelId="{65C447B9-6AEF-4D0D-BD21-0B5EEA4ED929}" type="presOf" srcId="{44B6A78D-7D3E-47C3-94BF-27B79CAC755E}" destId="{E1FBF860-24CC-42C8-9ABD-A3EDD6736CB4}" srcOrd="0" destOrd="0" presId="urn:microsoft.com/office/officeart/2016/7/layout/LinearArrowProcessNumbered"/>
    <dgm:cxn modelId="{8E1096BF-8C1C-40CE-89D7-166742C5B41A}" type="presOf" srcId="{DF9507A2-E988-4101-95E1-8CF055F09BAE}" destId="{8380901B-2130-4103-A294-B2B4CFA41877}" srcOrd="0" destOrd="0" presId="urn:microsoft.com/office/officeart/2016/7/layout/LinearArrowProcessNumbered"/>
    <dgm:cxn modelId="{4AC68FCA-8752-49FF-B477-50F5E279941E}" type="presOf" srcId="{FAEA3AEF-1389-4AD7-8885-240CF565E362}" destId="{535CA269-FEC7-41F7-9733-A89B896F136A}" srcOrd="0" destOrd="0" presId="urn:microsoft.com/office/officeart/2016/7/layout/LinearArrowProcessNumbered"/>
    <dgm:cxn modelId="{D4D0B0CC-AE1E-4B54-9AB9-BFFF67562EA8}" srcId="{B16ED3A4-F259-4D68-813D-081F78FF1463}" destId="{44B6A78D-7D3E-47C3-94BF-27B79CAC755E}" srcOrd="1" destOrd="0" parTransId="{F3E049A5-891B-44CD-9485-1208646EAAEE}" sibTransId="{64E3EEE8-DF2A-4FA3-B463-C05DFDA40491}"/>
    <dgm:cxn modelId="{7A2F3BCD-C51D-4115-8E78-A2D89422F08E}" srcId="{B16ED3A4-F259-4D68-813D-081F78FF1463}" destId="{E245FE59-3C6E-449D-B472-B51F213AE5EC}" srcOrd="4" destOrd="0" parTransId="{82E4DEF6-58BF-4363-B27D-7FDADFC4EB68}" sibTransId="{2EB1FC0D-C132-4F1F-A0F2-23E8EE6A53B1}"/>
    <dgm:cxn modelId="{928CE7D3-BE33-47C4-8CDF-A595B4B0548E}" type="presOf" srcId="{64E3EEE8-DF2A-4FA3-B463-C05DFDA40491}" destId="{E8760461-ED28-4457-AD41-0552FEAC3E90}" srcOrd="0" destOrd="0" presId="urn:microsoft.com/office/officeart/2016/7/layout/LinearArrowProcessNumbered"/>
    <dgm:cxn modelId="{D47844E2-F491-4D3C-AD14-BD6CB3B25955}" type="presOf" srcId="{0ED1F580-5599-4C35-B97B-25FC6B55B4E4}" destId="{879AF0D1-07A3-4602-B2F2-C249F4BEE15E}" srcOrd="0" destOrd="0" presId="urn:microsoft.com/office/officeart/2016/7/layout/LinearArrowProcessNumbered"/>
    <dgm:cxn modelId="{35D4F9F5-5391-40ED-BB74-36A13CF9CCE4}" type="presOf" srcId="{0FA7E724-E563-4BAA-B1E8-F6173E9A5E01}" destId="{63048517-2904-4CD1-A97B-D7061BCC4473}" srcOrd="0" destOrd="0" presId="urn:microsoft.com/office/officeart/2016/7/layout/LinearArrowProcessNumbered"/>
    <dgm:cxn modelId="{3B342AFB-19A5-4C18-B1D4-5A5B57F61F31}" type="presOf" srcId="{B16ED3A4-F259-4D68-813D-081F78FF1463}" destId="{9065C069-78D7-4279-B3CC-0B55270712A5}" srcOrd="0" destOrd="0" presId="urn:microsoft.com/office/officeart/2016/7/layout/LinearArrowProcessNumbered"/>
    <dgm:cxn modelId="{737927FF-C7A7-4280-86E8-B79BA74D3B1C}" type="presOf" srcId="{96BCE375-5653-4B56-B448-A8F9656BAEB1}" destId="{061C4B28-1616-4480-BC6E-C646D0AACA01}" srcOrd="0" destOrd="0" presId="urn:microsoft.com/office/officeart/2016/7/layout/LinearArrowProcessNumbered"/>
    <dgm:cxn modelId="{2E564BC7-1523-4F84-9134-9734A6897090}" type="presParOf" srcId="{9065C069-78D7-4279-B3CC-0B55270712A5}" destId="{7ED3FE7B-57E3-4769-B537-17817C4AD255}" srcOrd="0" destOrd="0" presId="urn:microsoft.com/office/officeart/2016/7/layout/LinearArrowProcessNumbered"/>
    <dgm:cxn modelId="{3DC93C2C-5B5C-4165-8785-C2F4F020BA8E}" type="presParOf" srcId="{7ED3FE7B-57E3-4769-B537-17817C4AD255}" destId="{A4ADAD40-049E-4CE0-911E-EFEE113E40B1}" srcOrd="0" destOrd="0" presId="urn:microsoft.com/office/officeart/2016/7/layout/LinearArrowProcessNumbered"/>
    <dgm:cxn modelId="{24A88245-75DD-4441-8A81-9411CF8BFC40}" type="presParOf" srcId="{7ED3FE7B-57E3-4769-B537-17817C4AD255}" destId="{664E1B43-1FB6-4110-8155-C92B2A725B56}" srcOrd="1" destOrd="0" presId="urn:microsoft.com/office/officeart/2016/7/layout/LinearArrowProcessNumbered"/>
    <dgm:cxn modelId="{DF2E43D4-E3E5-4504-8D7B-31C3C1AFFDD9}" type="presParOf" srcId="{664E1B43-1FB6-4110-8155-C92B2A725B56}" destId="{B17D2D84-0768-4D53-80AF-8AE48D173158}" srcOrd="0" destOrd="0" presId="urn:microsoft.com/office/officeart/2016/7/layout/LinearArrowProcessNumbered"/>
    <dgm:cxn modelId="{2F10648D-7C54-4F90-9E72-AE48FFD90C0A}" type="presParOf" srcId="{664E1B43-1FB6-4110-8155-C92B2A725B56}" destId="{932EAF68-930A-4DB3-98F2-104820F62DCB}" srcOrd="1" destOrd="0" presId="urn:microsoft.com/office/officeart/2016/7/layout/LinearArrowProcessNumbered"/>
    <dgm:cxn modelId="{4E66AF04-9F05-4EE1-BF27-89519B487946}" type="presParOf" srcId="{664E1B43-1FB6-4110-8155-C92B2A725B56}" destId="{535CA269-FEC7-41F7-9733-A89B896F136A}" srcOrd="2" destOrd="0" presId="urn:microsoft.com/office/officeart/2016/7/layout/LinearArrowProcessNumbered"/>
    <dgm:cxn modelId="{82DB3F91-AADA-4373-AF0E-CB5F5C80DB4D}" type="presParOf" srcId="{664E1B43-1FB6-4110-8155-C92B2A725B56}" destId="{10F19412-2559-40BF-9AB7-4C3BE5DC400D}" srcOrd="3" destOrd="0" presId="urn:microsoft.com/office/officeart/2016/7/layout/LinearArrowProcessNumbered"/>
    <dgm:cxn modelId="{DE6BB2CD-3D5B-43DD-B9FF-79B8118A643C}" type="presParOf" srcId="{7ED3FE7B-57E3-4769-B537-17817C4AD255}" destId="{061C4B28-1616-4480-BC6E-C646D0AACA01}" srcOrd="2" destOrd="0" presId="urn:microsoft.com/office/officeart/2016/7/layout/LinearArrowProcessNumbered"/>
    <dgm:cxn modelId="{720EA90C-6A61-4E08-983D-214B71D714B6}" type="presParOf" srcId="{9065C069-78D7-4279-B3CC-0B55270712A5}" destId="{0CE83FDE-0635-4F0C-853B-86C1BA493D5B}" srcOrd="1" destOrd="0" presId="urn:microsoft.com/office/officeart/2016/7/layout/LinearArrowProcessNumbered"/>
    <dgm:cxn modelId="{3DE6C991-4D7E-4082-989A-D50B1DB3F13D}" type="presParOf" srcId="{9065C069-78D7-4279-B3CC-0B55270712A5}" destId="{43164E59-6D8D-493A-9072-E56578EB7BF6}" srcOrd="2" destOrd="0" presId="urn:microsoft.com/office/officeart/2016/7/layout/LinearArrowProcessNumbered"/>
    <dgm:cxn modelId="{E99A7DD0-3827-4E66-8A58-D292A453C572}" type="presParOf" srcId="{43164E59-6D8D-493A-9072-E56578EB7BF6}" destId="{05157268-86AE-4F7F-9868-80ADA3FCD517}" srcOrd="0" destOrd="0" presId="urn:microsoft.com/office/officeart/2016/7/layout/LinearArrowProcessNumbered"/>
    <dgm:cxn modelId="{01B8CEAD-D1BE-410F-AB5E-A7959AE4A464}" type="presParOf" srcId="{43164E59-6D8D-493A-9072-E56578EB7BF6}" destId="{54FB508B-DFBF-4366-AC57-E939D1092FF7}" srcOrd="1" destOrd="0" presId="urn:microsoft.com/office/officeart/2016/7/layout/LinearArrowProcessNumbered"/>
    <dgm:cxn modelId="{9B5F5601-5999-45F6-A4D3-DF9035D0300B}" type="presParOf" srcId="{54FB508B-DFBF-4366-AC57-E939D1092FF7}" destId="{C5604AE7-A2E2-482F-A898-4C5F7E6B8A9B}" srcOrd="0" destOrd="0" presId="urn:microsoft.com/office/officeart/2016/7/layout/LinearArrowProcessNumbered"/>
    <dgm:cxn modelId="{38517DC2-6D27-4C16-B9DF-04E3CCF7FBF2}" type="presParOf" srcId="{54FB508B-DFBF-4366-AC57-E939D1092FF7}" destId="{34EE7B1F-8DC5-490D-B31E-0405E8E0CF9A}" srcOrd="1" destOrd="0" presId="urn:microsoft.com/office/officeart/2016/7/layout/LinearArrowProcessNumbered"/>
    <dgm:cxn modelId="{D4F458A5-E99A-44E3-B49F-F3D0A2E4AE8B}" type="presParOf" srcId="{54FB508B-DFBF-4366-AC57-E939D1092FF7}" destId="{E8760461-ED28-4457-AD41-0552FEAC3E90}" srcOrd="2" destOrd="0" presId="urn:microsoft.com/office/officeart/2016/7/layout/LinearArrowProcessNumbered"/>
    <dgm:cxn modelId="{4D863918-0622-4ED3-AC41-5AC4CC9D293E}" type="presParOf" srcId="{54FB508B-DFBF-4366-AC57-E939D1092FF7}" destId="{A544E668-074C-43EE-8EDE-486D9DB26FED}" srcOrd="3" destOrd="0" presId="urn:microsoft.com/office/officeart/2016/7/layout/LinearArrowProcessNumbered"/>
    <dgm:cxn modelId="{97BF2148-504D-4B72-8977-D1B9BB3A1D33}" type="presParOf" srcId="{43164E59-6D8D-493A-9072-E56578EB7BF6}" destId="{E1FBF860-24CC-42C8-9ABD-A3EDD6736CB4}" srcOrd="2" destOrd="0" presId="urn:microsoft.com/office/officeart/2016/7/layout/LinearArrowProcessNumbered"/>
    <dgm:cxn modelId="{A21FF17A-0C56-4CB0-9660-C3E90594C490}" type="presParOf" srcId="{9065C069-78D7-4279-B3CC-0B55270712A5}" destId="{486574F0-04D4-4B8E-A909-963106B6B9F5}" srcOrd="3" destOrd="0" presId="urn:microsoft.com/office/officeart/2016/7/layout/LinearArrowProcessNumbered"/>
    <dgm:cxn modelId="{C638CC93-A8A4-45C7-BEFF-74C5C77DE202}" type="presParOf" srcId="{9065C069-78D7-4279-B3CC-0B55270712A5}" destId="{DD8FB961-DAD3-4C05-BF89-8E97CA3398BD}" srcOrd="4" destOrd="0" presId="urn:microsoft.com/office/officeart/2016/7/layout/LinearArrowProcessNumbered"/>
    <dgm:cxn modelId="{AD30CEF7-F75B-4E56-BE57-F94EB7259573}" type="presParOf" srcId="{DD8FB961-DAD3-4C05-BF89-8E97CA3398BD}" destId="{75DB7953-9960-4446-8865-65E7653EB120}" srcOrd="0" destOrd="0" presId="urn:microsoft.com/office/officeart/2016/7/layout/LinearArrowProcessNumbered"/>
    <dgm:cxn modelId="{DDABF3E7-82A2-4CD9-A819-9BCF8EFC4760}" type="presParOf" srcId="{DD8FB961-DAD3-4C05-BF89-8E97CA3398BD}" destId="{89FB8918-0731-4465-8C8B-4884BEEEAC32}" srcOrd="1" destOrd="0" presId="urn:microsoft.com/office/officeart/2016/7/layout/LinearArrowProcessNumbered"/>
    <dgm:cxn modelId="{6CA65997-64E9-447E-8397-50A8472EE636}" type="presParOf" srcId="{89FB8918-0731-4465-8C8B-4884BEEEAC32}" destId="{C0C766F7-7304-4FCF-B2F8-24FA5AC47BD7}" srcOrd="0" destOrd="0" presId="urn:microsoft.com/office/officeart/2016/7/layout/LinearArrowProcessNumbered"/>
    <dgm:cxn modelId="{3A72CD1D-FCA0-4515-8766-766D930D4CDF}" type="presParOf" srcId="{89FB8918-0731-4465-8C8B-4884BEEEAC32}" destId="{BA985C22-384E-4304-A5F0-7603D07F3B4B}" srcOrd="1" destOrd="0" presId="urn:microsoft.com/office/officeart/2016/7/layout/LinearArrowProcessNumbered"/>
    <dgm:cxn modelId="{D68FF04B-10FD-4A94-A02B-2BEED0876936}" type="presParOf" srcId="{89FB8918-0731-4465-8C8B-4884BEEEAC32}" destId="{8380901B-2130-4103-A294-B2B4CFA41877}" srcOrd="2" destOrd="0" presId="urn:microsoft.com/office/officeart/2016/7/layout/LinearArrowProcessNumbered"/>
    <dgm:cxn modelId="{C18507DF-2CB9-46A8-BD59-1925DE038998}" type="presParOf" srcId="{89FB8918-0731-4465-8C8B-4884BEEEAC32}" destId="{4F52BD50-2C49-450B-A9BF-272976F8AC10}" srcOrd="3" destOrd="0" presId="urn:microsoft.com/office/officeart/2016/7/layout/LinearArrowProcessNumbered"/>
    <dgm:cxn modelId="{F6D7FEC2-3F61-475B-9F9C-DCC3E5E22199}" type="presParOf" srcId="{DD8FB961-DAD3-4C05-BF89-8E97CA3398BD}" destId="{0D7EC8B9-A2E6-46D1-B1EA-D174486FCA31}" srcOrd="2" destOrd="0" presId="urn:microsoft.com/office/officeart/2016/7/layout/LinearArrowProcessNumbered"/>
    <dgm:cxn modelId="{84CAE5C3-84E4-4BB9-9B24-0AA0F5D685FB}" type="presParOf" srcId="{9065C069-78D7-4279-B3CC-0B55270712A5}" destId="{C57B6160-0FA8-4BD7-8EE5-EF16D4F84575}" srcOrd="5" destOrd="0" presId="urn:microsoft.com/office/officeart/2016/7/layout/LinearArrowProcessNumbered"/>
    <dgm:cxn modelId="{D7B548C5-0F8A-4C64-9862-392560CA9806}" type="presParOf" srcId="{9065C069-78D7-4279-B3CC-0B55270712A5}" destId="{D2803D79-F4BB-4F3E-91F7-57BCBCD92A81}" srcOrd="6" destOrd="0" presId="urn:microsoft.com/office/officeart/2016/7/layout/LinearArrowProcessNumbered"/>
    <dgm:cxn modelId="{862DAA60-1BC3-4658-9462-FA6301C801C8}" type="presParOf" srcId="{D2803D79-F4BB-4F3E-91F7-57BCBCD92A81}" destId="{4C0A2E59-F4EE-478D-AFB9-0AC844A3FA03}" srcOrd="0" destOrd="0" presId="urn:microsoft.com/office/officeart/2016/7/layout/LinearArrowProcessNumbered"/>
    <dgm:cxn modelId="{45ADED78-7B41-4A92-AB45-86F6E817D0EF}" type="presParOf" srcId="{D2803D79-F4BB-4F3E-91F7-57BCBCD92A81}" destId="{3C9A61C3-6B24-48B9-99E5-380675A6BE4E}" srcOrd="1" destOrd="0" presId="urn:microsoft.com/office/officeart/2016/7/layout/LinearArrowProcessNumbered"/>
    <dgm:cxn modelId="{70940154-4318-4BE7-B9D8-4ADD30089DF1}" type="presParOf" srcId="{3C9A61C3-6B24-48B9-99E5-380675A6BE4E}" destId="{E8D8DDD6-3A2A-4718-AD79-94A4CDFB74B4}" srcOrd="0" destOrd="0" presId="urn:microsoft.com/office/officeart/2016/7/layout/LinearArrowProcessNumbered"/>
    <dgm:cxn modelId="{5C03A3E4-D952-4B00-8EAE-99FE5DB6D3A0}" type="presParOf" srcId="{3C9A61C3-6B24-48B9-99E5-380675A6BE4E}" destId="{8543FB47-1F19-494D-BEA7-623794021328}" srcOrd="1" destOrd="0" presId="urn:microsoft.com/office/officeart/2016/7/layout/LinearArrowProcessNumbered"/>
    <dgm:cxn modelId="{2CDF37AB-A26F-469C-9773-09E46A681AC0}" type="presParOf" srcId="{3C9A61C3-6B24-48B9-99E5-380675A6BE4E}" destId="{B5963605-E0AB-4140-B6AA-55EC6BD466F9}" srcOrd="2" destOrd="0" presId="urn:microsoft.com/office/officeart/2016/7/layout/LinearArrowProcessNumbered"/>
    <dgm:cxn modelId="{5940B2D5-9977-487F-8AFC-1B29469F78A6}" type="presParOf" srcId="{3C9A61C3-6B24-48B9-99E5-380675A6BE4E}" destId="{DB12FCC8-09B3-4FC1-8571-4CD673F9DAF1}" srcOrd="3" destOrd="0" presId="urn:microsoft.com/office/officeart/2016/7/layout/LinearArrowProcessNumbered"/>
    <dgm:cxn modelId="{5BF1ECE8-948B-4EA3-83CE-77B4232604B9}" type="presParOf" srcId="{D2803D79-F4BB-4F3E-91F7-57BCBCD92A81}" destId="{879AF0D1-07A3-4602-B2F2-C249F4BEE15E}" srcOrd="2" destOrd="0" presId="urn:microsoft.com/office/officeart/2016/7/layout/LinearArrowProcessNumbered"/>
    <dgm:cxn modelId="{530B83EE-A002-4D7E-8019-F153CC203FB1}" type="presParOf" srcId="{9065C069-78D7-4279-B3CC-0B55270712A5}" destId="{98828491-E01F-4D05-9F52-5B466951899B}" srcOrd="7" destOrd="0" presId="urn:microsoft.com/office/officeart/2016/7/layout/LinearArrowProcessNumbered"/>
    <dgm:cxn modelId="{FF99E160-9663-4E4B-B127-AB114F5ECD47}" type="presParOf" srcId="{9065C069-78D7-4279-B3CC-0B55270712A5}" destId="{102D745A-4D0C-4388-9AEE-C0A602FC841D}" srcOrd="8" destOrd="0" presId="urn:microsoft.com/office/officeart/2016/7/layout/LinearArrowProcessNumbered"/>
    <dgm:cxn modelId="{62A4A611-39DA-4C07-B492-C1A48FE21E75}" type="presParOf" srcId="{102D745A-4D0C-4388-9AEE-C0A602FC841D}" destId="{F44A1609-BBCD-451B-8613-A36FB69D3E9E}" srcOrd="0" destOrd="0" presId="urn:microsoft.com/office/officeart/2016/7/layout/LinearArrowProcessNumbered"/>
    <dgm:cxn modelId="{37BD4886-1BF4-48DA-B36D-B13EE3E05C11}" type="presParOf" srcId="{102D745A-4D0C-4388-9AEE-C0A602FC841D}" destId="{96A74097-67D9-4C99-BAD9-69A3C746115F}" srcOrd="1" destOrd="0" presId="urn:microsoft.com/office/officeart/2016/7/layout/LinearArrowProcessNumbered"/>
    <dgm:cxn modelId="{12047C9F-AF1D-4485-8B84-860ADA33F2EC}" type="presParOf" srcId="{96A74097-67D9-4C99-BAD9-69A3C746115F}" destId="{32A0FFB2-6F6C-4011-ABE3-C095DF221187}" srcOrd="0" destOrd="0" presId="urn:microsoft.com/office/officeart/2016/7/layout/LinearArrowProcessNumbered"/>
    <dgm:cxn modelId="{BDA579E2-D853-40F9-BA1D-37E4FE8B0781}" type="presParOf" srcId="{96A74097-67D9-4C99-BAD9-69A3C746115F}" destId="{14E8BC82-89CB-4C53-BE7F-DAE1D84C9BAC}" srcOrd="1" destOrd="0" presId="urn:microsoft.com/office/officeart/2016/7/layout/LinearArrowProcessNumbered"/>
    <dgm:cxn modelId="{6032E5DC-E89C-4598-ACF9-FE22C60006F2}" type="presParOf" srcId="{96A74097-67D9-4C99-BAD9-69A3C746115F}" destId="{D966B823-E3B6-4277-9ABF-B903A1A4BAAA}" srcOrd="2" destOrd="0" presId="urn:microsoft.com/office/officeart/2016/7/layout/LinearArrowProcessNumbered"/>
    <dgm:cxn modelId="{8207233F-610F-45D3-9ED4-2143A7C00452}" type="presParOf" srcId="{96A74097-67D9-4C99-BAD9-69A3C746115F}" destId="{3E5539E1-A78E-410C-A97F-274686BFA2C8}" srcOrd="3" destOrd="0" presId="urn:microsoft.com/office/officeart/2016/7/layout/LinearArrowProcessNumbered"/>
    <dgm:cxn modelId="{91C86C26-2BC6-4DAF-B05E-55A8DF080A45}" type="presParOf" srcId="{102D745A-4D0C-4388-9AEE-C0A602FC841D}" destId="{BD234F2A-4AFC-4D00-BA54-A3BB8492DD39}" srcOrd="2" destOrd="0" presId="urn:microsoft.com/office/officeart/2016/7/layout/LinearArrowProcessNumbered"/>
    <dgm:cxn modelId="{5672F857-5E24-4A0A-8811-1CA6F45F35FB}" type="presParOf" srcId="{9065C069-78D7-4279-B3CC-0B55270712A5}" destId="{C0AA3A4A-C5CC-42F6-818F-42589E6C4D46}" srcOrd="9" destOrd="0" presId="urn:microsoft.com/office/officeart/2016/7/layout/LinearArrowProcessNumbered"/>
    <dgm:cxn modelId="{B7593361-3BD2-46B4-851B-C118F9B64A9C}" type="presParOf" srcId="{9065C069-78D7-4279-B3CC-0B55270712A5}" destId="{3FAE1B18-3951-428D-8F36-6A24FFC08E63}" srcOrd="10" destOrd="0" presId="urn:microsoft.com/office/officeart/2016/7/layout/LinearArrowProcessNumbered"/>
    <dgm:cxn modelId="{ECAB6BE7-F05B-4C64-806C-1D0A74785C5F}" type="presParOf" srcId="{3FAE1B18-3951-428D-8F36-6A24FFC08E63}" destId="{4434E129-7181-404D-83D6-86BEDAF84E57}" srcOrd="0" destOrd="0" presId="urn:microsoft.com/office/officeart/2016/7/layout/LinearArrowProcessNumbered"/>
    <dgm:cxn modelId="{E264EB50-4FA0-40FF-90B3-B7BDE0713F20}" type="presParOf" srcId="{3FAE1B18-3951-428D-8F36-6A24FFC08E63}" destId="{ACC7F858-C0AD-4FA8-9041-6D1B740048BD}" srcOrd="1" destOrd="0" presId="urn:microsoft.com/office/officeart/2016/7/layout/LinearArrowProcessNumbered"/>
    <dgm:cxn modelId="{8DEBD717-5D2E-438A-BE77-0FA6A0F579E8}" type="presParOf" srcId="{ACC7F858-C0AD-4FA8-9041-6D1B740048BD}" destId="{883B05CF-FCF9-425A-B84B-1CF020A28F21}" srcOrd="0" destOrd="0" presId="urn:microsoft.com/office/officeart/2016/7/layout/LinearArrowProcessNumbered"/>
    <dgm:cxn modelId="{B0D5503A-CA25-4CFC-BF32-95AEA86BC4F6}" type="presParOf" srcId="{ACC7F858-C0AD-4FA8-9041-6D1B740048BD}" destId="{B017BE5F-6746-4BC6-9F2D-5EF60010D9D9}" srcOrd="1" destOrd="0" presId="urn:microsoft.com/office/officeart/2016/7/layout/LinearArrowProcessNumbered"/>
    <dgm:cxn modelId="{AEBA433A-3782-476D-8778-EA4AD412A3E8}" type="presParOf" srcId="{ACC7F858-C0AD-4FA8-9041-6D1B740048BD}" destId="{E9D43A4D-B23B-4F48-8DA3-4FDA984F36D7}" srcOrd="2" destOrd="0" presId="urn:microsoft.com/office/officeart/2016/7/layout/LinearArrowProcessNumbered"/>
    <dgm:cxn modelId="{0EF4BAC2-0B22-4702-ADB2-8152AA86AB97}" type="presParOf" srcId="{ACC7F858-C0AD-4FA8-9041-6D1B740048BD}" destId="{84C7B184-F66D-4C6B-913E-4827020DE0E8}" srcOrd="3" destOrd="0" presId="urn:microsoft.com/office/officeart/2016/7/layout/LinearArrowProcessNumbered"/>
    <dgm:cxn modelId="{7DDC9A0E-5F26-432A-A5CE-160791640DA4}" type="presParOf" srcId="{3FAE1B18-3951-428D-8F36-6A24FFC08E63}" destId="{63048517-2904-4CD1-A97B-D7061BCC4473}" srcOrd="2" destOrd="0" presId="urn:microsoft.com/office/officeart/2016/7/layout/LinearArrowProcessNumbered"/>
    <dgm:cxn modelId="{C703D46B-4781-4C78-82B9-4CB2BC0ACDE5}" type="presParOf" srcId="{9065C069-78D7-4279-B3CC-0B55270712A5}" destId="{FB47AE3B-7E0D-4F12-B082-CF183627F7AE}" srcOrd="11" destOrd="0" presId="urn:microsoft.com/office/officeart/2016/7/layout/LinearArrowProcessNumbered"/>
    <dgm:cxn modelId="{0E9D9234-76D3-4EEE-80C3-ABC1A75BFA58}" type="presParOf" srcId="{9065C069-78D7-4279-B3CC-0B55270712A5}" destId="{A26D0C4A-7436-4BF3-B0DC-BC151B1881DB}" srcOrd="12" destOrd="0" presId="urn:microsoft.com/office/officeart/2016/7/layout/LinearArrowProcessNumbered"/>
    <dgm:cxn modelId="{703D8917-D7A6-495D-84DC-F9C54BDF5AB4}" type="presParOf" srcId="{A26D0C4A-7436-4BF3-B0DC-BC151B1881DB}" destId="{FA857DC3-3089-4618-AA80-F8D7AE54A267}" srcOrd="0" destOrd="0" presId="urn:microsoft.com/office/officeart/2016/7/layout/LinearArrowProcessNumbered"/>
    <dgm:cxn modelId="{7C0C3276-D751-48CA-A036-00DD714539B6}" type="presParOf" srcId="{A26D0C4A-7436-4BF3-B0DC-BC151B1881DB}" destId="{05E3FCA0-4C2F-408B-91D2-9B1B73228BF2}" srcOrd="1" destOrd="0" presId="urn:microsoft.com/office/officeart/2016/7/layout/LinearArrowProcessNumbered"/>
    <dgm:cxn modelId="{23DE818D-1C48-4930-BC4D-BA7798727E88}" type="presParOf" srcId="{05E3FCA0-4C2F-408B-91D2-9B1B73228BF2}" destId="{B1584937-058E-457C-A0BC-645D89134F56}" srcOrd="0" destOrd="0" presId="urn:microsoft.com/office/officeart/2016/7/layout/LinearArrowProcessNumbered"/>
    <dgm:cxn modelId="{4B34B6FC-3E37-4AAD-B62C-223233812B58}" type="presParOf" srcId="{05E3FCA0-4C2F-408B-91D2-9B1B73228BF2}" destId="{81A0A4B5-5927-492E-9E73-CD1E7D4E9D54}" srcOrd="1" destOrd="0" presId="urn:microsoft.com/office/officeart/2016/7/layout/LinearArrowProcessNumbered"/>
    <dgm:cxn modelId="{ED05B9CF-75D3-44DF-95CA-F279B7067E2D}" type="presParOf" srcId="{05E3FCA0-4C2F-408B-91D2-9B1B73228BF2}" destId="{58C18B2D-D9D4-41C1-AA75-D44BD89D8CA7}" srcOrd="2" destOrd="0" presId="urn:microsoft.com/office/officeart/2016/7/layout/LinearArrowProcessNumbered"/>
    <dgm:cxn modelId="{53C96320-1762-4223-9DE9-C0AC6F0E0E05}" type="presParOf" srcId="{05E3FCA0-4C2F-408B-91D2-9B1B73228BF2}" destId="{220ABA5C-7364-4D3A-A695-796740FCA88D}" srcOrd="3" destOrd="0" presId="urn:microsoft.com/office/officeart/2016/7/layout/LinearArrowProcessNumbered"/>
    <dgm:cxn modelId="{5A1D6A89-EC7C-4FE8-B979-5262388D21EE}" type="presParOf" srcId="{A26D0C4A-7436-4BF3-B0DC-BC151B1881DB}" destId="{E05A1114-9A9E-4704-AA18-E2A7B0CB363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2DE10-9AEA-4E9C-A9A3-E3D72D2D5685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Contains 4 main services:</a:t>
          </a:r>
        </a:p>
      </dsp:txBody>
      <dsp:txXfrm>
        <a:off x="0" y="3291729"/>
        <a:ext cx="6666833" cy="1166254"/>
      </dsp:txXfrm>
    </dsp:sp>
    <dsp:sp modelId="{30ED3660-FA44-4EB4-AB86-B37F1D319630}">
      <dsp:nvSpPr>
        <dsp:cNvPr id="0" name=""/>
        <dsp:cNvSpPr/>
      </dsp:nvSpPr>
      <dsp:spPr>
        <a:xfrm>
          <a:off x="0" y="4414789"/>
          <a:ext cx="1666708" cy="9934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Books catalog</a:t>
          </a:r>
        </a:p>
      </dsp:txBody>
      <dsp:txXfrm>
        <a:off x="0" y="4414789"/>
        <a:ext cx="1666708" cy="993476"/>
      </dsp:txXfrm>
    </dsp:sp>
    <dsp:sp modelId="{8AA6FFAF-E90F-46C9-987B-BE3E2EE6ED1B}">
      <dsp:nvSpPr>
        <dsp:cNvPr id="0" name=""/>
        <dsp:cNvSpPr/>
      </dsp:nvSpPr>
      <dsp:spPr>
        <a:xfrm>
          <a:off x="1666708" y="4414789"/>
          <a:ext cx="1666708" cy="993476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Shopping Cart</a:t>
          </a:r>
        </a:p>
      </dsp:txBody>
      <dsp:txXfrm>
        <a:off x="1666708" y="4414789"/>
        <a:ext cx="1666708" cy="993476"/>
      </dsp:txXfrm>
    </dsp:sp>
    <dsp:sp modelId="{68BE5C83-5954-4377-9423-C378B61CE38E}">
      <dsp:nvSpPr>
        <dsp:cNvPr id="0" name=""/>
        <dsp:cNvSpPr/>
      </dsp:nvSpPr>
      <dsp:spPr>
        <a:xfrm>
          <a:off x="3333416" y="4414789"/>
          <a:ext cx="1666708" cy="993476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Inventory Management</a:t>
          </a:r>
        </a:p>
      </dsp:txBody>
      <dsp:txXfrm>
        <a:off x="3333416" y="4414789"/>
        <a:ext cx="1666708" cy="993476"/>
      </dsp:txXfrm>
    </dsp:sp>
    <dsp:sp modelId="{F91D2303-DDE0-476F-AD54-6609139ADBBA}">
      <dsp:nvSpPr>
        <dsp:cNvPr id="0" name=""/>
        <dsp:cNvSpPr/>
      </dsp:nvSpPr>
      <dsp:spPr>
        <a:xfrm>
          <a:off x="5000124" y="4414789"/>
          <a:ext cx="1666708" cy="993476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Order Engine</a:t>
          </a:r>
        </a:p>
      </dsp:txBody>
      <dsp:txXfrm>
        <a:off x="5000124" y="4414789"/>
        <a:ext cx="1666708" cy="993476"/>
      </dsp:txXfrm>
    </dsp:sp>
    <dsp:sp modelId="{2D9CCD56-18DA-431F-BB26-7EAFF292552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Your bookshop on the cloud</a:t>
          </a:r>
        </a:p>
      </dsp:txBody>
      <dsp:txXfrm rot="10800000">
        <a:off x="0" y="2459"/>
        <a:ext cx="6666833" cy="2158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2BE2-A801-475C-8248-1D0149778AC8}">
      <dsp:nvSpPr>
        <dsp:cNvPr id="0" name=""/>
        <dsp:cNvSpPr/>
      </dsp:nvSpPr>
      <dsp:spPr>
        <a:xfrm>
          <a:off x="0" y="24629"/>
          <a:ext cx="5291663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Developed using .NET Core &amp; nodeJS</a:t>
          </a:r>
        </a:p>
      </dsp:txBody>
      <dsp:txXfrm>
        <a:off x="42879" y="67508"/>
        <a:ext cx="5205905" cy="792619"/>
      </dsp:txXfrm>
    </dsp:sp>
    <dsp:sp modelId="{C3E65567-70FC-4E69-AC2D-ACF8A156E510}">
      <dsp:nvSpPr>
        <dsp:cNvPr id="0" name=""/>
        <dsp:cNvSpPr/>
      </dsp:nvSpPr>
      <dsp:spPr>
        <a:xfrm>
          <a:off x="0" y="966366"/>
          <a:ext cx="5291663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don’t have to be familiar with these platforms!</a:t>
          </a:r>
        </a:p>
      </dsp:txBody>
      <dsp:txXfrm>
        <a:off x="42879" y="1009245"/>
        <a:ext cx="5205905" cy="792619"/>
      </dsp:txXfrm>
    </dsp:sp>
    <dsp:sp modelId="{9D628AB0-E518-416C-94D2-A1D5BBC309FD}">
      <dsp:nvSpPr>
        <dsp:cNvPr id="0" name=""/>
        <dsp:cNvSpPr/>
      </dsp:nvSpPr>
      <dsp:spPr>
        <a:xfrm>
          <a:off x="0" y="1908104"/>
          <a:ext cx="5291663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VS Code</a:t>
          </a:r>
        </a:p>
      </dsp:txBody>
      <dsp:txXfrm>
        <a:off x="42879" y="1950983"/>
        <a:ext cx="5205905" cy="792619"/>
      </dsp:txXfrm>
    </dsp:sp>
    <dsp:sp modelId="{D29C2A48-70BB-4F60-A8FF-4E4A54D84DF8}">
      <dsp:nvSpPr>
        <dsp:cNvPr id="0" name=""/>
        <dsp:cNvSpPr/>
      </dsp:nvSpPr>
      <dsp:spPr>
        <a:xfrm>
          <a:off x="0" y="2849842"/>
          <a:ext cx="5291663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various databases</a:t>
          </a:r>
        </a:p>
      </dsp:txBody>
      <dsp:txXfrm>
        <a:off x="42879" y="2892721"/>
        <a:ext cx="5205905" cy="792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D2D84-0768-4D53-80AF-8AE48D173158}">
      <dsp:nvSpPr>
        <dsp:cNvPr id="0" name=""/>
        <dsp:cNvSpPr/>
      </dsp:nvSpPr>
      <dsp:spPr>
        <a:xfrm>
          <a:off x="781361" y="1030742"/>
          <a:ext cx="62002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EAF68-930A-4DB3-98F2-104820F62DCB}">
      <dsp:nvSpPr>
        <dsp:cNvPr id="0" name=""/>
        <dsp:cNvSpPr/>
      </dsp:nvSpPr>
      <dsp:spPr>
        <a:xfrm>
          <a:off x="1438589" y="978696"/>
          <a:ext cx="71303" cy="13391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CA269-FEC7-41F7-9733-A89B896F136A}">
      <dsp:nvSpPr>
        <dsp:cNvPr id="0" name=""/>
        <dsp:cNvSpPr/>
      </dsp:nvSpPr>
      <dsp:spPr>
        <a:xfrm>
          <a:off x="414635" y="741555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99346" y="826266"/>
        <a:ext cx="409023" cy="409023"/>
      </dsp:txXfrm>
    </dsp:sp>
    <dsp:sp modelId="{061C4B28-1616-4480-BC6E-C646D0AACA01}">
      <dsp:nvSpPr>
        <dsp:cNvPr id="0" name=""/>
        <dsp:cNvSpPr/>
      </dsp:nvSpPr>
      <dsp:spPr>
        <a:xfrm>
          <a:off x="6329" y="1485587"/>
          <a:ext cx="13950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44" tIns="165100" rIns="11004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Begin with the basic app, run it locally</a:t>
          </a:r>
        </a:p>
      </dsp:txBody>
      <dsp:txXfrm>
        <a:off x="6329" y="1764599"/>
        <a:ext cx="1395059" cy="1686588"/>
      </dsp:txXfrm>
    </dsp:sp>
    <dsp:sp modelId="{C5604AE7-A2E2-482F-A898-4C5F7E6B8A9B}">
      <dsp:nvSpPr>
        <dsp:cNvPr id="0" name=""/>
        <dsp:cNvSpPr/>
      </dsp:nvSpPr>
      <dsp:spPr>
        <a:xfrm>
          <a:off x="1556394" y="1030766"/>
          <a:ext cx="139505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E7B1F-8DC5-490D-B31E-0405E8E0CF9A}">
      <dsp:nvSpPr>
        <dsp:cNvPr id="0" name=""/>
        <dsp:cNvSpPr/>
      </dsp:nvSpPr>
      <dsp:spPr>
        <a:xfrm>
          <a:off x="2988655" y="978715"/>
          <a:ext cx="71303" cy="13393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60461-ED28-4457-AD41-0552FEAC3E90}">
      <dsp:nvSpPr>
        <dsp:cNvPr id="0" name=""/>
        <dsp:cNvSpPr/>
      </dsp:nvSpPr>
      <dsp:spPr>
        <a:xfrm>
          <a:off x="1964701" y="741579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2049412" y="826290"/>
        <a:ext cx="409023" cy="409023"/>
      </dsp:txXfrm>
    </dsp:sp>
    <dsp:sp modelId="{E1FBF860-24CC-42C8-9ABD-A3EDD6736CB4}">
      <dsp:nvSpPr>
        <dsp:cNvPr id="0" name=""/>
        <dsp:cNvSpPr/>
      </dsp:nvSpPr>
      <dsp:spPr>
        <a:xfrm>
          <a:off x="1556394" y="1485649"/>
          <a:ext cx="13950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44" tIns="165100" rIns="11004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Move it to the cloud, demonstrating various deployment (compute) options</a:t>
          </a:r>
        </a:p>
      </dsp:txBody>
      <dsp:txXfrm>
        <a:off x="1556394" y="1764661"/>
        <a:ext cx="1395059" cy="1686588"/>
      </dsp:txXfrm>
    </dsp:sp>
    <dsp:sp modelId="{C0C766F7-7304-4FCF-B2F8-24FA5AC47BD7}">
      <dsp:nvSpPr>
        <dsp:cNvPr id="0" name=""/>
        <dsp:cNvSpPr/>
      </dsp:nvSpPr>
      <dsp:spPr>
        <a:xfrm>
          <a:off x="3106460" y="1030766"/>
          <a:ext cx="139505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85C22-384E-4304-A5F0-7603D07F3B4B}">
      <dsp:nvSpPr>
        <dsp:cNvPr id="0" name=""/>
        <dsp:cNvSpPr/>
      </dsp:nvSpPr>
      <dsp:spPr>
        <a:xfrm>
          <a:off x="4538720" y="978715"/>
          <a:ext cx="71303" cy="13393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0901B-2130-4103-A294-B2B4CFA41877}">
      <dsp:nvSpPr>
        <dsp:cNvPr id="0" name=""/>
        <dsp:cNvSpPr/>
      </dsp:nvSpPr>
      <dsp:spPr>
        <a:xfrm>
          <a:off x="3514767" y="741579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599478" y="826290"/>
        <a:ext cx="409023" cy="409023"/>
      </dsp:txXfrm>
    </dsp:sp>
    <dsp:sp modelId="{0D7EC8B9-A2E6-46D1-B1EA-D174486FCA31}">
      <dsp:nvSpPr>
        <dsp:cNvPr id="0" name=""/>
        <dsp:cNvSpPr/>
      </dsp:nvSpPr>
      <dsp:spPr>
        <a:xfrm>
          <a:off x="3106460" y="1485649"/>
          <a:ext cx="13950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44" tIns="165100" rIns="11004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networking and security</a:t>
          </a:r>
        </a:p>
      </dsp:txBody>
      <dsp:txXfrm>
        <a:off x="3106460" y="1764661"/>
        <a:ext cx="1395059" cy="1686588"/>
      </dsp:txXfrm>
    </dsp:sp>
    <dsp:sp modelId="{E8D8DDD6-3A2A-4718-AD79-94A4CDFB74B4}">
      <dsp:nvSpPr>
        <dsp:cNvPr id="0" name=""/>
        <dsp:cNvSpPr/>
      </dsp:nvSpPr>
      <dsp:spPr>
        <a:xfrm>
          <a:off x="4656525" y="1030766"/>
          <a:ext cx="139505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3FB47-1F19-494D-BEA7-623794021328}">
      <dsp:nvSpPr>
        <dsp:cNvPr id="0" name=""/>
        <dsp:cNvSpPr/>
      </dsp:nvSpPr>
      <dsp:spPr>
        <a:xfrm>
          <a:off x="6088786" y="978715"/>
          <a:ext cx="71303" cy="13393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63605-E0AB-4140-B6AA-55EC6BD466F9}">
      <dsp:nvSpPr>
        <dsp:cNvPr id="0" name=""/>
        <dsp:cNvSpPr/>
      </dsp:nvSpPr>
      <dsp:spPr>
        <a:xfrm>
          <a:off x="5064832" y="741579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5149543" y="826290"/>
        <a:ext cx="409023" cy="409023"/>
      </dsp:txXfrm>
    </dsp:sp>
    <dsp:sp modelId="{879AF0D1-07A3-4602-B2F2-C249F4BEE15E}">
      <dsp:nvSpPr>
        <dsp:cNvPr id="0" name=""/>
        <dsp:cNvSpPr/>
      </dsp:nvSpPr>
      <dsp:spPr>
        <a:xfrm>
          <a:off x="4656525" y="1485649"/>
          <a:ext cx="13950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44" tIns="165100" rIns="11004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database support</a:t>
          </a:r>
        </a:p>
      </dsp:txBody>
      <dsp:txXfrm>
        <a:off x="4656525" y="1764661"/>
        <a:ext cx="1395059" cy="1686588"/>
      </dsp:txXfrm>
    </dsp:sp>
    <dsp:sp modelId="{32A0FFB2-6F6C-4011-ABE3-C095DF221187}">
      <dsp:nvSpPr>
        <dsp:cNvPr id="0" name=""/>
        <dsp:cNvSpPr/>
      </dsp:nvSpPr>
      <dsp:spPr>
        <a:xfrm>
          <a:off x="6206591" y="1030766"/>
          <a:ext cx="139505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8BC82-89CB-4C53-BE7F-DAE1D84C9BAC}">
      <dsp:nvSpPr>
        <dsp:cNvPr id="0" name=""/>
        <dsp:cNvSpPr/>
      </dsp:nvSpPr>
      <dsp:spPr>
        <a:xfrm>
          <a:off x="7638852" y="978715"/>
          <a:ext cx="71303" cy="13393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6B823-E3B6-4277-9ABF-B903A1A4BAAA}">
      <dsp:nvSpPr>
        <dsp:cNvPr id="0" name=""/>
        <dsp:cNvSpPr/>
      </dsp:nvSpPr>
      <dsp:spPr>
        <a:xfrm>
          <a:off x="6614898" y="741579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6699609" y="826290"/>
        <a:ext cx="409023" cy="409023"/>
      </dsp:txXfrm>
    </dsp:sp>
    <dsp:sp modelId="{BD234F2A-4AFC-4D00-BA54-A3BB8492DD39}">
      <dsp:nvSpPr>
        <dsp:cNvPr id="0" name=""/>
        <dsp:cNvSpPr/>
      </dsp:nvSpPr>
      <dsp:spPr>
        <a:xfrm>
          <a:off x="6206591" y="1485649"/>
          <a:ext cx="13950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44" tIns="165100" rIns="11004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messaging</a:t>
          </a:r>
        </a:p>
      </dsp:txBody>
      <dsp:txXfrm>
        <a:off x="6206591" y="1764661"/>
        <a:ext cx="1395059" cy="1686588"/>
      </dsp:txXfrm>
    </dsp:sp>
    <dsp:sp modelId="{883B05CF-FCF9-425A-B84B-1CF020A28F21}">
      <dsp:nvSpPr>
        <dsp:cNvPr id="0" name=""/>
        <dsp:cNvSpPr/>
      </dsp:nvSpPr>
      <dsp:spPr>
        <a:xfrm>
          <a:off x="7756656" y="1030766"/>
          <a:ext cx="139505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7BE5F-6746-4BC6-9F2D-5EF60010D9D9}">
      <dsp:nvSpPr>
        <dsp:cNvPr id="0" name=""/>
        <dsp:cNvSpPr/>
      </dsp:nvSpPr>
      <dsp:spPr>
        <a:xfrm>
          <a:off x="9188917" y="978715"/>
          <a:ext cx="71303" cy="13393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43A4D-B23B-4F48-8DA3-4FDA984F36D7}">
      <dsp:nvSpPr>
        <dsp:cNvPr id="0" name=""/>
        <dsp:cNvSpPr/>
      </dsp:nvSpPr>
      <dsp:spPr>
        <a:xfrm>
          <a:off x="8164963" y="741579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</a:t>
          </a:r>
        </a:p>
      </dsp:txBody>
      <dsp:txXfrm>
        <a:off x="8249674" y="826290"/>
        <a:ext cx="409023" cy="409023"/>
      </dsp:txXfrm>
    </dsp:sp>
    <dsp:sp modelId="{63048517-2904-4CD1-A97B-D7061BCC4473}">
      <dsp:nvSpPr>
        <dsp:cNvPr id="0" name=""/>
        <dsp:cNvSpPr/>
      </dsp:nvSpPr>
      <dsp:spPr>
        <a:xfrm>
          <a:off x="7756656" y="1485649"/>
          <a:ext cx="13950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44" tIns="165100" rIns="11004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Discuss various alternatives for deployments etc.</a:t>
          </a:r>
        </a:p>
      </dsp:txBody>
      <dsp:txXfrm>
        <a:off x="7756656" y="1764661"/>
        <a:ext cx="1395059" cy="1686588"/>
      </dsp:txXfrm>
    </dsp:sp>
    <dsp:sp modelId="{B1584937-058E-457C-A0BC-645D89134F56}">
      <dsp:nvSpPr>
        <dsp:cNvPr id="0" name=""/>
        <dsp:cNvSpPr/>
      </dsp:nvSpPr>
      <dsp:spPr>
        <a:xfrm>
          <a:off x="9306722" y="1030766"/>
          <a:ext cx="6975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18B2D-D9D4-41C1-AA75-D44BD89D8CA7}">
      <dsp:nvSpPr>
        <dsp:cNvPr id="0" name=""/>
        <dsp:cNvSpPr/>
      </dsp:nvSpPr>
      <dsp:spPr>
        <a:xfrm>
          <a:off x="9715029" y="741579"/>
          <a:ext cx="578445" cy="57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7" tIns="22447" rIns="22447" bIns="2244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7</a:t>
          </a:r>
        </a:p>
      </dsp:txBody>
      <dsp:txXfrm>
        <a:off x="9799740" y="826290"/>
        <a:ext cx="409023" cy="409023"/>
      </dsp:txXfrm>
    </dsp:sp>
    <dsp:sp modelId="{E05A1114-9A9E-4704-AA18-E2A7B0CB3638}">
      <dsp:nvSpPr>
        <dsp:cNvPr id="0" name=""/>
        <dsp:cNvSpPr/>
      </dsp:nvSpPr>
      <dsp:spPr>
        <a:xfrm>
          <a:off x="9306722" y="1485649"/>
          <a:ext cx="14532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638" tIns="165100" rIns="11463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an eye on the cost…</a:t>
          </a:r>
        </a:p>
      </dsp:txBody>
      <dsp:txXfrm>
        <a:off x="9306722" y="1776309"/>
        <a:ext cx="1453299" cy="167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C7A7-8FEB-BC84-283C-796589BE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07CA7-8C7A-1BDC-808B-059A0D9F0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E1B3-24C7-C01A-DCAF-679153BE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B5F6-A917-930D-7DD0-A528018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B02A-A0BA-74D9-93D3-FBEDF798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A8F-DCF2-5E09-ECC5-7523837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7CCD9-98EE-F4D4-7583-DF659D464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2037-AE92-7C32-C9AF-FD7D7651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ECA9-4B52-38BC-9BC1-0C396E6B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BC67-116C-2D3D-9808-72FFC4E4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3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821CE-4743-9487-A3AE-314DE92E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EE8B6-74CA-5334-C925-1DDAF7F2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5416-63B0-FA5A-C3FD-45561180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61BF-4DB4-A6CC-2FC3-E683F83F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BC66-D77C-7841-8CF7-DCEF93A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D313-2C65-F7DF-10F9-F89E8400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7EE3-F12B-D520-26EA-0A7BA4B3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608-3EAE-78F1-8F4B-4330625C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8AEE-E506-5E6D-C312-71E8336F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3C80-323E-0012-F038-D3502AC4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D91A-0768-A8CB-E5D5-A9E07C58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8A31-EBC3-CDB0-5A1E-CFF439EB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9768-16B3-0F9A-CF40-55DE9F9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4092-DEBA-54EE-A5D6-B84EFB53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F613-91A3-03E7-1B01-A778D869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772-4105-CC8B-B805-B31580D5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24FE-020F-51D4-DD35-99E29A60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6186A-0AC3-BC0E-6F63-4F5253A8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BAFCB-4B55-3EB6-CAD3-9CF1CBEB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2F95-2C01-01DE-4B64-C67F2B0F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65F0-0FE6-E8C0-FA4E-86C63570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EA1F-970E-07F4-3971-DED0DF33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B8A3-B2A9-03A9-F3A6-7E06485A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14FA8-E02C-9211-3038-D6320617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87125-94EC-D6F3-D8A5-00855C695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805F6-B08A-F253-B04A-10A89582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52B3D-386D-F3E9-B46A-A6536107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BA979-CE88-AE64-6E0B-FD065E9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F0065-4BAE-47DC-C250-6BBA1CEE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D46-7433-10A1-1C6F-7A6F07D4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F9424-F1B9-6398-2162-C94DF229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3104B-FE9A-255B-F60D-3E5CC5E9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EFF0F-D0CB-37CA-F483-7A0B33D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5B7B7-7170-F4C4-6234-B8BE200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2B637-44EA-D6AC-C5A1-CD8912E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3EA50-CD49-BA3B-8049-D4216A51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3D67-6344-3B0A-BE2D-9B5AADE6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8091-5CC8-C2BB-A259-6441D27E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FF695-2172-FED0-0CA5-18E0CC0D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F778A-DA26-BD96-3AD7-5825BC47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F1C6-506B-71CE-9600-9A659E9C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55116-4C5C-D3EB-0C3F-72B5662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053A-B442-9AE1-A039-564ACA7B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58B53-8313-3EAB-2955-6CB5E9C95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A9663-4D23-9E97-F1E5-524E8CFB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1BD07-A567-B70E-9041-6F096A6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011F-BCD1-F275-095F-74B2A538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9FE4-FD2D-F15C-A76B-3DB59CA0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18957-0047-34CB-07C7-CC558758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91DD-A274-A80D-B735-4DE22D310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682E-B22B-8D73-FEEF-F907968E2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7411C-7F2E-4601-AEF0-012935FC5588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BCD3-DB9E-6DF0-1487-B499DB48F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5D82-23B3-F524-6DF0-94570D69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75295-E767-4C0F-AC80-AB7194016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B7AEF-4193-BB3E-10D8-8ED65A164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Readit Catalog App</a:t>
            </a:r>
            <a:endParaRPr lang="en-IN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4EFD4-9B4C-DCB5-3800-5AEB9A46D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9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F906-DD7A-E3A1-2E40-D6BC9375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ReadIt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F4A392-DFDB-62D6-FEFC-FE12F416F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8939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9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6279-F063-7337-031D-A45F6EE4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/>
              <a:t>Technical details</a:t>
            </a:r>
            <a:endParaRPr lang="en-IN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F0B25-797B-A045-1C3F-C084500D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06" r="10746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53ECA-C431-1E83-DFED-872305380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639296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96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1B6F-2B78-331D-040E-12810EF6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we’ll do?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083ACA-BA9A-134D-3C93-8402A4BD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958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2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Readit Catalog App</vt:lpstr>
      <vt:lpstr>ReadIt</vt:lpstr>
      <vt:lpstr>Technical details</vt:lpstr>
      <vt:lpstr>What we’ll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LK</cp:lastModifiedBy>
  <cp:revision>1</cp:revision>
  <dcterms:created xsi:type="dcterms:W3CDTF">2025-01-13T07:18:47Z</dcterms:created>
  <dcterms:modified xsi:type="dcterms:W3CDTF">2025-01-13T07:22:44Z</dcterms:modified>
</cp:coreProperties>
</file>