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E4D33-0085-424D-B6E2-9B104005C3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FCC602-4C81-487E-8BDA-03809A524A2D}">
      <dgm:prSet/>
      <dgm:spPr/>
      <dgm:t>
        <a:bodyPr/>
        <a:lstStyle/>
        <a:p>
          <a:pPr>
            <a:defRPr cap="all"/>
          </a:pPr>
          <a:r>
            <a:rPr lang="en-US"/>
            <a:t>Google Cloud service for creating and managing virtual machines</a:t>
          </a:r>
        </a:p>
      </dgm:t>
    </dgm:pt>
    <dgm:pt modelId="{28631825-2A77-44A7-8D39-4CD4177EF7F1}" type="parTrans" cxnId="{D1A662CB-88FF-4138-BAEB-DD7399050F6C}">
      <dgm:prSet/>
      <dgm:spPr/>
      <dgm:t>
        <a:bodyPr/>
        <a:lstStyle/>
        <a:p>
          <a:endParaRPr lang="en-US"/>
        </a:p>
      </dgm:t>
    </dgm:pt>
    <dgm:pt modelId="{C18D02A3-0935-43BF-8C1A-4EDA4DAB0462}" type="sibTrans" cxnId="{D1A662CB-88FF-4138-BAEB-DD7399050F6C}">
      <dgm:prSet/>
      <dgm:spPr/>
      <dgm:t>
        <a:bodyPr/>
        <a:lstStyle/>
        <a:p>
          <a:endParaRPr lang="en-US"/>
        </a:p>
      </dgm:t>
    </dgm:pt>
    <dgm:pt modelId="{3F1A9E5E-3FCD-4524-B615-149656E7A349}">
      <dgm:prSet/>
      <dgm:spPr/>
      <dgm:t>
        <a:bodyPr/>
        <a:lstStyle/>
        <a:p>
          <a:pPr>
            <a:defRPr cap="all"/>
          </a:pPr>
          <a:r>
            <a:rPr lang="en-US"/>
            <a:t>Offers wide variety of VM-related services</a:t>
          </a:r>
        </a:p>
      </dgm:t>
    </dgm:pt>
    <dgm:pt modelId="{73A7C04A-B7B3-4F76-94E6-4A95286376B9}" type="parTrans" cxnId="{962963E6-07EC-4C12-9F23-F11F809A2970}">
      <dgm:prSet/>
      <dgm:spPr/>
      <dgm:t>
        <a:bodyPr/>
        <a:lstStyle/>
        <a:p>
          <a:endParaRPr lang="en-US"/>
        </a:p>
      </dgm:t>
    </dgm:pt>
    <dgm:pt modelId="{6FBE9998-991D-4C55-B054-45A4664811BA}" type="sibTrans" cxnId="{962963E6-07EC-4C12-9F23-F11F809A2970}">
      <dgm:prSet/>
      <dgm:spPr/>
      <dgm:t>
        <a:bodyPr/>
        <a:lstStyle/>
        <a:p>
          <a:endParaRPr lang="en-US"/>
        </a:p>
      </dgm:t>
    </dgm:pt>
    <dgm:pt modelId="{AF1D96F5-C001-4C03-8319-C5032E7A5A4D}">
      <dgm:prSet/>
      <dgm:spPr/>
      <dgm:t>
        <a:bodyPr/>
        <a:lstStyle/>
        <a:p>
          <a:pPr>
            <a:defRPr cap="all"/>
          </a:pPr>
          <a:r>
            <a:rPr lang="en-US"/>
            <a:t>IaaS</a:t>
          </a:r>
        </a:p>
      </dgm:t>
    </dgm:pt>
    <dgm:pt modelId="{499794B0-5356-43CF-9344-06E288769EA1}" type="parTrans" cxnId="{C3A515AF-A49A-4164-8C68-8A35B8327C6F}">
      <dgm:prSet/>
      <dgm:spPr/>
      <dgm:t>
        <a:bodyPr/>
        <a:lstStyle/>
        <a:p>
          <a:endParaRPr lang="en-US"/>
        </a:p>
      </dgm:t>
    </dgm:pt>
    <dgm:pt modelId="{C7E69A82-20AB-4C4C-AE7E-376BEC9D63FF}" type="sibTrans" cxnId="{C3A515AF-A49A-4164-8C68-8A35B8327C6F}">
      <dgm:prSet/>
      <dgm:spPr/>
      <dgm:t>
        <a:bodyPr/>
        <a:lstStyle/>
        <a:p>
          <a:endParaRPr lang="en-US"/>
        </a:p>
      </dgm:t>
    </dgm:pt>
    <dgm:pt modelId="{0672FE6C-6AEE-47CA-A0FB-B96ADACC8652}" type="pres">
      <dgm:prSet presAssocID="{8FDE4D33-0085-424D-B6E2-9B104005C371}" presName="root" presStyleCnt="0">
        <dgm:presLayoutVars>
          <dgm:dir/>
          <dgm:resizeHandles val="exact"/>
        </dgm:presLayoutVars>
      </dgm:prSet>
      <dgm:spPr/>
    </dgm:pt>
    <dgm:pt modelId="{E3E7F2ED-6AC6-471E-B28A-E037FEBD7390}" type="pres">
      <dgm:prSet presAssocID="{47FCC602-4C81-487E-8BDA-03809A524A2D}" presName="compNode" presStyleCnt="0"/>
      <dgm:spPr/>
    </dgm:pt>
    <dgm:pt modelId="{3000D66B-E00B-4CE2-B878-E1C1C10C1006}" type="pres">
      <dgm:prSet presAssocID="{47FCC602-4C81-487E-8BDA-03809A524A2D}" presName="iconBgRect" presStyleLbl="bgShp" presStyleIdx="0" presStyleCnt="3"/>
      <dgm:spPr/>
    </dgm:pt>
    <dgm:pt modelId="{110426CE-F278-4A76-A95A-385A18F37242}" type="pres">
      <dgm:prSet presAssocID="{47FCC602-4C81-487E-8BDA-03809A524A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A8AD71D-368E-4466-9653-E0C53D6A7EA7}" type="pres">
      <dgm:prSet presAssocID="{47FCC602-4C81-487E-8BDA-03809A524A2D}" presName="spaceRect" presStyleCnt="0"/>
      <dgm:spPr/>
    </dgm:pt>
    <dgm:pt modelId="{FE9488B6-E203-45CD-9FE3-C5095A708726}" type="pres">
      <dgm:prSet presAssocID="{47FCC602-4C81-487E-8BDA-03809A524A2D}" presName="textRect" presStyleLbl="revTx" presStyleIdx="0" presStyleCnt="3">
        <dgm:presLayoutVars>
          <dgm:chMax val="1"/>
          <dgm:chPref val="1"/>
        </dgm:presLayoutVars>
      </dgm:prSet>
      <dgm:spPr/>
    </dgm:pt>
    <dgm:pt modelId="{7DBCDF97-5344-402F-9E4A-4035DD87449C}" type="pres">
      <dgm:prSet presAssocID="{C18D02A3-0935-43BF-8C1A-4EDA4DAB0462}" presName="sibTrans" presStyleCnt="0"/>
      <dgm:spPr/>
    </dgm:pt>
    <dgm:pt modelId="{A6380365-5403-4CF1-91AB-9D7138A283A6}" type="pres">
      <dgm:prSet presAssocID="{3F1A9E5E-3FCD-4524-B615-149656E7A349}" presName="compNode" presStyleCnt="0"/>
      <dgm:spPr/>
    </dgm:pt>
    <dgm:pt modelId="{271A8E9E-7B31-421A-8D02-DD915A6441FB}" type="pres">
      <dgm:prSet presAssocID="{3F1A9E5E-3FCD-4524-B615-149656E7A349}" presName="iconBgRect" presStyleLbl="bgShp" presStyleIdx="1" presStyleCnt="3"/>
      <dgm:spPr/>
    </dgm:pt>
    <dgm:pt modelId="{50F01F01-3B0C-40CA-886F-47A8B75BC00B}" type="pres">
      <dgm:prSet presAssocID="{3F1A9E5E-3FCD-4524-B615-149656E7A3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BAE877-33A5-40B3-917B-605BAE6DC9BC}" type="pres">
      <dgm:prSet presAssocID="{3F1A9E5E-3FCD-4524-B615-149656E7A349}" presName="spaceRect" presStyleCnt="0"/>
      <dgm:spPr/>
    </dgm:pt>
    <dgm:pt modelId="{A3A5BE5D-184C-4B03-B234-BCB53B14A3CF}" type="pres">
      <dgm:prSet presAssocID="{3F1A9E5E-3FCD-4524-B615-149656E7A349}" presName="textRect" presStyleLbl="revTx" presStyleIdx="1" presStyleCnt="3">
        <dgm:presLayoutVars>
          <dgm:chMax val="1"/>
          <dgm:chPref val="1"/>
        </dgm:presLayoutVars>
      </dgm:prSet>
      <dgm:spPr/>
    </dgm:pt>
    <dgm:pt modelId="{53BFF5B5-7C2C-4F8A-9FC0-15717FDA90CE}" type="pres">
      <dgm:prSet presAssocID="{6FBE9998-991D-4C55-B054-45A4664811BA}" presName="sibTrans" presStyleCnt="0"/>
      <dgm:spPr/>
    </dgm:pt>
    <dgm:pt modelId="{EF776322-1A67-4CCE-BDE9-D5CCBDFD05B0}" type="pres">
      <dgm:prSet presAssocID="{AF1D96F5-C001-4C03-8319-C5032E7A5A4D}" presName="compNode" presStyleCnt="0"/>
      <dgm:spPr/>
    </dgm:pt>
    <dgm:pt modelId="{880AB49D-CC77-4DF6-B353-33512592483A}" type="pres">
      <dgm:prSet presAssocID="{AF1D96F5-C001-4C03-8319-C5032E7A5A4D}" presName="iconBgRect" presStyleLbl="bgShp" presStyleIdx="2" presStyleCnt="3"/>
      <dgm:spPr/>
    </dgm:pt>
    <dgm:pt modelId="{21BF0D2C-9684-46E7-AD3A-82EFC4A94FDA}" type="pres">
      <dgm:prSet presAssocID="{AF1D96F5-C001-4C03-8319-C5032E7A5A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45B373E-2410-4230-B546-E1381C790F9F}" type="pres">
      <dgm:prSet presAssocID="{AF1D96F5-C001-4C03-8319-C5032E7A5A4D}" presName="spaceRect" presStyleCnt="0"/>
      <dgm:spPr/>
    </dgm:pt>
    <dgm:pt modelId="{94DB0BDC-76DB-44DA-9D12-4646B9F314BB}" type="pres">
      <dgm:prSet presAssocID="{AF1D96F5-C001-4C03-8319-C5032E7A5A4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21C876-A8CE-4993-A01E-58311185E3B4}" type="presOf" srcId="{3F1A9E5E-3FCD-4524-B615-149656E7A349}" destId="{A3A5BE5D-184C-4B03-B234-BCB53B14A3CF}" srcOrd="0" destOrd="0" presId="urn:microsoft.com/office/officeart/2018/5/layout/IconCircleLabelList"/>
    <dgm:cxn modelId="{44632C79-B791-4598-BC9A-CC5D2DE6E3CA}" type="presOf" srcId="{8FDE4D33-0085-424D-B6E2-9B104005C371}" destId="{0672FE6C-6AEE-47CA-A0FB-B96ADACC8652}" srcOrd="0" destOrd="0" presId="urn:microsoft.com/office/officeart/2018/5/layout/IconCircleLabelList"/>
    <dgm:cxn modelId="{C3A515AF-A49A-4164-8C68-8A35B8327C6F}" srcId="{8FDE4D33-0085-424D-B6E2-9B104005C371}" destId="{AF1D96F5-C001-4C03-8319-C5032E7A5A4D}" srcOrd="2" destOrd="0" parTransId="{499794B0-5356-43CF-9344-06E288769EA1}" sibTransId="{C7E69A82-20AB-4C4C-AE7E-376BEC9D63FF}"/>
    <dgm:cxn modelId="{D1A662CB-88FF-4138-BAEB-DD7399050F6C}" srcId="{8FDE4D33-0085-424D-B6E2-9B104005C371}" destId="{47FCC602-4C81-487E-8BDA-03809A524A2D}" srcOrd="0" destOrd="0" parTransId="{28631825-2A77-44A7-8D39-4CD4177EF7F1}" sibTransId="{C18D02A3-0935-43BF-8C1A-4EDA4DAB0462}"/>
    <dgm:cxn modelId="{3C97EEE3-855E-4BA5-814B-10F79682ABF3}" type="presOf" srcId="{47FCC602-4C81-487E-8BDA-03809A524A2D}" destId="{FE9488B6-E203-45CD-9FE3-C5095A708726}" srcOrd="0" destOrd="0" presId="urn:microsoft.com/office/officeart/2018/5/layout/IconCircleLabelList"/>
    <dgm:cxn modelId="{962963E6-07EC-4C12-9F23-F11F809A2970}" srcId="{8FDE4D33-0085-424D-B6E2-9B104005C371}" destId="{3F1A9E5E-3FCD-4524-B615-149656E7A349}" srcOrd="1" destOrd="0" parTransId="{73A7C04A-B7B3-4F76-94E6-4A95286376B9}" sibTransId="{6FBE9998-991D-4C55-B054-45A4664811BA}"/>
    <dgm:cxn modelId="{61745AFC-0C7A-44A7-82A5-7182AEA676C9}" type="presOf" srcId="{AF1D96F5-C001-4C03-8319-C5032E7A5A4D}" destId="{94DB0BDC-76DB-44DA-9D12-4646B9F314BB}" srcOrd="0" destOrd="0" presId="urn:microsoft.com/office/officeart/2018/5/layout/IconCircleLabelList"/>
    <dgm:cxn modelId="{D2BB242B-19D4-48C8-A6DA-AF55069DA1AB}" type="presParOf" srcId="{0672FE6C-6AEE-47CA-A0FB-B96ADACC8652}" destId="{E3E7F2ED-6AC6-471E-B28A-E037FEBD7390}" srcOrd="0" destOrd="0" presId="urn:microsoft.com/office/officeart/2018/5/layout/IconCircleLabelList"/>
    <dgm:cxn modelId="{0943E686-13EB-40AE-BE90-E754AD4E58D6}" type="presParOf" srcId="{E3E7F2ED-6AC6-471E-B28A-E037FEBD7390}" destId="{3000D66B-E00B-4CE2-B878-E1C1C10C1006}" srcOrd="0" destOrd="0" presId="urn:microsoft.com/office/officeart/2018/5/layout/IconCircleLabelList"/>
    <dgm:cxn modelId="{0DBE4C2F-D9D2-4EDE-B418-40A1E07DBA90}" type="presParOf" srcId="{E3E7F2ED-6AC6-471E-B28A-E037FEBD7390}" destId="{110426CE-F278-4A76-A95A-385A18F37242}" srcOrd="1" destOrd="0" presId="urn:microsoft.com/office/officeart/2018/5/layout/IconCircleLabelList"/>
    <dgm:cxn modelId="{16D2C6C9-5C81-4800-8F00-2A22D78E4873}" type="presParOf" srcId="{E3E7F2ED-6AC6-471E-B28A-E037FEBD7390}" destId="{9A8AD71D-368E-4466-9653-E0C53D6A7EA7}" srcOrd="2" destOrd="0" presId="urn:microsoft.com/office/officeart/2018/5/layout/IconCircleLabelList"/>
    <dgm:cxn modelId="{8C24A299-4938-4A94-85AE-43EEBCB39AF5}" type="presParOf" srcId="{E3E7F2ED-6AC6-471E-B28A-E037FEBD7390}" destId="{FE9488B6-E203-45CD-9FE3-C5095A708726}" srcOrd="3" destOrd="0" presId="urn:microsoft.com/office/officeart/2018/5/layout/IconCircleLabelList"/>
    <dgm:cxn modelId="{512155D4-6510-49B2-B9BC-53313F622ACE}" type="presParOf" srcId="{0672FE6C-6AEE-47CA-A0FB-B96ADACC8652}" destId="{7DBCDF97-5344-402F-9E4A-4035DD87449C}" srcOrd="1" destOrd="0" presId="urn:microsoft.com/office/officeart/2018/5/layout/IconCircleLabelList"/>
    <dgm:cxn modelId="{7D78D60A-57A6-4F90-ACD5-625C12F610C5}" type="presParOf" srcId="{0672FE6C-6AEE-47CA-A0FB-B96ADACC8652}" destId="{A6380365-5403-4CF1-91AB-9D7138A283A6}" srcOrd="2" destOrd="0" presId="urn:microsoft.com/office/officeart/2018/5/layout/IconCircleLabelList"/>
    <dgm:cxn modelId="{729ED06E-D63D-4A06-859A-B4E21D6599F5}" type="presParOf" srcId="{A6380365-5403-4CF1-91AB-9D7138A283A6}" destId="{271A8E9E-7B31-421A-8D02-DD915A6441FB}" srcOrd="0" destOrd="0" presId="urn:microsoft.com/office/officeart/2018/5/layout/IconCircleLabelList"/>
    <dgm:cxn modelId="{55C98038-1F6C-4A69-9656-4BE996EE6BE5}" type="presParOf" srcId="{A6380365-5403-4CF1-91AB-9D7138A283A6}" destId="{50F01F01-3B0C-40CA-886F-47A8B75BC00B}" srcOrd="1" destOrd="0" presId="urn:microsoft.com/office/officeart/2018/5/layout/IconCircleLabelList"/>
    <dgm:cxn modelId="{EB7D5184-0FA2-435B-8DFE-DCB0AD71E52F}" type="presParOf" srcId="{A6380365-5403-4CF1-91AB-9D7138A283A6}" destId="{5BBAE877-33A5-40B3-917B-605BAE6DC9BC}" srcOrd="2" destOrd="0" presId="urn:microsoft.com/office/officeart/2018/5/layout/IconCircleLabelList"/>
    <dgm:cxn modelId="{F8897964-E5C6-4504-8E46-7A7A4BA120A7}" type="presParOf" srcId="{A6380365-5403-4CF1-91AB-9D7138A283A6}" destId="{A3A5BE5D-184C-4B03-B234-BCB53B14A3CF}" srcOrd="3" destOrd="0" presId="urn:microsoft.com/office/officeart/2018/5/layout/IconCircleLabelList"/>
    <dgm:cxn modelId="{83FE4938-8FF9-40E0-90B8-BD6D79723B7A}" type="presParOf" srcId="{0672FE6C-6AEE-47CA-A0FB-B96ADACC8652}" destId="{53BFF5B5-7C2C-4F8A-9FC0-15717FDA90CE}" srcOrd="3" destOrd="0" presId="urn:microsoft.com/office/officeart/2018/5/layout/IconCircleLabelList"/>
    <dgm:cxn modelId="{5981210A-ED89-4AE9-A3D0-A23AF99047FA}" type="presParOf" srcId="{0672FE6C-6AEE-47CA-A0FB-B96ADACC8652}" destId="{EF776322-1A67-4CCE-BDE9-D5CCBDFD05B0}" srcOrd="4" destOrd="0" presId="urn:microsoft.com/office/officeart/2018/5/layout/IconCircleLabelList"/>
    <dgm:cxn modelId="{8423F678-8E91-4DAB-AA36-109500C3E761}" type="presParOf" srcId="{EF776322-1A67-4CCE-BDE9-D5CCBDFD05B0}" destId="{880AB49D-CC77-4DF6-B353-33512592483A}" srcOrd="0" destOrd="0" presId="urn:microsoft.com/office/officeart/2018/5/layout/IconCircleLabelList"/>
    <dgm:cxn modelId="{A80AA595-1E23-4956-80F3-74B7F4CA9082}" type="presParOf" srcId="{EF776322-1A67-4CCE-BDE9-D5CCBDFD05B0}" destId="{21BF0D2C-9684-46E7-AD3A-82EFC4A94FDA}" srcOrd="1" destOrd="0" presId="urn:microsoft.com/office/officeart/2018/5/layout/IconCircleLabelList"/>
    <dgm:cxn modelId="{39FD0DFB-1FF4-41B1-A2C5-0AA0B4B3ED74}" type="presParOf" srcId="{EF776322-1A67-4CCE-BDE9-D5CCBDFD05B0}" destId="{545B373E-2410-4230-B546-E1381C790F9F}" srcOrd="2" destOrd="0" presId="urn:microsoft.com/office/officeart/2018/5/layout/IconCircleLabelList"/>
    <dgm:cxn modelId="{5598BAF9-6B42-4177-8837-027A42E43114}" type="presParOf" srcId="{EF776322-1A67-4CCE-BDE9-D5CCBDFD05B0}" destId="{94DB0BDC-76DB-44DA-9D12-4646B9F314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08412-A26A-41DF-A67C-432D3CA0E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A68DE-166B-4D07-8130-B5E55F030C43}">
      <dgm:prSet/>
      <dgm:spPr/>
      <dgm:t>
        <a:bodyPr/>
        <a:lstStyle/>
        <a:p>
          <a:r>
            <a:rPr lang="en-US"/>
            <a:t>A virtual (=not real) server running on a physical (=real) server</a:t>
          </a:r>
        </a:p>
      </dgm:t>
    </dgm:pt>
    <dgm:pt modelId="{88A780A9-9F56-4D01-A969-8E19F641C8A1}" type="parTrans" cxnId="{CD9D715B-7554-48EC-840F-D9DC26115016}">
      <dgm:prSet/>
      <dgm:spPr/>
      <dgm:t>
        <a:bodyPr/>
        <a:lstStyle/>
        <a:p>
          <a:endParaRPr lang="en-US"/>
        </a:p>
      </dgm:t>
    </dgm:pt>
    <dgm:pt modelId="{1CC6700E-C7B8-4390-822B-5F3BBF2DFB9A}" type="sibTrans" cxnId="{CD9D715B-7554-48EC-840F-D9DC26115016}">
      <dgm:prSet/>
      <dgm:spPr/>
      <dgm:t>
        <a:bodyPr/>
        <a:lstStyle/>
        <a:p>
          <a:endParaRPr lang="en-US"/>
        </a:p>
      </dgm:t>
    </dgm:pt>
    <dgm:pt modelId="{BA9E0A4A-93BC-4B41-B2AC-B4945CC0F598}">
      <dgm:prSet/>
      <dgm:spPr/>
      <dgm:t>
        <a:bodyPr/>
        <a:lstStyle/>
        <a:p>
          <a:r>
            <a:rPr lang="en-US"/>
            <a:t>Allows creating new servers extremely quick</a:t>
          </a:r>
        </a:p>
      </dgm:t>
    </dgm:pt>
    <dgm:pt modelId="{5EE0C0BE-CA59-44F0-8781-124CE4803FC1}" type="parTrans" cxnId="{7DF963C7-CD47-4C59-B1B1-1670AE4B9C31}">
      <dgm:prSet/>
      <dgm:spPr/>
      <dgm:t>
        <a:bodyPr/>
        <a:lstStyle/>
        <a:p>
          <a:endParaRPr lang="en-US"/>
        </a:p>
      </dgm:t>
    </dgm:pt>
    <dgm:pt modelId="{A944222A-CAB7-45D0-91A9-38F1C78D09FF}" type="sibTrans" cxnId="{7DF963C7-CD47-4C59-B1B1-1670AE4B9C31}">
      <dgm:prSet/>
      <dgm:spPr/>
      <dgm:t>
        <a:bodyPr/>
        <a:lstStyle/>
        <a:p>
          <a:endParaRPr lang="en-US"/>
        </a:p>
      </dgm:t>
    </dgm:pt>
    <dgm:pt modelId="{407CDAD0-CEDA-42A2-9B4B-D1C25BCE3A23}">
      <dgm:prSet/>
      <dgm:spPr/>
      <dgm:t>
        <a:bodyPr/>
        <a:lstStyle/>
        <a:p>
          <a:r>
            <a:rPr lang="en-US"/>
            <a:t>Based on existing resources of the physical server</a:t>
          </a:r>
        </a:p>
      </dgm:t>
    </dgm:pt>
    <dgm:pt modelId="{17614866-3D39-4F2C-AFA8-822CCC4EF4BC}" type="parTrans" cxnId="{95C0C7C8-B3A9-47D4-AB6C-77FB5673065D}">
      <dgm:prSet/>
      <dgm:spPr/>
      <dgm:t>
        <a:bodyPr/>
        <a:lstStyle/>
        <a:p>
          <a:endParaRPr lang="en-US"/>
        </a:p>
      </dgm:t>
    </dgm:pt>
    <dgm:pt modelId="{9076F43A-C58C-4892-BC6C-69305CE02F62}" type="sibTrans" cxnId="{95C0C7C8-B3A9-47D4-AB6C-77FB5673065D}">
      <dgm:prSet/>
      <dgm:spPr/>
      <dgm:t>
        <a:bodyPr/>
        <a:lstStyle/>
        <a:p>
          <a:endParaRPr lang="en-US"/>
        </a:p>
      </dgm:t>
    </dgm:pt>
    <dgm:pt modelId="{39A58275-3013-4323-8B7F-38DFAB7878C5}">
      <dgm:prSet/>
      <dgm:spPr/>
      <dgm:t>
        <a:bodyPr/>
        <a:lstStyle/>
        <a:p>
          <a:r>
            <a:rPr lang="en-US"/>
            <a:t>From the user’s point of view – a regular server, nothing new</a:t>
          </a:r>
        </a:p>
      </dgm:t>
    </dgm:pt>
    <dgm:pt modelId="{6BCBB8B1-1BAF-435D-AC7D-B1816EBAF724}" type="parTrans" cxnId="{9C8D7A4F-5DA6-4891-8EEA-3CD74A60C481}">
      <dgm:prSet/>
      <dgm:spPr/>
      <dgm:t>
        <a:bodyPr/>
        <a:lstStyle/>
        <a:p>
          <a:endParaRPr lang="en-US"/>
        </a:p>
      </dgm:t>
    </dgm:pt>
    <dgm:pt modelId="{7562A401-BF3F-41F2-8AA3-2E78A6CFD37F}" type="sibTrans" cxnId="{9C8D7A4F-5DA6-4891-8EEA-3CD74A60C481}">
      <dgm:prSet/>
      <dgm:spPr/>
      <dgm:t>
        <a:bodyPr/>
        <a:lstStyle/>
        <a:p>
          <a:endParaRPr lang="en-US"/>
        </a:p>
      </dgm:t>
    </dgm:pt>
    <dgm:pt modelId="{65A06B6E-FDB0-4F77-8505-0239677A0E67}">
      <dgm:prSet/>
      <dgm:spPr/>
      <dgm:t>
        <a:bodyPr/>
        <a:lstStyle/>
        <a:p>
          <a:r>
            <a:rPr lang="en-US"/>
            <a:t>SLA of a single machine: 99.5%</a:t>
          </a:r>
        </a:p>
      </dgm:t>
    </dgm:pt>
    <dgm:pt modelId="{73ED8D16-2A5F-443C-A87D-AFBB1AA901CA}" type="parTrans" cxnId="{C9DCB728-5388-4947-8DF4-BFE4261869EC}">
      <dgm:prSet/>
      <dgm:spPr/>
      <dgm:t>
        <a:bodyPr/>
        <a:lstStyle/>
        <a:p>
          <a:endParaRPr lang="en-US"/>
        </a:p>
      </dgm:t>
    </dgm:pt>
    <dgm:pt modelId="{3F780FE5-241F-4D3F-A49F-C774AA1449A5}" type="sibTrans" cxnId="{C9DCB728-5388-4947-8DF4-BFE4261869EC}">
      <dgm:prSet/>
      <dgm:spPr/>
      <dgm:t>
        <a:bodyPr/>
        <a:lstStyle/>
        <a:p>
          <a:endParaRPr lang="en-US"/>
        </a:p>
      </dgm:t>
    </dgm:pt>
    <dgm:pt modelId="{6B61EBC1-82FF-48B1-A7DC-5ECCF060A123}" type="pres">
      <dgm:prSet presAssocID="{C3408412-A26A-41DF-A67C-432D3CA0EFA7}" presName="root" presStyleCnt="0">
        <dgm:presLayoutVars>
          <dgm:dir/>
          <dgm:resizeHandles val="exact"/>
        </dgm:presLayoutVars>
      </dgm:prSet>
      <dgm:spPr/>
    </dgm:pt>
    <dgm:pt modelId="{963B3DD4-3823-40AE-833E-7B66DB8EF9D8}" type="pres">
      <dgm:prSet presAssocID="{6C5A68DE-166B-4D07-8130-B5E55F030C43}" presName="compNode" presStyleCnt="0"/>
      <dgm:spPr/>
    </dgm:pt>
    <dgm:pt modelId="{6DC47EE4-96E3-4233-ACC6-65105B7B3FF8}" type="pres">
      <dgm:prSet presAssocID="{6C5A68DE-166B-4D07-8130-B5E55F030C43}" presName="bgRect" presStyleLbl="bgShp" presStyleIdx="0" presStyleCnt="5"/>
      <dgm:spPr/>
    </dgm:pt>
    <dgm:pt modelId="{7C36DD26-D30F-4CA3-8E40-4F5CB7A305C4}" type="pres">
      <dgm:prSet presAssocID="{6C5A68DE-166B-4D07-8130-B5E55F030C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3BEAC9-95E8-4B25-904C-373BE8047C65}" type="pres">
      <dgm:prSet presAssocID="{6C5A68DE-166B-4D07-8130-B5E55F030C43}" presName="spaceRect" presStyleCnt="0"/>
      <dgm:spPr/>
    </dgm:pt>
    <dgm:pt modelId="{59D26253-3729-4CE5-866C-F16BC50B7D06}" type="pres">
      <dgm:prSet presAssocID="{6C5A68DE-166B-4D07-8130-B5E55F030C43}" presName="parTx" presStyleLbl="revTx" presStyleIdx="0" presStyleCnt="5">
        <dgm:presLayoutVars>
          <dgm:chMax val="0"/>
          <dgm:chPref val="0"/>
        </dgm:presLayoutVars>
      </dgm:prSet>
      <dgm:spPr/>
    </dgm:pt>
    <dgm:pt modelId="{2929C78D-EFB7-4566-A56D-0059FF088F85}" type="pres">
      <dgm:prSet presAssocID="{1CC6700E-C7B8-4390-822B-5F3BBF2DFB9A}" presName="sibTrans" presStyleCnt="0"/>
      <dgm:spPr/>
    </dgm:pt>
    <dgm:pt modelId="{8C14EADA-BECC-4981-9AD6-1A974E920BB6}" type="pres">
      <dgm:prSet presAssocID="{BA9E0A4A-93BC-4B41-B2AC-B4945CC0F598}" presName="compNode" presStyleCnt="0"/>
      <dgm:spPr/>
    </dgm:pt>
    <dgm:pt modelId="{83B5157D-418D-4B61-A9FC-C894900B4C7C}" type="pres">
      <dgm:prSet presAssocID="{BA9E0A4A-93BC-4B41-B2AC-B4945CC0F598}" presName="bgRect" presStyleLbl="bgShp" presStyleIdx="1" presStyleCnt="5"/>
      <dgm:spPr/>
    </dgm:pt>
    <dgm:pt modelId="{36227905-6B14-48AE-9B2F-395BC878814F}" type="pres">
      <dgm:prSet presAssocID="{BA9E0A4A-93BC-4B41-B2AC-B4945CC0F5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5D3191-71C3-46C0-8931-F7D7BB853BDA}" type="pres">
      <dgm:prSet presAssocID="{BA9E0A4A-93BC-4B41-B2AC-B4945CC0F598}" presName="spaceRect" presStyleCnt="0"/>
      <dgm:spPr/>
    </dgm:pt>
    <dgm:pt modelId="{2359CCD4-274F-4E65-90AD-29A8365B3920}" type="pres">
      <dgm:prSet presAssocID="{BA9E0A4A-93BC-4B41-B2AC-B4945CC0F598}" presName="parTx" presStyleLbl="revTx" presStyleIdx="1" presStyleCnt="5">
        <dgm:presLayoutVars>
          <dgm:chMax val="0"/>
          <dgm:chPref val="0"/>
        </dgm:presLayoutVars>
      </dgm:prSet>
      <dgm:spPr/>
    </dgm:pt>
    <dgm:pt modelId="{43570292-77E7-4040-979D-638795CF6CAB}" type="pres">
      <dgm:prSet presAssocID="{A944222A-CAB7-45D0-91A9-38F1C78D09FF}" presName="sibTrans" presStyleCnt="0"/>
      <dgm:spPr/>
    </dgm:pt>
    <dgm:pt modelId="{2E2952EF-38DA-4DF7-8D28-C051327F3C3C}" type="pres">
      <dgm:prSet presAssocID="{407CDAD0-CEDA-42A2-9B4B-D1C25BCE3A23}" presName="compNode" presStyleCnt="0"/>
      <dgm:spPr/>
    </dgm:pt>
    <dgm:pt modelId="{828D5592-C5B8-4432-B71E-DDCD470269B2}" type="pres">
      <dgm:prSet presAssocID="{407CDAD0-CEDA-42A2-9B4B-D1C25BCE3A23}" presName="bgRect" presStyleLbl="bgShp" presStyleIdx="2" presStyleCnt="5"/>
      <dgm:spPr/>
    </dgm:pt>
    <dgm:pt modelId="{266F3222-DB00-4E9C-BF1D-58C018F65A6F}" type="pres">
      <dgm:prSet presAssocID="{407CDAD0-CEDA-42A2-9B4B-D1C25BCE3A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A8A464-A2F0-498A-A9B4-82F116416584}" type="pres">
      <dgm:prSet presAssocID="{407CDAD0-CEDA-42A2-9B4B-D1C25BCE3A23}" presName="spaceRect" presStyleCnt="0"/>
      <dgm:spPr/>
    </dgm:pt>
    <dgm:pt modelId="{EECAD532-3AD8-43CB-B0A9-B342F2364284}" type="pres">
      <dgm:prSet presAssocID="{407CDAD0-CEDA-42A2-9B4B-D1C25BCE3A23}" presName="parTx" presStyleLbl="revTx" presStyleIdx="2" presStyleCnt="5">
        <dgm:presLayoutVars>
          <dgm:chMax val="0"/>
          <dgm:chPref val="0"/>
        </dgm:presLayoutVars>
      </dgm:prSet>
      <dgm:spPr/>
    </dgm:pt>
    <dgm:pt modelId="{41842C0E-7E83-4D1A-8A90-E5E2AB20042C}" type="pres">
      <dgm:prSet presAssocID="{9076F43A-C58C-4892-BC6C-69305CE02F62}" presName="sibTrans" presStyleCnt="0"/>
      <dgm:spPr/>
    </dgm:pt>
    <dgm:pt modelId="{0752AD7B-4189-461A-A0F4-335A0B0097C5}" type="pres">
      <dgm:prSet presAssocID="{39A58275-3013-4323-8B7F-38DFAB7878C5}" presName="compNode" presStyleCnt="0"/>
      <dgm:spPr/>
    </dgm:pt>
    <dgm:pt modelId="{AB19E631-417C-4177-8061-CE850126F350}" type="pres">
      <dgm:prSet presAssocID="{39A58275-3013-4323-8B7F-38DFAB7878C5}" presName="bgRect" presStyleLbl="bgShp" presStyleIdx="3" presStyleCnt="5"/>
      <dgm:spPr/>
    </dgm:pt>
    <dgm:pt modelId="{0D3632FE-678B-4F55-9251-E5CEDFFF2502}" type="pres">
      <dgm:prSet presAssocID="{39A58275-3013-4323-8B7F-38DFAB7878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4A27E31-84F9-4B8A-8982-5E8FFB81764B}" type="pres">
      <dgm:prSet presAssocID="{39A58275-3013-4323-8B7F-38DFAB7878C5}" presName="spaceRect" presStyleCnt="0"/>
      <dgm:spPr/>
    </dgm:pt>
    <dgm:pt modelId="{F4D36EF0-A27F-470F-8FCA-B668CE773E6D}" type="pres">
      <dgm:prSet presAssocID="{39A58275-3013-4323-8B7F-38DFAB7878C5}" presName="parTx" presStyleLbl="revTx" presStyleIdx="3" presStyleCnt="5">
        <dgm:presLayoutVars>
          <dgm:chMax val="0"/>
          <dgm:chPref val="0"/>
        </dgm:presLayoutVars>
      </dgm:prSet>
      <dgm:spPr/>
    </dgm:pt>
    <dgm:pt modelId="{27D46372-3502-4E61-8FE2-9466B802673B}" type="pres">
      <dgm:prSet presAssocID="{7562A401-BF3F-41F2-8AA3-2E78A6CFD37F}" presName="sibTrans" presStyleCnt="0"/>
      <dgm:spPr/>
    </dgm:pt>
    <dgm:pt modelId="{B73BBB37-4491-4F91-A832-C20F0B43FE87}" type="pres">
      <dgm:prSet presAssocID="{65A06B6E-FDB0-4F77-8505-0239677A0E67}" presName="compNode" presStyleCnt="0"/>
      <dgm:spPr/>
    </dgm:pt>
    <dgm:pt modelId="{E192D85A-E2A8-438C-BB20-E3F1DD436165}" type="pres">
      <dgm:prSet presAssocID="{65A06B6E-FDB0-4F77-8505-0239677A0E67}" presName="bgRect" presStyleLbl="bgShp" presStyleIdx="4" presStyleCnt="5"/>
      <dgm:spPr/>
    </dgm:pt>
    <dgm:pt modelId="{1DDB749A-2B9E-4619-AEB5-3BABB55CCDF7}" type="pres">
      <dgm:prSet presAssocID="{65A06B6E-FDB0-4F77-8505-0239677A0E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24861-7184-4415-A29F-4F86893776EA}" type="pres">
      <dgm:prSet presAssocID="{65A06B6E-FDB0-4F77-8505-0239677A0E67}" presName="spaceRect" presStyleCnt="0"/>
      <dgm:spPr/>
    </dgm:pt>
    <dgm:pt modelId="{A070B881-A0EF-4318-B0B5-F2C540F518D2}" type="pres">
      <dgm:prSet presAssocID="{65A06B6E-FDB0-4F77-8505-0239677A0E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D83A02-406A-49CB-87CA-48D9FC793212}" type="presOf" srcId="{39A58275-3013-4323-8B7F-38DFAB7878C5}" destId="{F4D36EF0-A27F-470F-8FCA-B668CE773E6D}" srcOrd="0" destOrd="0" presId="urn:microsoft.com/office/officeart/2018/2/layout/IconVerticalSolidList"/>
    <dgm:cxn modelId="{1C2CF11B-4872-4FCD-964D-C6B0A371D968}" type="presOf" srcId="{407CDAD0-CEDA-42A2-9B4B-D1C25BCE3A23}" destId="{EECAD532-3AD8-43CB-B0A9-B342F2364284}" srcOrd="0" destOrd="0" presId="urn:microsoft.com/office/officeart/2018/2/layout/IconVerticalSolidList"/>
    <dgm:cxn modelId="{C9DCB728-5388-4947-8DF4-BFE4261869EC}" srcId="{C3408412-A26A-41DF-A67C-432D3CA0EFA7}" destId="{65A06B6E-FDB0-4F77-8505-0239677A0E67}" srcOrd="4" destOrd="0" parTransId="{73ED8D16-2A5F-443C-A87D-AFBB1AA901CA}" sibTransId="{3F780FE5-241F-4D3F-A49F-C774AA1449A5}"/>
    <dgm:cxn modelId="{CD9D715B-7554-48EC-840F-D9DC26115016}" srcId="{C3408412-A26A-41DF-A67C-432D3CA0EFA7}" destId="{6C5A68DE-166B-4D07-8130-B5E55F030C43}" srcOrd="0" destOrd="0" parTransId="{88A780A9-9F56-4D01-A969-8E19F641C8A1}" sibTransId="{1CC6700E-C7B8-4390-822B-5F3BBF2DFB9A}"/>
    <dgm:cxn modelId="{9C8D7A4F-5DA6-4891-8EEA-3CD74A60C481}" srcId="{C3408412-A26A-41DF-A67C-432D3CA0EFA7}" destId="{39A58275-3013-4323-8B7F-38DFAB7878C5}" srcOrd="3" destOrd="0" parTransId="{6BCBB8B1-1BAF-435D-AC7D-B1816EBAF724}" sibTransId="{7562A401-BF3F-41F2-8AA3-2E78A6CFD37F}"/>
    <dgm:cxn modelId="{0A914652-E8C4-497B-B4C6-7CB4AE624149}" type="presOf" srcId="{BA9E0A4A-93BC-4B41-B2AC-B4945CC0F598}" destId="{2359CCD4-274F-4E65-90AD-29A8365B3920}" srcOrd="0" destOrd="0" presId="urn:microsoft.com/office/officeart/2018/2/layout/IconVerticalSolidList"/>
    <dgm:cxn modelId="{2405967F-219A-457F-9E22-688106F98D46}" type="presOf" srcId="{6C5A68DE-166B-4D07-8130-B5E55F030C43}" destId="{59D26253-3729-4CE5-866C-F16BC50B7D06}" srcOrd="0" destOrd="0" presId="urn:microsoft.com/office/officeart/2018/2/layout/IconVerticalSolidList"/>
    <dgm:cxn modelId="{C59B7298-36B0-45E2-B787-14F698923893}" type="presOf" srcId="{C3408412-A26A-41DF-A67C-432D3CA0EFA7}" destId="{6B61EBC1-82FF-48B1-A7DC-5ECCF060A123}" srcOrd="0" destOrd="0" presId="urn:microsoft.com/office/officeart/2018/2/layout/IconVerticalSolidList"/>
    <dgm:cxn modelId="{7DF963C7-CD47-4C59-B1B1-1670AE4B9C31}" srcId="{C3408412-A26A-41DF-A67C-432D3CA0EFA7}" destId="{BA9E0A4A-93BC-4B41-B2AC-B4945CC0F598}" srcOrd="1" destOrd="0" parTransId="{5EE0C0BE-CA59-44F0-8781-124CE4803FC1}" sibTransId="{A944222A-CAB7-45D0-91A9-38F1C78D09FF}"/>
    <dgm:cxn modelId="{95C0C7C8-B3A9-47D4-AB6C-77FB5673065D}" srcId="{C3408412-A26A-41DF-A67C-432D3CA0EFA7}" destId="{407CDAD0-CEDA-42A2-9B4B-D1C25BCE3A23}" srcOrd="2" destOrd="0" parTransId="{17614866-3D39-4F2C-AFA8-822CCC4EF4BC}" sibTransId="{9076F43A-C58C-4892-BC6C-69305CE02F62}"/>
    <dgm:cxn modelId="{58A2BEE1-BADA-45FD-AB83-AF4C992B5B10}" type="presOf" srcId="{65A06B6E-FDB0-4F77-8505-0239677A0E67}" destId="{A070B881-A0EF-4318-B0B5-F2C540F518D2}" srcOrd="0" destOrd="0" presId="urn:microsoft.com/office/officeart/2018/2/layout/IconVerticalSolidList"/>
    <dgm:cxn modelId="{A2F8FE11-E9DF-4B61-B64B-C383C052B822}" type="presParOf" srcId="{6B61EBC1-82FF-48B1-A7DC-5ECCF060A123}" destId="{963B3DD4-3823-40AE-833E-7B66DB8EF9D8}" srcOrd="0" destOrd="0" presId="urn:microsoft.com/office/officeart/2018/2/layout/IconVerticalSolidList"/>
    <dgm:cxn modelId="{B68C790C-D684-4E8F-A081-EF77EC5ACC7E}" type="presParOf" srcId="{963B3DD4-3823-40AE-833E-7B66DB8EF9D8}" destId="{6DC47EE4-96E3-4233-ACC6-65105B7B3FF8}" srcOrd="0" destOrd="0" presId="urn:microsoft.com/office/officeart/2018/2/layout/IconVerticalSolidList"/>
    <dgm:cxn modelId="{3118FE88-DF45-455A-A8FF-C12F9BB551EC}" type="presParOf" srcId="{963B3DD4-3823-40AE-833E-7B66DB8EF9D8}" destId="{7C36DD26-D30F-4CA3-8E40-4F5CB7A305C4}" srcOrd="1" destOrd="0" presId="urn:microsoft.com/office/officeart/2018/2/layout/IconVerticalSolidList"/>
    <dgm:cxn modelId="{97C73DD1-F34E-4BF7-98BB-C398F817E55E}" type="presParOf" srcId="{963B3DD4-3823-40AE-833E-7B66DB8EF9D8}" destId="{953BEAC9-95E8-4B25-904C-373BE8047C65}" srcOrd="2" destOrd="0" presId="urn:microsoft.com/office/officeart/2018/2/layout/IconVerticalSolidList"/>
    <dgm:cxn modelId="{019485D6-B0A5-4AA6-B820-B1B17F9395EF}" type="presParOf" srcId="{963B3DD4-3823-40AE-833E-7B66DB8EF9D8}" destId="{59D26253-3729-4CE5-866C-F16BC50B7D06}" srcOrd="3" destOrd="0" presId="urn:microsoft.com/office/officeart/2018/2/layout/IconVerticalSolidList"/>
    <dgm:cxn modelId="{DEC06EA9-0F42-42D1-B465-847F96D2BF0B}" type="presParOf" srcId="{6B61EBC1-82FF-48B1-A7DC-5ECCF060A123}" destId="{2929C78D-EFB7-4566-A56D-0059FF088F85}" srcOrd="1" destOrd="0" presId="urn:microsoft.com/office/officeart/2018/2/layout/IconVerticalSolidList"/>
    <dgm:cxn modelId="{0F7D19EC-36CC-4FE2-8670-737A45BC033A}" type="presParOf" srcId="{6B61EBC1-82FF-48B1-A7DC-5ECCF060A123}" destId="{8C14EADA-BECC-4981-9AD6-1A974E920BB6}" srcOrd="2" destOrd="0" presId="urn:microsoft.com/office/officeart/2018/2/layout/IconVerticalSolidList"/>
    <dgm:cxn modelId="{572FBD33-9F40-4EF3-8563-06C6BBFBB5BC}" type="presParOf" srcId="{8C14EADA-BECC-4981-9AD6-1A974E920BB6}" destId="{83B5157D-418D-4B61-A9FC-C894900B4C7C}" srcOrd="0" destOrd="0" presId="urn:microsoft.com/office/officeart/2018/2/layout/IconVerticalSolidList"/>
    <dgm:cxn modelId="{93BD83E9-7589-4F62-A769-0AA9928CCCDA}" type="presParOf" srcId="{8C14EADA-BECC-4981-9AD6-1A974E920BB6}" destId="{36227905-6B14-48AE-9B2F-395BC878814F}" srcOrd="1" destOrd="0" presId="urn:microsoft.com/office/officeart/2018/2/layout/IconVerticalSolidList"/>
    <dgm:cxn modelId="{70480D0D-DC7C-4FA4-9491-7A327B5C1B86}" type="presParOf" srcId="{8C14EADA-BECC-4981-9AD6-1A974E920BB6}" destId="{D35D3191-71C3-46C0-8931-F7D7BB853BDA}" srcOrd="2" destOrd="0" presId="urn:microsoft.com/office/officeart/2018/2/layout/IconVerticalSolidList"/>
    <dgm:cxn modelId="{6F90A9FC-0A6B-413E-A51E-B445EBB3D6F7}" type="presParOf" srcId="{8C14EADA-BECC-4981-9AD6-1A974E920BB6}" destId="{2359CCD4-274F-4E65-90AD-29A8365B3920}" srcOrd="3" destOrd="0" presId="urn:microsoft.com/office/officeart/2018/2/layout/IconVerticalSolidList"/>
    <dgm:cxn modelId="{08833252-818F-414A-93ED-10FC0C0BDF36}" type="presParOf" srcId="{6B61EBC1-82FF-48B1-A7DC-5ECCF060A123}" destId="{43570292-77E7-4040-979D-638795CF6CAB}" srcOrd="3" destOrd="0" presId="urn:microsoft.com/office/officeart/2018/2/layout/IconVerticalSolidList"/>
    <dgm:cxn modelId="{65DD1BC1-53CF-42D6-B588-236FC7AD34DD}" type="presParOf" srcId="{6B61EBC1-82FF-48B1-A7DC-5ECCF060A123}" destId="{2E2952EF-38DA-4DF7-8D28-C051327F3C3C}" srcOrd="4" destOrd="0" presId="urn:microsoft.com/office/officeart/2018/2/layout/IconVerticalSolidList"/>
    <dgm:cxn modelId="{72BA2055-5A0E-451B-89D3-8E0C25F9D5A6}" type="presParOf" srcId="{2E2952EF-38DA-4DF7-8D28-C051327F3C3C}" destId="{828D5592-C5B8-4432-B71E-DDCD470269B2}" srcOrd="0" destOrd="0" presId="urn:microsoft.com/office/officeart/2018/2/layout/IconVerticalSolidList"/>
    <dgm:cxn modelId="{37954DC2-BDF7-4196-8F18-44A283404493}" type="presParOf" srcId="{2E2952EF-38DA-4DF7-8D28-C051327F3C3C}" destId="{266F3222-DB00-4E9C-BF1D-58C018F65A6F}" srcOrd="1" destOrd="0" presId="urn:microsoft.com/office/officeart/2018/2/layout/IconVerticalSolidList"/>
    <dgm:cxn modelId="{0AD895BA-61EE-4C37-9282-4DB1CD76C532}" type="presParOf" srcId="{2E2952EF-38DA-4DF7-8D28-C051327F3C3C}" destId="{74A8A464-A2F0-498A-A9B4-82F116416584}" srcOrd="2" destOrd="0" presId="urn:microsoft.com/office/officeart/2018/2/layout/IconVerticalSolidList"/>
    <dgm:cxn modelId="{E7B18E12-E618-4D67-8E6E-2571C901DA4A}" type="presParOf" srcId="{2E2952EF-38DA-4DF7-8D28-C051327F3C3C}" destId="{EECAD532-3AD8-43CB-B0A9-B342F2364284}" srcOrd="3" destOrd="0" presId="urn:microsoft.com/office/officeart/2018/2/layout/IconVerticalSolidList"/>
    <dgm:cxn modelId="{E6B2D1F9-1AD3-439A-A3F0-33D48D3A86EA}" type="presParOf" srcId="{6B61EBC1-82FF-48B1-A7DC-5ECCF060A123}" destId="{41842C0E-7E83-4D1A-8A90-E5E2AB20042C}" srcOrd="5" destOrd="0" presId="urn:microsoft.com/office/officeart/2018/2/layout/IconVerticalSolidList"/>
    <dgm:cxn modelId="{C833825D-BF7C-41B6-A095-E1C47969666A}" type="presParOf" srcId="{6B61EBC1-82FF-48B1-A7DC-5ECCF060A123}" destId="{0752AD7B-4189-461A-A0F4-335A0B0097C5}" srcOrd="6" destOrd="0" presId="urn:microsoft.com/office/officeart/2018/2/layout/IconVerticalSolidList"/>
    <dgm:cxn modelId="{AE072164-5715-45A6-A313-89F14D36714D}" type="presParOf" srcId="{0752AD7B-4189-461A-A0F4-335A0B0097C5}" destId="{AB19E631-417C-4177-8061-CE850126F350}" srcOrd="0" destOrd="0" presId="urn:microsoft.com/office/officeart/2018/2/layout/IconVerticalSolidList"/>
    <dgm:cxn modelId="{E7B5312B-BC86-408E-93D5-2BB86188547D}" type="presParOf" srcId="{0752AD7B-4189-461A-A0F4-335A0B0097C5}" destId="{0D3632FE-678B-4F55-9251-E5CEDFFF2502}" srcOrd="1" destOrd="0" presId="urn:microsoft.com/office/officeart/2018/2/layout/IconVerticalSolidList"/>
    <dgm:cxn modelId="{D6849DDE-E769-489C-9924-83D3258C1DCD}" type="presParOf" srcId="{0752AD7B-4189-461A-A0F4-335A0B0097C5}" destId="{34A27E31-84F9-4B8A-8982-5E8FFB81764B}" srcOrd="2" destOrd="0" presId="urn:microsoft.com/office/officeart/2018/2/layout/IconVerticalSolidList"/>
    <dgm:cxn modelId="{2ED71898-F05E-43FE-A818-9ECA07429AAF}" type="presParOf" srcId="{0752AD7B-4189-461A-A0F4-335A0B0097C5}" destId="{F4D36EF0-A27F-470F-8FCA-B668CE773E6D}" srcOrd="3" destOrd="0" presId="urn:microsoft.com/office/officeart/2018/2/layout/IconVerticalSolidList"/>
    <dgm:cxn modelId="{C3D1EE04-8B13-4809-9311-88131E4D612D}" type="presParOf" srcId="{6B61EBC1-82FF-48B1-A7DC-5ECCF060A123}" destId="{27D46372-3502-4E61-8FE2-9466B802673B}" srcOrd="7" destOrd="0" presId="urn:microsoft.com/office/officeart/2018/2/layout/IconVerticalSolidList"/>
    <dgm:cxn modelId="{832939EA-CA2B-42C6-A6EC-0294D985BCBC}" type="presParOf" srcId="{6B61EBC1-82FF-48B1-A7DC-5ECCF060A123}" destId="{B73BBB37-4491-4F91-A832-C20F0B43FE87}" srcOrd="8" destOrd="0" presId="urn:microsoft.com/office/officeart/2018/2/layout/IconVerticalSolidList"/>
    <dgm:cxn modelId="{9A55D289-FD11-40CD-B34D-CA8A1D15190B}" type="presParOf" srcId="{B73BBB37-4491-4F91-A832-C20F0B43FE87}" destId="{E192D85A-E2A8-438C-BB20-E3F1DD436165}" srcOrd="0" destOrd="0" presId="urn:microsoft.com/office/officeart/2018/2/layout/IconVerticalSolidList"/>
    <dgm:cxn modelId="{4EB64D70-89DD-41BD-B42F-87C8B3FE53EF}" type="presParOf" srcId="{B73BBB37-4491-4F91-A832-C20F0B43FE87}" destId="{1DDB749A-2B9E-4619-AEB5-3BABB55CCDF7}" srcOrd="1" destOrd="0" presId="urn:microsoft.com/office/officeart/2018/2/layout/IconVerticalSolidList"/>
    <dgm:cxn modelId="{B34B683F-5361-473E-B0D6-A801A87B0DCB}" type="presParOf" srcId="{B73BBB37-4491-4F91-A832-C20F0B43FE87}" destId="{99224861-7184-4415-A29F-4F86893776EA}" srcOrd="2" destOrd="0" presId="urn:microsoft.com/office/officeart/2018/2/layout/IconVerticalSolidList"/>
    <dgm:cxn modelId="{13E70C01-1C3B-4FD9-AE8D-7870B6E97C7D}" type="presParOf" srcId="{B73BBB37-4491-4F91-A832-C20F0B43FE87}" destId="{A070B881-A0EF-4318-B0B5-F2C540F51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EE96F5-B520-4C9A-9734-4ACF8A4AF7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0DBF2-8940-4ABD-8668-4F62B614B560}">
      <dgm:prSet/>
      <dgm:spPr/>
      <dgm:t>
        <a:bodyPr/>
        <a:lstStyle/>
        <a:p>
          <a:r>
            <a:rPr lang="en-US" b="1" i="0"/>
            <a:t>Storage Efficiency:</a:t>
          </a:r>
          <a:r>
            <a:rPr lang="en-US" b="0" i="0"/>
            <a:t> The persistent disks support up to 257 TB of storage. Organizations that require more scalable storage options can go for Compute Engine</a:t>
          </a:r>
          <a:endParaRPr lang="en-US"/>
        </a:p>
      </dgm:t>
    </dgm:pt>
    <dgm:pt modelId="{0BCA3F9B-B4C5-4F19-88E6-4BA93FE46F66}" type="parTrans" cxnId="{61950B21-A502-4D16-93AC-431F3677B53E}">
      <dgm:prSet/>
      <dgm:spPr/>
      <dgm:t>
        <a:bodyPr/>
        <a:lstStyle/>
        <a:p>
          <a:endParaRPr lang="en-US"/>
        </a:p>
      </dgm:t>
    </dgm:pt>
    <dgm:pt modelId="{77A49F94-496D-4CC7-A4C2-A42B707132BE}" type="sibTrans" cxnId="{61950B21-A502-4D16-93AC-431F3677B53E}">
      <dgm:prSet/>
      <dgm:spPr/>
      <dgm:t>
        <a:bodyPr/>
        <a:lstStyle/>
        <a:p>
          <a:endParaRPr lang="en-US"/>
        </a:p>
      </dgm:t>
    </dgm:pt>
    <dgm:pt modelId="{711AA83A-5735-4FB6-A6AD-1EA6E455BE43}">
      <dgm:prSet/>
      <dgm:spPr/>
      <dgm:t>
        <a:bodyPr/>
        <a:lstStyle/>
        <a:p>
          <a:r>
            <a:rPr lang="en-US" b="1" i="0"/>
            <a:t>Cost:</a:t>
          </a:r>
          <a:r>
            <a:rPr lang="en-US" b="0" i="0"/>
            <a:t> Within the GCP ecosystem, users pay only for the computing time that they have consumed. The per-second billing plan is used by the Google compute engine.</a:t>
          </a:r>
          <a:endParaRPr lang="en-US"/>
        </a:p>
      </dgm:t>
    </dgm:pt>
    <dgm:pt modelId="{22AC4CC6-ABB4-4939-A1AD-0905474272D7}" type="parTrans" cxnId="{5D49F70A-E1CF-42A2-A3FB-576A54672415}">
      <dgm:prSet/>
      <dgm:spPr/>
      <dgm:t>
        <a:bodyPr/>
        <a:lstStyle/>
        <a:p>
          <a:endParaRPr lang="en-US"/>
        </a:p>
      </dgm:t>
    </dgm:pt>
    <dgm:pt modelId="{69B5461B-16BF-4A14-AC3A-92907B8BD92F}" type="sibTrans" cxnId="{5D49F70A-E1CF-42A2-A3FB-576A54672415}">
      <dgm:prSet/>
      <dgm:spPr/>
      <dgm:t>
        <a:bodyPr/>
        <a:lstStyle/>
        <a:p>
          <a:endParaRPr lang="en-US"/>
        </a:p>
      </dgm:t>
    </dgm:pt>
    <dgm:pt modelId="{1CD43399-30A2-4162-895C-938383D82370}">
      <dgm:prSet/>
      <dgm:spPr/>
      <dgm:t>
        <a:bodyPr/>
        <a:lstStyle/>
        <a:p>
          <a:r>
            <a:rPr lang="en-US" b="1" i="0"/>
            <a:t>Stability:</a:t>
          </a:r>
          <a:r>
            <a:rPr lang="en-US" b="0" i="0"/>
            <a:t> It offers more stable services because of its ability to provide live migration of VMs between the hosts.</a:t>
          </a:r>
          <a:endParaRPr lang="en-US"/>
        </a:p>
      </dgm:t>
    </dgm:pt>
    <dgm:pt modelId="{D0BC4D1B-0703-447B-B76F-0D8EBBD2C8B6}" type="parTrans" cxnId="{B193F18F-2138-48B0-AB82-B25BB601759A}">
      <dgm:prSet/>
      <dgm:spPr/>
      <dgm:t>
        <a:bodyPr/>
        <a:lstStyle/>
        <a:p>
          <a:endParaRPr lang="en-US"/>
        </a:p>
      </dgm:t>
    </dgm:pt>
    <dgm:pt modelId="{0C66D9BF-2BEE-4285-91A4-7985A74EEFE7}" type="sibTrans" cxnId="{B193F18F-2138-48B0-AB82-B25BB601759A}">
      <dgm:prSet/>
      <dgm:spPr/>
      <dgm:t>
        <a:bodyPr/>
        <a:lstStyle/>
        <a:p>
          <a:endParaRPr lang="en-US"/>
        </a:p>
      </dgm:t>
    </dgm:pt>
    <dgm:pt modelId="{D0A3BFC7-0D97-4E9B-9D53-40636E76DB75}">
      <dgm:prSet/>
      <dgm:spPr/>
      <dgm:t>
        <a:bodyPr/>
        <a:lstStyle/>
        <a:p>
          <a:r>
            <a:rPr lang="en-US" b="1" i="0"/>
            <a:t>Backups:</a:t>
          </a:r>
          <a:r>
            <a:rPr lang="en-US" b="0" i="0"/>
            <a:t> Google Cloud Platform has a robust, inbuilt, and redundant backup system. The Compute Engine uses this system for flagship products like Search Engine and Gmail.</a:t>
          </a:r>
          <a:endParaRPr lang="en-US"/>
        </a:p>
      </dgm:t>
    </dgm:pt>
    <dgm:pt modelId="{E9709255-F183-46D4-A9A5-CC0F4AC304B4}" type="parTrans" cxnId="{786F917B-9300-4DEC-AB2E-B82596C6E46B}">
      <dgm:prSet/>
      <dgm:spPr/>
      <dgm:t>
        <a:bodyPr/>
        <a:lstStyle/>
        <a:p>
          <a:endParaRPr lang="en-US"/>
        </a:p>
      </dgm:t>
    </dgm:pt>
    <dgm:pt modelId="{AC572636-BA0C-4322-A2C0-9844D2A4541A}" type="sibTrans" cxnId="{786F917B-9300-4DEC-AB2E-B82596C6E46B}">
      <dgm:prSet/>
      <dgm:spPr/>
      <dgm:t>
        <a:bodyPr/>
        <a:lstStyle/>
        <a:p>
          <a:endParaRPr lang="en-US"/>
        </a:p>
      </dgm:t>
    </dgm:pt>
    <dgm:pt modelId="{313C7CFA-76F4-4E26-BEA8-0FCEE1453CE5}">
      <dgm:prSet/>
      <dgm:spPr/>
      <dgm:t>
        <a:bodyPr/>
        <a:lstStyle/>
        <a:p>
          <a:r>
            <a:rPr lang="en-US" b="1" i="0"/>
            <a:t>Scalability:</a:t>
          </a:r>
          <a:r>
            <a:rPr lang="en-US" b="0" i="0"/>
            <a:t> It makes reservations to help ensure that applications have the capacity they need as they scale.</a:t>
          </a:r>
          <a:endParaRPr lang="en-US"/>
        </a:p>
      </dgm:t>
    </dgm:pt>
    <dgm:pt modelId="{4DFCA89F-B73A-4463-8816-FABF7A15A9D4}" type="parTrans" cxnId="{589F875B-FA70-4DA6-9ACE-9B36B398BA22}">
      <dgm:prSet/>
      <dgm:spPr/>
      <dgm:t>
        <a:bodyPr/>
        <a:lstStyle/>
        <a:p>
          <a:endParaRPr lang="en-US"/>
        </a:p>
      </dgm:t>
    </dgm:pt>
    <dgm:pt modelId="{F9C02B0B-81B3-4FCA-A1A6-E73A0147964B}" type="sibTrans" cxnId="{589F875B-FA70-4DA6-9ACE-9B36B398BA22}">
      <dgm:prSet/>
      <dgm:spPr/>
      <dgm:t>
        <a:bodyPr/>
        <a:lstStyle/>
        <a:p>
          <a:endParaRPr lang="en-US"/>
        </a:p>
      </dgm:t>
    </dgm:pt>
    <dgm:pt modelId="{5AD1AD1A-4793-4DE9-9076-E553C7E1588A}">
      <dgm:prSet/>
      <dgm:spPr/>
      <dgm:t>
        <a:bodyPr/>
        <a:lstStyle/>
        <a:p>
          <a:r>
            <a:rPr lang="en-US" b="1" i="0"/>
            <a:t>Security:</a:t>
          </a:r>
          <a:r>
            <a:rPr lang="en-US" b="0" i="0"/>
            <a:t> Google Compute Engine is a more secure and safe place for cloud applications.</a:t>
          </a:r>
          <a:endParaRPr lang="en-US"/>
        </a:p>
      </dgm:t>
    </dgm:pt>
    <dgm:pt modelId="{865F9955-6199-4397-9144-5507FE8F918A}" type="parTrans" cxnId="{3BD887CB-7C99-4AE7-ADA9-BCE8488DDF7D}">
      <dgm:prSet/>
      <dgm:spPr/>
      <dgm:t>
        <a:bodyPr/>
        <a:lstStyle/>
        <a:p>
          <a:endParaRPr lang="en-US"/>
        </a:p>
      </dgm:t>
    </dgm:pt>
    <dgm:pt modelId="{2E7CC613-ABED-488D-9573-5F2E8DA41532}" type="sibTrans" cxnId="{3BD887CB-7C99-4AE7-ADA9-BCE8488DDF7D}">
      <dgm:prSet/>
      <dgm:spPr/>
      <dgm:t>
        <a:bodyPr/>
        <a:lstStyle/>
        <a:p>
          <a:endParaRPr lang="en-US"/>
        </a:p>
      </dgm:t>
    </dgm:pt>
    <dgm:pt modelId="{B1067E40-602E-4273-9C18-317348C62EB7}" type="pres">
      <dgm:prSet presAssocID="{21EE96F5-B520-4C9A-9734-4ACF8A4AF758}" presName="linear" presStyleCnt="0">
        <dgm:presLayoutVars>
          <dgm:animLvl val="lvl"/>
          <dgm:resizeHandles val="exact"/>
        </dgm:presLayoutVars>
      </dgm:prSet>
      <dgm:spPr/>
    </dgm:pt>
    <dgm:pt modelId="{E3BBCB1F-DB2A-419F-A26B-2C08B3E4977E}" type="pres">
      <dgm:prSet presAssocID="{D1C0DBF2-8940-4ABD-8668-4F62B614B5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0318618-F050-4A4C-A918-308BA5763169}" type="pres">
      <dgm:prSet presAssocID="{77A49F94-496D-4CC7-A4C2-A42B707132BE}" presName="spacer" presStyleCnt="0"/>
      <dgm:spPr/>
    </dgm:pt>
    <dgm:pt modelId="{6DF0A733-6BA0-49C6-A406-C84667F63590}" type="pres">
      <dgm:prSet presAssocID="{711AA83A-5735-4FB6-A6AD-1EA6E455BE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0D20C71-1CB7-4FA9-83BE-2C1DE24341AB}" type="pres">
      <dgm:prSet presAssocID="{69B5461B-16BF-4A14-AC3A-92907B8BD92F}" presName="spacer" presStyleCnt="0"/>
      <dgm:spPr/>
    </dgm:pt>
    <dgm:pt modelId="{60EA0774-A57E-42EE-A714-364B41614928}" type="pres">
      <dgm:prSet presAssocID="{1CD43399-30A2-4162-895C-938383D8237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273401F-E842-4F21-A0B7-1D31129E2819}" type="pres">
      <dgm:prSet presAssocID="{0C66D9BF-2BEE-4285-91A4-7985A74EEFE7}" presName="spacer" presStyleCnt="0"/>
      <dgm:spPr/>
    </dgm:pt>
    <dgm:pt modelId="{D0C0E262-2334-44E9-AD86-72ACBFE07BC4}" type="pres">
      <dgm:prSet presAssocID="{D0A3BFC7-0D97-4E9B-9D53-40636E76DB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C63CE4-5B7F-44E0-A9D1-D109EDE0A2AA}" type="pres">
      <dgm:prSet presAssocID="{AC572636-BA0C-4322-A2C0-9844D2A4541A}" presName="spacer" presStyleCnt="0"/>
      <dgm:spPr/>
    </dgm:pt>
    <dgm:pt modelId="{B8020B38-6373-4FE5-9D20-3AC2E0108B2B}" type="pres">
      <dgm:prSet presAssocID="{313C7CFA-76F4-4E26-BEA8-0FCEE1453CE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C1BAEA2-EF03-4F5A-9FC6-591F452F8109}" type="pres">
      <dgm:prSet presAssocID="{F9C02B0B-81B3-4FCA-A1A6-E73A0147964B}" presName="spacer" presStyleCnt="0"/>
      <dgm:spPr/>
    </dgm:pt>
    <dgm:pt modelId="{8D2EA2E3-C6CB-443B-9E20-9DEC1AA8CED9}" type="pres">
      <dgm:prSet presAssocID="{5AD1AD1A-4793-4DE9-9076-E553C7E1588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D49F70A-E1CF-42A2-A3FB-576A54672415}" srcId="{21EE96F5-B520-4C9A-9734-4ACF8A4AF758}" destId="{711AA83A-5735-4FB6-A6AD-1EA6E455BE43}" srcOrd="1" destOrd="0" parTransId="{22AC4CC6-ABB4-4939-A1AD-0905474272D7}" sibTransId="{69B5461B-16BF-4A14-AC3A-92907B8BD92F}"/>
    <dgm:cxn modelId="{61950B21-A502-4D16-93AC-431F3677B53E}" srcId="{21EE96F5-B520-4C9A-9734-4ACF8A4AF758}" destId="{D1C0DBF2-8940-4ABD-8668-4F62B614B560}" srcOrd="0" destOrd="0" parTransId="{0BCA3F9B-B4C5-4F19-88E6-4BA93FE46F66}" sibTransId="{77A49F94-496D-4CC7-A4C2-A42B707132BE}"/>
    <dgm:cxn modelId="{589F875B-FA70-4DA6-9ACE-9B36B398BA22}" srcId="{21EE96F5-B520-4C9A-9734-4ACF8A4AF758}" destId="{313C7CFA-76F4-4E26-BEA8-0FCEE1453CE5}" srcOrd="4" destOrd="0" parTransId="{4DFCA89F-B73A-4463-8816-FABF7A15A9D4}" sibTransId="{F9C02B0B-81B3-4FCA-A1A6-E73A0147964B}"/>
    <dgm:cxn modelId="{DF185041-1339-4ED7-B75A-29A4F45929E9}" type="presOf" srcId="{D0A3BFC7-0D97-4E9B-9D53-40636E76DB75}" destId="{D0C0E262-2334-44E9-AD86-72ACBFE07BC4}" srcOrd="0" destOrd="0" presId="urn:microsoft.com/office/officeart/2005/8/layout/vList2"/>
    <dgm:cxn modelId="{AB232D44-5B9C-4385-BF39-23695BCF8F7E}" type="presOf" srcId="{D1C0DBF2-8940-4ABD-8668-4F62B614B560}" destId="{E3BBCB1F-DB2A-419F-A26B-2C08B3E4977E}" srcOrd="0" destOrd="0" presId="urn:microsoft.com/office/officeart/2005/8/layout/vList2"/>
    <dgm:cxn modelId="{786F917B-9300-4DEC-AB2E-B82596C6E46B}" srcId="{21EE96F5-B520-4C9A-9734-4ACF8A4AF758}" destId="{D0A3BFC7-0D97-4E9B-9D53-40636E76DB75}" srcOrd="3" destOrd="0" parTransId="{E9709255-F183-46D4-A9A5-CC0F4AC304B4}" sibTransId="{AC572636-BA0C-4322-A2C0-9844D2A4541A}"/>
    <dgm:cxn modelId="{B193F18F-2138-48B0-AB82-B25BB601759A}" srcId="{21EE96F5-B520-4C9A-9734-4ACF8A4AF758}" destId="{1CD43399-30A2-4162-895C-938383D82370}" srcOrd="2" destOrd="0" parTransId="{D0BC4D1B-0703-447B-B76F-0D8EBBD2C8B6}" sibTransId="{0C66D9BF-2BEE-4285-91A4-7985A74EEFE7}"/>
    <dgm:cxn modelId="{00D306C9-AA40-42F2-A84F-1A2AC12A0FFA}" type="presOf" srcId="{711AA83A-5735-4FB6-A6AD-1EA6E455BE43}" destId="{6DF0A733-6BA0-49C6-A406-C84667F63590}" srcOrd="0" destOrd="0" presId="urn:microsoft.com/office/officeart/2005/8/layout/vList2"/>
    <dgm:cxn modelId="{3BD887CB-7C99-4AE7-ADA9-BCE8488DDF7D}" srcId="{21EE96F5-B520-4C9A-9734-4ACF8A4AF758}" destId="{5AD1AD1A-4793-4DE9-9076-E553C7E1588A}" srcOrd="5" destOrd="0" parTransId="{865F9955-6199-4397-9144-5507FE8F918A}" sibTransId="{2E7CC613-ABED-488D-9573-5F2E8DA41532}"/>
    <dgm:cxn modelId="{2EA5F8D9-7DEB-466D-A05C-F8E7FB2AC3A6}" type="presOf" srcId="{313C7CFA-76F4-4E26-BEA8-0FCEE1453CE5}" destId="{B8020B38-6373-4FE5-9D20-3AC2E0108B2B}" srcOrd="0" destOrd="0" presId="urn:microsoft.com/office/officeart/2005/8/layout/vList2"/>
    <dgm:cxn modelId="{AE315FDF-36BE-4450-A000-43184339845D}" type="presOf" srcId="{5AD1AD1A-4793-4DE9-9076-E553C7E1588A}" destId="{8D2EA2E3-C6CB-443B-9E20-9DEC1AA8CED9}" srcOrd="0" destOrd="0" presId="urn:microsoft.com/office/officeart/2005/8/layout/vList2"/>
    <dgm:cxn modelId="{AC3CB4E5-4668-4DED-AE18-BB8E10E15284}" type="presOf" srcId="{21EE96F5-B520-4C9A-9734-4ACF8A4AF758}" destId="{B1067E40-602E-4273-9C18-317348C62EB7}" srcOrd="0" destOrd="0" presId="urn:microsoft.com/office/officeart/2005/8/layout/vList2"/>
    <dgm:cxn modelId="{D20313F7-B2C6-46AB-B89B-49976DE25995}" type="presOf" srcId="{1CD43399-30A2-4162-895C-938383D82370}" destId="{60EA0774-A57E-42EE-A714-364B41614928}" srcOrd="0" destOrd="0" presId="urn:microsoft.com/office/officeart/2005/8/layout/vList2"/>
    <dgm:cxn modelId="{F51F3376-35D6-4964-85F6-038CF1C3D5E6}" type="presParOf" srcId="{B1067E40-602E-4273-9C18-317348C62EB7}" destId="{E3BBCB1F-DB2A-419F-A26B-2C08B3E4977E}" srcOrd="0" destOrd="0" presId="urn:microsoft.com/office/officeart/2005/8/layout/vList2"/>
    <dgm:cxn modelId="{6575DFE1-CCC2-4E7C-A505-37F496A9CA5E}" type="presParOf" srcId="{B1067E40-602E-4273-9C18-317348C62EB7}" destId="{C0318618-F050-4A4C-A918-308BA5763169}" srcOrd="1" destOrd="0" presId="urn:microsoft.com/office/officeart/2005/8/layout/vList2"/>
    <dgm:cxn modelId="{5E28A0DD-03EC-47C3-B5BA-C73992996848}" type="presParOf" srcId="{B1067E40-602E-4273-9C18-317348C62EB7}" destId="{6DF0A733-6BA0-49C6-A406-C84667F63590}" srcOrd="2" destOrd="0" presId="urn:microsoft.com/office/officeart/2005/8/layout/vList2"/>
    <dgm:cxn modelId="{1FDF1171-031D-4C47-9EAE-02F58D06B444}" type="presParOf" srcId="{B1067E40-602E-4273-9C18-317348C62EB7}" destId="{50D20C71-1CB7-4FA9-83BE-2C1DE24341AB}" srcOrd="3" destOrd="0" presId="urn:microsoft.com/office/officeart/2005/8/layout/vList2"/>
    <dgm:cxn modelId="{FB940A59-205A-4407-9311-CAB88362A7B4}" type="presParOf" srcId="{B1067E40-602E-4273-9C18-317348C62EB7}" destId="{60EA0774-A57E-42EE-A714-364B41614928}" srcOrd="4" destOrd="0" presId="urn:microsoft.com/office/officeart/2005/8/layout/vList2"/>
    <dgm:cxn modelId="{73FBE71D-FD0F-4D29-A158-7FD3F0E888B2}" type="presParOf" srcId="{B1067E40-602E-4273-9C18-317348C62EB7}" destId="{A273401F-E842-4F21-A0B7-1D31129E2819}" srcOrd="5" destOrd="0" presId="urn:microsoft.com/office/officeart/2005/8/layout/vList2"/>
    <dgm:cxn modelId="{02C071C0-E163-49BD-AD6F-B2D6E6DB2BA9}" type="presParOf" srcId="{B1067E40-602E-4273-9C18-317348C62EB7}" destId="{D0C0E262-2334-44E9-AD86-72ACBFE07BC4}" srcOrd="6" destOrd="0" presId="urn:microsoft.com/office/officeart/2005/8/layout/vList2"/>
    <dgm:cxn modelId="{F171CC1E-6660-4045-B2C7-9C5EBDEE7C2D}" type="presParOf" srcId="{B1067E40-602E-4273-9C18-317348C62EB7}" destId="{26C63CE4-5B7F-44E0-A9D1-D109EDE0A2AA}" srcOrd="7" destOrd="0" presId="urn:microsoft.com/office/officeart/2005/8/layout/vList2"/>
    <dgm:cxn modelId="{3797C152-2A51-4707-8D74-1770CB77B888}" type="presParOf" srcId="{B1067E40-602E-4273-9C18-317348C62EB7}" destId="{B8020B38-6373-4FE5-9D20-3AC2E0108B2B}" srcOrd="8" destOrd="0" presId="urn:microsoft.com/office/officeart/2005/8/layout/vList2"/>
    <dgm:cxn modelId="{EEEF3481-5189-40D1-AD5A-6AE8CF58A1D3}" type="presParOf" srcId="{B1067E40-602E-4273-9C18-317348C62EB7}" destId="{7C1BAEA2-EF03-4F5A-9FC6-591F452F8109}" srcOrd="9" destOrd="0" presId="urn:microsoft.com/office/officeart/2005/8/layout/vList2"/>
    <dgm:cxn modelId="{28ABAF55-57C9-4DBC-BFB4-129ADCBB4021}" type="presParOf" srcId="{B1067E40-602E-4273-9C18-317348C62EB7}" destId="{8D2EA2E3-C6CB-443B-9E20-9DEC1AA8CE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A9C39D-BC64-441C-B9D2-123293D7DD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3FE291-77E0-43E7-94BA-1901B98F7E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E2 :- Low traffic web server, back office apps, virtual desktops</a:t>
          </a:r>
        </a:p>
      </dgm:t>
    </dgm:pt>
    <dgm:pt modelId="{79E0D938-3C27-4B02-96B0-6105422220D0}" type="parTrans" cxnId="{CC972999-FABF-49D2-930C-83020466E9EA}">
      <dgm:prSet/>
      <dgm:spPr/>
      <dgm:t>
        <a:bodyPr/>
        <a:lstStyle/>
        <a:p>
          <a:endParaRPr lang="en-US"/>
        </a:p>
      </dgm:t>
    </dgm:pt>
    <dgm:pt modelId="{FA9B8A60-AB67-4912-B980-DC9972945586}" type="sibTrans" cxnId="{CC972999-FABF-49D2-930C-83020466E9EA}">
      <dgm:prSet/>
      <dgm:spPr/>
      <dgm:t>
        <a:bodyPr/>
        <a:lstStyle/>
        <a:p>
          <a:endParaRPr lang="en-US"/>
        </a:p>
      </dgm:t>
    </dgm:pt>
    <dgm:pt modelId="{7E0026CD-CCF6-4C3E-8431-04F0D2A73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N2, N2D, N1 :- Medium traffic web servers, microservices, BI</a:t>
          </a:r>
        </a:p>
      </dgm:t>
    </dgm:pt>
    <dgm:pt modelId="{BB3AE85A-06FD-48F3-B2A4-698DC9BBA199}" type="parTrans" cxnId="{67E8E11F-8378-4CA2-BC1D-BC78FD19D328}">
      <dgm:prSet/>
      <dgm:spPr/>
      <dgm:t>
        <a:bodyPr/>
        <a:lstStyle/>
        <a:p>
          <a:endParaRPr lang="en-US"/>
        </a:p>
      </dgm:t>
    </dgm:pt>
    <dgm:pt modelId="{E12B4C24-32A8-466D-A028-90A4E4700C0D}" type="sibTrans" cxnId="{67E8E11F-8378-4CA2-BC1D-BC78FD19D328}">
      <dgm:prSet/>
      <dgm:spPr/>
      <dgm:t>
        <a:bodyPr/>
        <a:lstStyle/>
        <a:p>
          <a:endParaRPr lang="en-US"/>
        </a:p>
      </dgm:t>
    </dgm:pt>
    <dgm:pt modelId="{02593CFE-5C0F-4791-AC9B-AFFD6A14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C3 :- High traffic web servers, databases, in-memory cache</a:t>
          </a:r>
        </a:p>
      </dgm:t>
    </dgm:pt>
    <dgm:pt modelId="{DDB8230B-759C-4886-B795-EDD562DD8E05}" type="parTrans" cxnId="{3F5AA8D0-C91A-48C9-8AB2-EF7B1D97432D}">
      <dgm:prSet/>
      <dgm:spPr/>
      <dgm:t>
        <a:bodyPr/>
        <a:lstStyle/>
        <a:p>
          <a:endParaRPr lang="en-US"/>
        </a:p>
      </dgm:t>
    </dgm:pt>
    <dgm:pt modelId="{A398C4C1-96F3-4F7A-8D1D-1CF9607F6E5A}" type="sibTrans" cxnId="{3F5AA8D0-C91A-48C9-8AB2-EF7B1D97432D}">
      <dgm:prSet/>
      <dgm:spPr/>
      <dgm:t>
        <a:bodyPr/>
        <a:lstStyle/>
        <a:p>
          <a:endParaRPr lang="en-US"/>
        </a:p>
      </dgm:t>
    </dgm:pt>
    <dgm:pt modelId="{83192192-4D4C-4F0D-805E-037540E5E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TAU T2D, T2A :- ARM architecture, Cost effective, scale out workloads</a:t>
          </a:r>
        </a:p>
      </dgm:t>
    </dgm:pt>
    <dgm:pt modelId="{2934494A-1273-421A-A8DB-49FE5AD631CF}" type="parTrans" cxnId="{FA5F600D-DCF0-468E-A9C5-4E4B6A3AF5FA}">
      <dgm:prSet/>
      <dgm:spPr/>
      <dgm:t>
        <a:bodyPr/>
        <a:lstStyle/>
        <a:p>
          <a:endParaRPr lang="en-US"/>
        </a:p>
      </dgm:t>
    </dgm:pt>
    <dgm:pt modelId="{A652CF60-833C-4CDA-9EF8-6F2C3FA4E93A}" type="sibTrans" cxnId="{FA5F600D-DCF0-468E-A9C5-4E4B6A3AF5FA}">
      <dgm:prSet/>
      <dgm:spPr/>
      <dgm:t>
        <a:bodyPr/>
        <a:lstStyle/>
        <a:p>
          <a:endParaRPr lang="en-US"/>
        </a:p>
      </dgm:t>
    </dgm:pt>
    <dgm:pt modelId="{F54D06CE-3A9C-4C72-A30E-2248E6AA4EE9}" type="pres">
      <dgm:prSet presAssocID="{B2A9C39D-BC64-441C-B9D2-123293D7DD81}" presName="root" presStyleCnt="0">
        <dgm:presLayoutVars>
          <dgm:dir/>
          <dgm:resizeHandles val="exact"/>
        </dgm:presLayoutVars>
      </dgm:prSet>
      <dgm:spPr/>
    </dgm:pt>
    <dgm:pt modelId="{EA051FCB-8BE6-4891-B734-4602D2DF9F65}" type="pres">
      <dgm:prSet presAssocID="{033FE291-77E0-43E7-94BA-1901B98F7E0A}" presName="compNode" presStyleCnt="0"/>
      <dgm:spPr/>
    </dgm:pt>
    <dgm:pt modelId="{CC1EAD66-A084-4AAD-90ED-2157521498AE}" type="pres">
      <dgm:prSet presAssocID="{033FE291-77E0-43E7-94BA-1901B98F7E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485D0F-3A66-4982-A0CE-4800FD119CBC}" type="pres">
      <dgm:prSet presAssocID="{033FE291-77E0-43E7-94BA-1901B98F7E0A}" presName="spaceRect" presStyleCnt="0"/>
      <dgm:spPr/>
    </dgm:pt>
    <dgm:pt modelId="{FD0215CE-6313-4432-8685-355C08B1EBBB}" type="pres">
      <dgm:prSet presAssocID="{033FE291-77E0-43E7-94BA-1901B98F7E0A}" presName="textRect" presStyleLbl="revTx" presStyleIdx="0" presStyleCnt="4">
        <dgm:presLayoutVars>
          <dgm:chMax val="1"/>
          <dgm:chPref val="1"/>
        </dgm:presLayoutVars>
      </dgm:prSet>
      <dgm:spPr/>
    </dgm:pt>
    <dgm:pt modelId="{D57A87E8-78BB-4F9E-B545-11C02DF369F2}" type="pres">
      <dgm:prSet presAssocID="{FA9B8A60-AB67-4912-B980-DC9972945586}" presName="sibTrans" presStyleCnt="0"/>
      <dgm:spPr/>
    </dgm:pt>
    <dgm:pt modelId="{EA0D509F-EE87-471A-AB01-022BC9038D78}" type="pres">
      <dgm:prSet presAssocID="{7E0026CD-CCF6-4C3E-8431-04F0D2A7335A}" presName="compNode" presStyleCnt="0"/>
      <dgm:spPr/>
    </dgm:pt>
    <dgm:pt modelId="{F6981B29-B6C1-484A-9C4B-88C6FB83984F}" type="pres">
      <dgm:prSet presAssocID="{7E0026CD-CCF6-4C3E-8431-04F0D2A73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41858D6-1806-437C-9C93-E99DBBE4E827}" type="pres">
      <dgm:prSet presAssocID="{7E0026CD-CCF6-4C3E-8431-04F0D2A7335A}" presName="spaceRect" presStyleCnt="0"/>
      <dgm:spPr/>
    </dgm:pt>
    <dgm:pt modelId="{B5F4302D-0C40-4394-907D-83FD5404F3C5}" type="pres">
      <dgm:prSet presAssocID="{7E0026CD-CCF6-4C3E-8431-04F0D2A7335A}" presName="textRect" presStyleLbl="revTx" presStyleIdx="1" presStyleCnt="4">
        <dgm:presLayoutVars>
          <dgm:chMax val="1"/>
          <dgm:chPref val="1"/>
        </dgm:presLayoutVars>
      </dgm:prSet>
      <dgm:spPr/>
    </dgm:pt>
    <dgm:pt modelId="{357F7CFD-1F98-42FB-9C9A-9A40B2C91EB0}" type="pres">
      <dgm:prSet presAssocID="{E12B4C24-32A8-466D-A028-90A4E4700C0D}" presName="sibTrans" presStyleCnt="0"/>
      <dgm:spPr/>
    </dgm:pt>
    <dgm:pt modelId="{CEF1762F-E4E6-4A65-81F5-B73138734772}" type="pres">
      <dgm:prSet presAssocID="{02593CFE-5C0F-4791-AC9B-AFFD6A1456C6}" presName="compNode" presStyleCnt="0"/>
      <dgm:spPr/>
    </dgm:pt>
    <dgm:pt modelId="{96723B8E-6684-4351-A16C-A407B6735169}" type="pres">
      <dgm:prSet presAssocID="{02593CFE-5C0F-4791-AC9B-AFFD6A1456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6C84D5-9F09-4D26-B173-62F15C264B0E}" type="pres">
      <dgm:prSet presAssocID="{02593CFE-5C0F-4791-AC9B-AFFD6A1456C6}" presName="spaceRect" presStyleCnt="0"/>
      <dgm:spPr/>
    </dgm:pt>
    <dgm:pt modelId="{E2E48246-72C5-4793-97D2-087E9A5938EA}" type="pres">
      <dgm:prSet presAssocID="{02593CFE-5C0F-4791-AC9B-AFFD6A1456C6}" presName="textRect" presStyleLbl="revTx" presStyleIdx="2" presStyleCnt="4">
        <dgm:presLayoutVars>
          <dgm:chMax val="1"/>
          <dgm:chPref val="1"/>
        </dgm:presLayoutVars>
      </dgm:prSet>
      <dgm:spPr/>
    </dgm:pt>
    <dgm:pt modelId="{E722B2B4-C7BB-44C0-9B20-367498F41693}" type="pres">
      <dgm:prSet presAssocID="{A398C4C1-96F3-4F7A-8D1D-1CF9607F6E5A}" presName="sibTrans" presStyleCnt="0"/>
      <dgm:spPr/>
    </dgm:pt>
    <dgm:pt modelId="{156B8A90-366E-4404-9398-3C0D9A236E00}" type="pres">
      <dgm:prSet presAssocID="{83192192-4D4C-4F0D-805E-037540E5EB4A}" presName="compNode" presStyleCnt="0"/>
      <dgm:spPr/>
    </dgm:pt>
    <dgm:pt modelId="{08BF4219-95EA-424C-A129-E309E2E15AA5}" type="pres">
      <dgm:prSet presAssocID="{83192192-4D4C-4F0D-805E-037540E5EB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44F8F9-0373-464B-A2A1-DFF7FA97E8DE}" type="pres">
      <dgm:prSet presAssocID="{83192192-4D4C-4F0D-805E-037540E5EB4A}" presName="spaceRect" presStyleCnt="0"/>
      <dgm:spPr/>
    </dgm:pt>
    <dgm:pt modelId="{0ED96630-6BDC-4284-8EA9-C864D16FFA90}" type="pres">
      <dgm:prSet presAssocID="{83192192-4D4C-4F0D-805E-037540E5E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75209-2AD2-4F81-8092-483E3AAE94E6}" type="presOf" srcId="{02593CFE-5C0F-4791-AC9B-AFFD6A1456C6}" destId="{E2E48246-72C5-4793-97D2-087E9A5938EA}" srcOrd="0" destOrd="0" presId="urn:microsoft.com/office/officeart/2018/2/layout/IconLabelList"/>
    <dgm:cxn modelId="{FA5F600D-DCF0-468E-A9C5-4E4B6A3AF5FA}" srcId="{B2A9C39D-BC64-441C-B9D2-123293D7DD81}" destId="{83192192-4D4C-4F0D-805E-037540E5EB4A}" srcOrd="3" destOrd="0" parTransId="{2934494A-1273-421A-A8DB-49FE5AD631CF}" sibTransId="{A652CF60-833C-4CDA-9EF8-6F2C3FA4E93A}"/>
    <dgm:cxn modelId="{9B58E01D-31EB-49B1-82C0-4BC801FD81EF}" type="presOf" srcId="{B2A9C39D-BC64-441C-B9D2-123293D7DD81}" destId="{F54D06CE-3A9C-4C72-A30E-2248E6AA4EE9}" srcOrd="0" destOrd="0" presId="urn:microsoft.com/office/officeart/2018/2/layout/IconLabelList"/>
    <dgm:cxn modelId="{67E8E11F-8378-4CA2-BC1D-BC78FD19D328}" srcId="{B2A9C39D-BC64-441C-B9D2-123293D7DD81}" destId="{7E0026CD-CCF6-4C3E-8431-04F0D2A7335A}" srcOrd="1" destOrd="0" parTransId="{BB3AE85A-06FD-48F3-B2A4-698DC9BBA199}" sibTransId="{E12B4C24-32A8-466D-A028-90A4E4700C0D}"/>
    <dgm:cxn modelId="{50359C8C-3285-43D8-99F9-C47AB2386877}" type="presOf" srcId="{7E0026CD-CCF6-4C3E-8431-04F0D2A7335A}" destId="{B5F4302D-0C40-4394-907D-83FD5404F3C5}" srcOrd="0" destOrd="0" presId="urn:microsoft.com/office/officeart/2018/2/layout/IconLabelList"/>
    <dgm:cxn modelId="{CC972999-FABF-49D2-930C-83020466E9EA}" srcId="{B2A9C39D-BC64-441C-B9D2-123293D7DD81}" destId="{033FE291-77E0-43E7-94BA-1901B98F7E0A}" srcOrd="0" destOrd="0" parTransId="{79E0D938-3C27-4B02-96B0-6105422220D0}" sibTransId="{FA9B8A60-AB67-4912-B980-DC9972945586}"/>
    <dgm:cxn modelId="{547286AD-33D3-441B-AAB4-2ECF37DFE17A}" type="presOf" srcId="{83192192-4D4C-4F0D-805E-037540E5EB4A}" destId="{0ED96630-6BDC-4284-8EA9-C864D16FFA90}" srcOrd="0" destOrd="0" presId="urn:microsoft.com/office/officeart/2018/2/layout/IconLabelList"/>
    <dgm:cxn modelId="{9DAD21B8-CEDB-4C3A-9BA9-E4B483E9316E}" type="presOf" srcId="{033FE291-77E0-43E7-94BA-1901B98F7E0A}" destId="{FD0215CE-6313-4432-8685-355C08B1EBBB}" srcOrd="0" destOrd="0" presId="urn:microsoft.com/office/officeart/2018/2/layout/IconLabelList"/>
    <dgm:cxn modelId="{3F5AA8D0-C91A-48C9-8AB2-EF7B1D97432D}" srcId="{B2A9C39D-BC64-441C-B9D2-123293D7DD81}" destId="{02593CFE-5C0F-4791-AC9B-AFFD6A1456C6}" srcOrd="2" destOrd="0" parTransId="{DDB8230B-759C-4886-B795-EDD562DD8E05}" sibTransId="{A398C4C1-96F3-4F7A-8D1D-1CF9607F6E5A}"/>
    <dgm:cxn modelId="{506738D5-9B6B-4233-BA20-B917A9814D1F}" type="presParOf" srcId="{F54D06CE-3A9C-4C72-A30E-2248E6AA4EE9}" destId="{EA051FCB-8BE6-4891-B734-4602D2DF9F65}" srcOrd="0" destOrd="0" presId="urn:microsoft.com/office/officeart/2018/2/layout/IconLabelList"/>
    <dgm:cxn modelId="{1ABE7CEC-E007-4FB9-AC6F-C42E144B63F9}" type="presParOf" srcId="{EA051FCB-8BE6-4891-B734-4602D2DF9F65}" destId="{CC1EAD66-A084-4AAD-90ED-2157521498AE}" srcOrd="0" destOrd="0" presId="urn:microsoft.com/office/officeart/2018/2/layout/IconLabelList"/>
    <dgm:cxn modelId="{C0FFD2E9-0341-4244-814C-D8A3C4C7EE55}" type="presParOf" srcId="{EA051FCB-8BE6-4891-B734-4602D2DF9F65}" destId="{B6485D0F-3A66-4982-A0CE-4800FD119CBC}" srcOrd="1" destOrd="0" presId="urn:microsoft.com/office/officeart/2018/2/layout/IconLabelList"/>
    <dgm:cxn modelId="{CEB3075D-D258-4624-ADF1-1B5C23430B83}" type="presParOf" srcId="{EA051FCB-8BE6-4891-B734-4602D2DF9F65}" destId="{FD0215CE-6313-4432-8685-355C08B1EBBB}" srcOrd="2" destOrd="0" presId="urn:microsoft.com/office/officeart/2018/2/layout/IconLabelList"/>
    <dgm:cxn modelId="{2B973E67-8735-4926-BE77-9CB6AFCBDF20}" type="presParOf" srcId="{F54D06CE-3A9C-4C72-A30E-2248E6AA4EE9}" destId="{D57A87E8-78BB-4F9E-B545-11C02DF369F2}" srcOrd="1" destOrd="0" presId="urn:microsoft.com/office/officeart/2018/2/layout/IconLabelList"/>
    <dgm:cxn modelId="{E1564702-7846-48F1-AD89-8FFD44CF5D36}" type="presParOf" srcId="{F54D06CE-3A9C-4C72-A30E-2248E6AA4EE9}" destId="{EA0D509F-EE87-471A-AB01-022BC9038D78}" srcOrd="2" destOrd="0" presId="urn:microsoft.com/office/officeart/2018/2/layout/IconLabelList"/>
    <dgm:cxn modelId="{4EF48533-A70F-47CC-A3C1-FA5E139DD856}" type="presParOf" srcId="{EA0D509F-EE87-471A-AB01-022BC9038D78}" destId="{F6981B29-B6C1-484A-9C4B-88C6FB83984F}" srcOrd="0" destOrd="0" presId="urn:microsoft.com/office/officeart/2018/2/layout/IconLabelList"/>
    <dgm:cxn modelId="{45835355-32A8-400C-8D07-4B2C20737F30}" type="presParOf" srcId="{EA0D509F-EE87-471A-AB01-022BC9038D78}" destId="{C41858D6-1806-437C-9C93-E99DBBE4E827}" srcOrd="1" destOrd="0" presId="urn:microsoft.com/office/officeart/2018/2/layout/IconLabelList"/>
    <dgm:cxn modelId="{C90E0857-5014-4F36-ACC3-254F7C21168A}" type="presParOf" srcId="{EA0D509F-EE87-471A-AB01-022BC9038D78}" destId="{B5F4302D-0C40-4394-907D-83FD5404F3C5}" srcOrd="2" destOrd="0" presId="urn:microsoft.com/office/officeart/2018/2/layout/IconLabelList"/>
    <dgm:cxn modelId="{D2F7A34D-C2F0-4FD6-BF4D-946E4739C182}" type="presParOf" srcId="{F54D06CE-3A9C-4C72-A30E-2248E6AA4EE9}" destId="{357F7CFD-1F98-42FB-9C9A-9A40B2C91EB0}" srcOrd="3" destOrd="0" presId="urn:microsoft.com/office/officeart/2018/2/layout/IconLabelList"/>
    <dgm:cxn modelId="{650B38C9-41F1-4917-A0BB-8EA253E7BE4D}" type="presParOf" srcId="{F54D06CE-3A9C-4C72-A30E-2248E6AA4EE9}" destId="{CEF1762F-E4E6-4A65-81F5-B73138734772}" srcOrd="4" destOrd="0" presId="urn:microsoft.com/office/officeart/2018/2/layout/IconLabelList"/>
    <dgm:cxn modelId="{8AC22E23-F690-4125-BCC7-4F44F26C03FA}" type="presParOf" srcId="{CEF1762F-E4E6-4A65-81F5-B73138734772}" destId="{96723B8E-6684-4351-A16C-A407B6735169}" srcOrd="0" destOrd="0" presId="urn:microsoft.com/office/officeart/2018/2/layout/IconLabelList"/>
    <dgm:cxn modelId="{5286110D-E20A-40C1-94F8-BA15364C310F}" type="presParOf" srcId="{CEF1762F-E4E6-4A65-81F5-B73138734772}" destId="{226C84D5-9F09-4D26-B173-62F15C264B0E}" srcOrd="1" destOrd="0" presId="urn:microsoft.com/office/officeart/2018/2/layout/IconLabelList"/>
    <dgm:cxn modelId="{2DF6997F-DE11-4821-A1C3-715784F583DB}" type="presParOf" srcId="{CEF1762F-E4E6-4A65-81F5-B73138734772}" destId="{E2E48246-72C5-4793-97D2-087E9A5938EA}" srcOrd="2" destOrd="0" presId="urn:microsoft.com/office/officeart/2018/2/layout/IconLabelList"/>
    <dgm:cxn modelId="{C8524FF7-FDBF-42FA-A003-79EBC118BCDC}" type="presParOf" srcId="{F54D06CE-3A9C-4C72-A30E-2248E6AA4EE9}" destId="{E722B2B4-C7BB-44C0-9B20-367498F41693}" srcOrd="5" destOrd="0" presId="urn:microsoft.com/office/officeart/2018/2/layout/IconLabelList"/>
    <dgm:cxn modelId="{503A3E34-627C-40D8-BD38-B6743C8E1A44}" type="presParOf" srcId="{F54D06CE-3A9C-4C72-A30E-2248E6AA4EE9}" destId="{156B8A90-366E-4404-9398-3C0D9A236E00}" srcOrd="6" destOrd="0" presId="urn:microsoft.com/office/officeart/2018/2/layout/IconLabelList"/>
    <dgm:cxn modelId="{1F7CF738-A221-46F0-9B36-63947F3974AC}" type="presParOf" srcId="{156B8A90-366E-4404-9398-3C0D9A236E00}" destId="{08BF4219-95EA-424C-A129-E309E2E15AA5}" srcOrd="0" destOrd="0" presId="urn:microsoft.com/office/officeart/2018/2/layout/IconLabelList"/>
    <dgm:cxn modelId="{5CE140F1-CBC6-4781-87F1-A5065D5D1074}" type="presParOf" srcId="{156B8A90-366E-4404-9398-3C0D9A236E00}" destId="{C044F8F9-0373-464B-A2A1-DFF7FA97E8DE}" srcOrd="1" destOrd="0" presId="urn:microsoft.com/office/officeart/2018/2/layout/IconLabelList"/>
    <dgm:cxn modelId="{B7916023-A1D8-49A2-9BD2-120FA04DFBB9}" type="presParOf" srcId="{156B8A90-366E-4404-9398-3C0D9A236E00}" destId="{0ED96630-6BDC-4284-8EA9-C864D16FFA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89FD22-E682-4D53-B88E-239CFF86D0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E2FEA041-BDE0-421B-A75C-C48756CE30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H3 :- HPC workload, scientific and engineering computing</a:t>
          </a:r>
        </a:p>
      </dgm:t>
    </dgm:pt>
    <dgm:pt modelId="{8D86122F-C56A-47E8-B3D7-6D5647639E0D}" type="parTrans" cxnId="{09B5A71F-3095-4E5E-9EB9-09BFA9CD681F}">
      <dgm:prSet/>
      <dgm:spPr/>
      <dgm:t>
        <a:bodyPr/>
        <a:lstStyle/>
        <a:p>
          <a:endParaRPr lang="en-US"/>
        </a:p>
      </dgm:t>
    </dgm:pt>
    <dgm:pt modelId="{CC9D27A6-453A-4253-9A09-1E307324DE81}" type="sibTrans" cxnId="{09B5A71F-3095-4E5E-9EB9-09BFA9CD68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61FB43-ADEE-4C0B-906A-9BBEE0BA7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C2, C2D :- Gaming, ad serving, media serving, AI/ML</a:t>
          </a:r>
        </a:p>
      </dgm:t>
    </dgm:pt>
    <dgm:pt modelId="{94F56DC3-573A-49D4-8EF2-C26CF8673BAE}" type="parTrans" cxnId="{775874CC-C9CC-4D67-A013-5220DAA445CF}">
      <dgm:prSet/>
      <dgm:spPr/>
      <dgm:t>
        <a:bodyPr/>
        <a:lstStyle/>
        <a:p>
          <a:endParaRPr lang="en-US"/>
        </a:p>
      </dgm:t>
    </dgm:pt>
    <dgm:pt modelId="{83C6BC5D-07AE-4DBD-9B25-1E9AB95BE053}" type="sibTrans" cxnId="{775874CC-C9CC-4D67-A013-5220DAA445CF}">
      <dgm:prSet/>
      <dgm:spPr/>
      <dgm:t>
        <a:bodyPr/>
        <a:lstStyle/>
        <a:p>
          <a:endParaRPr lang="en-US"/>
        </a:p>
      </dgm:t>
    </dgm:pt>
    <dgm:pt modelId="{C5613C71-7582-41CC-8B02-C2460588E334}" type="pres">
      <dgm:prSet presAssocID="{4689FD22-E682-4D53-B88E-239CFF86D02C}" presName="root" presStyleCnt="0">
        <dgm:presLayoutVars>
          <dgm:dir/>
          <dgm:resizeHandles val="exact"/>
        </dgm:presLayoutVars>
      </dgm:prSet>
      <dgm:spPr/>
    </dgm:pt>
    <dgm:pt modelId="{D397DDAE-F3D1-4EA6-A2CE-159DF193A12F}" type="pres">
      <dgm:prSet presAssocID="{4689FD22-E682-4D53-B88E-239CFF86D02C}" presName="container" presStyleCnt="0">
        <dgm:presLayoutVars>
          <dgm:dir/>
          <dgm:resizeHandles val="exact"/>
        </dgm:presLayoutVars>
      </dgm:prSet>
      <dgm:spPr/>
    </dgm:pt>
    <dgm:pt modelId="{A897A95B-BBE6-45A0-ADBD-2641340498F1}" type="pres">
      <dgm:prSet presAssocID="{E2FEA041-BDE0-421B-A75C-C48756CE3086}" presName="compNode" presStyleCnt="0"/>
      <dgm:spPr/>
    </dgm:pt>
    <dgm:pt modelId="{197262EB-89D9-4C40-AA66-615E5B898D84}" type="pres">
      <dgm:prSet presAssocID="{E2FEA041-BDE0-421B-A75C-C48756CE3086}" presName="iconBgRect" presStyleLbl="bgShp" presStyleIdx="0" presStyleCnt="2"/>
      <dgm:spPr/>
    </dgm:pt>
    <dgm:pt modelId="{F2CD5C7D-A696-4E53-8802-8A9F31128590}" type="pres">
      <dgm:prSet presAssocID="{E2FEA041-BDE0-421B-A75C-C48756CE30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92D39B-3549-4809-95EA-41BE1A1FCA53}" type="pres">
      <dgm:prSet presAssocID="{E2FEA041-BDE0-421B-A75C-C48756CE3086}" presName="spaceRect" presStyleCnt="0"/>
      <dgm:spPr/>
    </dgm:pt>
    <dgm:pt modelId="{6FB3B995-531B-416F-9EFC-15BD0FBE21B9}" type="pres">
      <dgm:prSet presAssocID="{E2FEA041-BDE0-421B-A75C-C48756CE3086}" presName="textRect" presStyleLbl="revTx" presStyleIdx="0" presStyleCnt="2">
        <dgm:presLayoutVars>
          <dgm:chMax val="1"/>
          <dgm:chPref val="1"/>
        </dgm:presLayoutVars>
      </dgm:prSet>
      <dgm:spPr/>
    </dgm:pt>
    <dgm:pt modelId="{9A928883-734D-4605-A463-A91DB9545884}" type="pres">
      <dgm:prSet presAssocID="{CC9D27A6-453A-4253-9A09-1E307324DE81}" presName="sibTrans" presStyleLbl="sibTrans2D1" presStyleIdx="0" presStyleCnt="0"/>
      <dgm:spPr/>
    </dgm:pt>
    <dgm:pt modelId="{16D6CA3A-908D-4755-8E91-626250D4B20F}" type="pres">
      <dgm:prSet presAssocID="{5D61FB43-ADEE-4C0B-906A-9BBEE0BA7B6B}" presName="compNode" presStyleCnt="0"/>
      <dgm:spPr/>
    </dgm:pt>
    <dgm:pt modelId="{8AF1D597-C69B-4BF0-B27F-D26BAE36B498}" type="pres">
      <dgm:prSet presAssocID="{5D61FB43-ADEE-4C0B-906A-9BBEE0BA7B6B}" presName="iconBgRect" presStyleLbl="bgShp" presStyleIdx="1" presStyleCnt="2"/>
      <dgm:spPr/>
    </dgm:pt>
    <dgm:pt modelId="{96AC64D6-34E4-4974-A667-12F1DC262866}" type="pres">
      <dgm:prSet presAssocID="{5D61FB43-ADEE-4C0B-906A-9BBEE0BA7B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D9D79DC-95C4-4680-B01E-09D50DBD693B}" type="pres">
      <dgm:prSet presAssocID="{5D61FB43-ADEE-4C0B-906A-9BBEE0BA7B6B}" presName="spaceRect" presStyleCnt="0"/>
      <dgm:spPr/>
    </dgm:pt>
    <dgm:pt modelId="{06842AC4-12E4-46A7-A5FD-862ADB69410C}" type="pres">
      <dgm:prSet presAssocID="{5D61FB43-ADEE-4C0B-906A-9BBEE0BA7B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140C0D-523E-4A8C-B11E-C494977DBAD8}" type="presOf" srcId="{5D61FB43-ADEE-4C0B-906A-9BBEE0BA7B6B}" destId="{06842AC4-12E4-46A7-A5FD-862ADB69410C}" srcOrd="0" destOrd="0" presId="urn:microsoft.com/office/officeart/2018/2/layout/IconCircleList"/>
    <dgm:cxn modelId="{09B5A71F-3095-4E5E-9EB9-09BFA9CD681F}" srcId="{4689FD22-E682-4D53-B88E-239CFF86D02C}" destId="{E2FEA041-BDE0-421B-A75C-C48756CE3086}" srcOrd="0" destOrd="0" parTransId="{8D86122F-C56A-47E8-B3D7-6D5647639E0D}" sibTransId="{CC9D27A6-453A-4253-9A09-1E307324DE81}"/>
    <dgm:cxn modelId="{E718623C-C102-426D-8F98-81AE59653E90}" type="presOf" srcId="{CC9D27A6-453A-4253-9A09-1E307324DE81}" destId="{9A928883-734D-4605-A463-A91DB9545884}" srcOrd="0" destOrd="0" presId="urn:microsoft.com/office/officeart/2018/2/layout/IconCircleList"/>
    <dgm:cxn modelId="{BA45FCA3-7376-4F17-AFEF-6237F858F911}" type="presOf" srcId="{E2FEA041-BDE0-421B-A75C-C48756CE3086}" destId="{6FB3B995-531B-416F-9EFC-15BD0FBE21B9}" srcOrd="0" destOrd="0" presId="urn:microsoft.com/office/officeart/2018/2/layout/IconCircleList"/>
    <dgm:cxn modelId="{775874CC-C9CC-4D67-A013-5220DAA445CF}" srcId="{4689FD22-E682-4D53-B88E-239CFF86D02C}" destId="{5D61FB43-ADEE-4C0B-906A-9BBEE0BA7B6B}" srcOrd="1" destOrd="0" parTransId="{94F56DC3-573A-49D4-8EF2-C26CF8673BAE}" sibTransId="{83C6BC5D-07AE-4DBD-9B25-1E9AB95BE053}"/>
    <dgm:cxn modelId="{1CEE61F8-1552-4B7F-81BF-E0CB443DEBFB}" type="presOf" srcId="{4689FD22-E682-4D53-B88E-239CFF86D02C}" destId="{C5613C71-7582-41CC-8B02-C2460588E334}" srcOrd="0" destOrd="0" presId="urn:microsoft.com/office/officeart/2018/2/layout/IconCircleList"/>
    <dgm:cxn modelId="{EA938F6D-E824-4AF3-A043-348110CDB7EB}" type="presParOf" srcId="{C5613C71-7582-41CC-8B02-C2460588E334}" destId="{D397DDAE-F3D1-4EA6-A2CE-159DF193A12F}" srcOrd="0" destOrd="0" presId="urn:microsoft.com/office/officeart/2018/2/layout/IconCircleList"/>
    <dgm:cxn modelId="{8BCD7F12-85BE-44F1-BCCE-A391A06F2734}" type="presParOf" srcId="{D397DDAE-F3D1-4EA6-A2CE-159DF193A12F}" destId="{A897A95B-BBE6-45A0-ADBD-2641340498F1}" srcOrd="0" destOrd="0" presId="urn:microsoft.com/office/officeart/2018/2/layout/IconCircleList"/>
    <dgm:cxn modelId="{E0A15849-EA81-4223-AA9E-2ACFA34569F3}" type="presParOf" srcId="{A897A95B-BBE6-45A0-ADBD-2641340498F1}" destId="{197262EB-89D9-4C40-AA66-615E5B898D84}" srcOrd="0" destOrd="0" presId="urn:microsoft.com/office/officeart/2018/2/layout/IconCircleList"/>
    <dgm:cxn modelId="{B0D56EFC-3A18-4570-8F47-C05FA6E8AC36}" type="presParOf" srcId="{A897A95B-BBE6-45A0-ADBD-2641340498F1}" destId="{F2CD5C7D-A696-4E53-8802-8A9F31128590}" srcOrd="1" destOrd="0" presId="urn:microsoft.com/office/officeart/2018/2/layout/IconCircleList"/>
    <dgm:cxn modelId="{ECD311DB-C5EA-4347-B874-C63F524DB9E7}" type="presParOf" srcId="{A897A95B-BBE6-45A0-ADBD-2641340498F1}" destId="{F792D39B-3549-4809-95EA-41BE1A1FCA53}" srcOrd="2" destOrd="0" presId="urn:microsoft.com/office/officeart/2018/2/layout/IconCircleList"/>
    <dgm:cxn modelId="{EBC7B696-4FBD-4D94-91F9-622A52BDFDF4}" type="presParOf" srcId="{A897A95B-BBE6-45A0-ADBD-2641340498F1}" destId="{6FB3B995-531B-416F-9EFC-15BD0FBE21B9}" srcOrd="3" destOrd="0" presId="urn:microsoft.com/office/officeart/2018/2/layout/IconCircleList"/>
    <dgm:cxn modelId="{B67045E8-296C-4315-B299-F087245D2C9D}" type="presParOf" srcId="{D397DDAE-F3D1-4EA6-A2CE-159DF193A12F}" destId="{9A928883-734D-4605-A463-A91DB9545884}" srcOrd="1" destOrd="0" presId="urn:microsoft.com/office/officeart/2018/2/layout/IconCircleList"/>
    <dgm:cxn modelId="{0F14539C-5049-49ED-9B4A-EC298F11F54A}" type="presParOf" srcId="{D397DDAE-F3D1-4EA6-A2CE-159DF193A12F}" destId="{16D6CA3A-908D-4755-8E91-626250D4B20F}" srcOrd="2" destOrd="0" presId="urn:microsoft.com/office/officeart/2018/2/layout/IconCircleList"/>
    <dgm:cxn modelId="{C98A3E52-E41D-4E02-BD89-C8F4FC1C574D}" type="presParOf" srcId="{16D6CA3A-908D-4755-8E91-626250D4B20F}" destId="{8AF1D597-C69B-4BF0-B27F-D26BAE36B498}" srcOrd="0" destOrd="0" presId="urn:microsoft.com/office/officeart/2018/2/layout/IconCircleList"/>
    <dgm:cxn modelId="{FC67ECB0-88F0-4AF1-8046-94443F988BFA}" type="presParOf" srcId="{16D6CA3A-908D-4755-8E91-626250D4B20F}" destId="{96AC64D6-34E4-4974-A667-12F1DC262866}" srcOrd="1" destOrd="0" presId="urn:microsoft.com/office/officeart/2018/2/layout/IconCircleList"/>
    <dgm:cxn modelId="{2C8AD19F-94DF-484B-9A07-9A3B7B547AE6}" type="presParOf" srcId="{16D6CA3A-908D-4755-8E91-626250D4B20F}" destId="{7D9D79DC-95C4-4680-B01E-09D50DBD693B}" srcOrd="2" destOrd="0" presId="urn:microsoft.com/office/officeart/2018/2/layout/IconCircleList"/>
    <dgm:cxn modelId="{BA978122-D4F0-4D86-BE5B-97EE998B1693}" type="presParOf" srcId="{16D6CA3A-908D-4755-8E91-626250D4B20F}" destId="{06842AC4-12E4-46A7-A5FD-862ADB6941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42BDF-BC8F-46D3-B8B6-3D66BB0D37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98EE447-1A3D-455C-B52C-453EB78801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A2, A3 :- HPC, ML Training</a:t>
          </a:r>
        </a:p>
      </dgm:t>
    </dgm:pt>
    <dgm:pt modelId="{6B89DEB0-7B2D-4D44-A533-66260C7C8230}" type="parTrans" cxnId="{6C6A1EED-8FD8-4EBE-9D95-7BA533328284}">
      <dgm:prSet/>
      <dgm:spPr/>
      <dgm:t>
        <a:bodyPr/>
        <a:lstStyle/>
        <a:p>
          <a:endParaRPr lang="en-US"/>
        </a:p>
      </dgm:t>
    </dgm:pt>
    <dgm:pt modelId="{45AF82C4-4FFB-4509-B97B-AF937D1B72CD}" type="sibTrans" cxnId="{6C6A1EED-8FD8-4EBE-9D95-7BA533328284}">
      <dgm:prSet/>
      <dgm:spPr/>
      <dgm:t>
        <a:bodyPr/>
        <a:lstStyle/>
        <a:p>
          <a:endParaRPr lang="en-US"/>
        </a:p>
      </dgm:t>
    </dgm:pt>
    <dgm:pt modelId="{96683620-42EC-47B9-9CBA-F6F346B70C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G2 :- Video transcoding, Remote visualization</a:t>
          </a:r>
        </a:p>
      </dgm:t>
    </dgm:pt>
    <dgm:pt modelId="{066ED1A4-4A59-4FB0-A42B-1BFE3A2513DB}" type="parTrans" cxnId="{B1EFBA4A-CBF6-499B-9C51-369D35053617}">
      <dgm:prSet/>
      <dgm:spPr/>
      <dgm:t>
        <a:bodyPr/>
        <a:lstStyle/>
        <a:p>
          <a:endParaRPr lang="en-US"/>
        </a:p>
      </dgm:t>
    </dgm:pt>
    <dgm:pt modelId="{07A69F85-5BBF-476A-B2A9-3D746158C3DB}" type="sibTrans" cxnId="{B1EFBA4A-CBF6-499B-9C51-369D35053617}">
      <dgm:prSet/>
      <dgm:spPr/>
      <dgm:t>
        <a:bodyPr/>
        <a:lstStyle/>
        <a:p>
          <a:endParaRPr lang="en-US"/>
        </a:p>
      </dgm:t>
    </dgm:pt>
    <dgm:pt modelId="{F9B89A22-1308-4A5D-B364-0C679CEE0EE8}" type="pres">
      <dgm:prSet presAssocID="{68742BDF-BC8F-46D3-B8B6-3D66BB0D3764}" presName="root" presStyleCnt="0">
        <dgm:presLayoutVars>
          <dgm:dir/>
          <dgm:resizeHandles val="exact"/>
        </dgm:presLayoutVars>
      </dgm:prSet>
      <dgm:spPr/>
    </dgm:pt>
    <dgm:pt modelId="{9E07F535-A02A-453B-9EB8-509C6612C43B}" type="pres">
      <dgm:prSet presAssocID="{798EE447-1A3D-455C-B52C-453EB788017B}" presName="compNode" presStyleCnt="0"/>
      <dgm:spPr/>
    </dgm:pt>
    <dgm:pt modelId="{F0B71093-4BB5-476B-B697-3B103404B94B}" type="pres">
      <dgm:prSet presAssocID="{798EE447-1A3D-455C-B52C-453EB788017B}" presName="bgRect" presStyleLbl="bgShp" presStyleIdx="0" presStyleCnt="2"/>
      <dgm:spPr/>
    </dgm:pt>
    <dgm:pt modelId="{F5B681F7-5BB2-4D1E-BEC7-5284A88624C4}" type="pres">
      <dgm:prSet presAssocID="{798EE447-1A3D-455C-B52C-453EB78801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13ADEF8E-DFDF-4426-B420-C9B892BF25F9}" type="pres">
      <dgm:prSet presAssocID="{798EE447-1A3D-455C-B52C-453EB788017B}" presName="spaceRect" presStyleCnt="0"/>
      <dgm:spPr/>
    </dgm:pt>
    <dgm:pt modelId="{56CFE970-3B21-473A-91B5-44C1C0FE9EB3}" type="pres">
      <dgm:prSet presAssocID="{798EE447-1A3D-455C-B52C-453EB788017B}" presName="parTx" presStyleLbl="revTx" presStyleIdx="0" presStyleCnt="2">
        <dgm:presLayoutVars>
          <dgm:chMax val="0"/>
          <dgm:chPref val="0"/>
        </dgm:presLayoutVars>
      </dgm:prSet>
      <dgm:spPr/>
    </dgm:pt>
    <dgm:pt modelId="{087BA46A-44EB-46FB-888E-338E566CE797}" type="pres">
      <dgm:prSet presAssocID="{45AF82C4-4FFB-4509-B97B-AF937D1B72CD}" presName="sibTrans" presStyleCnt="0"/>
      <dgm:spPr/>
    </dgm:pt>
    <dgm:pt modelId="{721D62F0-E1BC-4326-9B46-E3EE780A5659}" type="pres">
      <dgm:prSet presAssocID="{96683620-42EC-47B9-9CBA-F6F346B70CA7}" presName="compNode" presStyleCnt="0"/>
      <dgm:spPr/>
    </dgm:pt>
    <dgm:pt modelId="{E54070CC-D99F-4AEF-A141-4B42A942EDB8}" type="pres">
      <dgm:prSet presAssocID="{96683620-42EC-47B9-9CBA-F6F346B70CA7}" presName="bgRect" presStyleLbl="bgShp" presStyleIdx="1" presStyleCnt="2"/>
      <dgm:spPr/>
    </dgm:pt>
    <dgm:pt modelId="{5211E629-D631-4457-A4E9-AD9556DF9860}" type="pres">
      <dgm:prSet presAssocID="{96683620-42EC-47B9-9CBA-F6F346B70C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F186FAF-EF15-4767-8E3C-42CF234E588C}" type="pres">
      <dgm:prSet presAssocID="{96683620-42EC-47B9-9CBA-F6F346B70CA7}" presName="spaceRect" presStyleCnt="0"/>
      <dgm:spPr/>
    </dgm:pt>
    <dgm:pt modelId="{00BC9961-9025-47A5-BC94-C60F63AC09E8}" type="pres">
      <dgm:prSet presAssocID="{96683620-42EC-47B9-9CBA-F6F346B70CA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491A-F6E1-4BAB-B00C-F9ED6BC074E6}" type="presOf" srcId="{798EE447-1A3D-455C-B52C-453EB788017B}" destId="{56CFE970-3B21-473A-91B5-44C1C0FE9EB3}" srcOrd="0" destOrd="0" presId="urn:microsoft.com/office/officeart/2018/2/layout/IconVerticalSolidList"/>
    <dgm:cxn modelId="{E3832925-72AF-44B7-908A-07A40137F0A4}" type="presOf" srcId="{96683620-42EC-47B9-9CBA-F6F346B70CA7}" destId="{00BC9961-9025-47A5-BC94-C60F63AC09E8}" srcOrd="0" destOrd="0" presId="urn:microsoft.com/office/officeart/2018/2/layout/IconVerticalSolidList"/>
    <dgm:cxn modelId="{B1EFBA4A-CBF6-499B-9C51-369D35053617}" srcId="{68742BDF-BC8F-46D3-B8B6-3D66BB0D3764}" destId="{96683620-42EC-47B9-9CBA-F6F346B70CA7}" srcOrd="1" destOrd="0" parTransId="{066ED1A4-4A59-4FB0-A42B-1BFE3A2513DB}" sibTransId="{07A69F85-5BBF-476A-B2A9-3D746158C3DB}"/>
    <dgm:cxn modelId="{26525285-DB75-4D01-8765-C1C804F2B839}" type="presOf" srcId="{68742BDF-BC8F-46D3-B8B6-3D66BB0D3764}" destId="{F9B89A22-1308-4A5D-B364-0C679CEE0EE8}" srcOrd="0" destOrd="0" presId="urn:microsoft.com/office/officeart/2018/2/layout/IconVerticalSolidList"/>
    <dgm:cxn modelId="{6C6A1EED-8FD8-4EBE-9D95-7BA533328284}" srcId="{68742BDF-BC8F-46D3-B8B6-3D66BB0D3764}" destId="{798EE447-1A3D-455C-B52C-453EB788017B}" srcOrd="0" destOrd="0" parTransId="{6B89DEB0-7B2D-4D44-A533-66260C7C8230}" sibTransId="{45AF82C4-4FFB-4509-B97B-AF937D1B72CD}"/>
    <dgm:cxn modelId="{291F5504-EC24-49AB-A282-3711FC803C9E}" type="presParOf" srcId="{F9B89A22-1308-4A5D-B364-0C679CEE0EE8}" destId="{9E07F535-A02A-453B-9EB8-509C6612C43B}" srcOrd="0" destOrd="0" presId="urn:microsoft.com/office/officeart/2018/2/layout/IconVerticalSolidList"/>
    <dgm:cxn modelId="{A6C28A11-EFA2-4F24-910E-A1C21219A4C4}" type="presParOf" srcId="{9E07F535-A02A-453B-9EB8-509C6612C43B}" destId="{F0B71093-4BB5-476B-B697-3B103404B94B}" srcOrd="0" destOrd="0" presId="urn:microsoft.com/office/officeart/2018/2/layout/IconVerticalSolidList"/>
    <dgm:cxn modelId="{259A9D95-1778-4552-B2E3-6543BD764E9C}" type="presParOf" srcId="{9E07F535-A02A-453B-9EB8-509C6612C43B}" destId="{F5B681F7-5BB2-4D1E-BEC7-5284A88624C4}" srcOrd="1" destOrd="0" presId="urn:microsoft.com/office/officeart/2018/2/layout/IconVerticalSolidList"/>
    <dgm:cxn modelId="{B5C1D442-583B-4A35-8C15-6E647209AA91}" type="presParOf" srcId="{9E07F535-A02A-453B-9EB8-509C6612C43B}" destId="{13ADEF8E-DFDF-4426-B420-C9B892BF25F9}" srcOrd="2" destOrd="0" presId="urn:microsoft.com/office/officeart/2018/2/layout/IconVerticalSolidList"/>
    <dgm:cxn modelId="{0CF03738-F7CA-4318-B9C0-FC8EE462E70F}" type="presParOf" srcId="{9E07F535-A02A-453B-9EB8-509C6612C43B}" destId="{56CFE970-3B21-473A-91B5-44C1C0FE9EB3}" srcOrd="3" destOrd="0" presId="urn:microsoft.com/office/officeart/2018/2/layout/IconVerticalSolidList"/>
    <dgm:cxn modelId="{2966EF1A-1581-4C0C-88CC-272A954A11E9}" type="presParOf" srcId="{F9B89A22-1308-4A5D-B364-0C679CEE0EE8}" destId="{087BA46A-44EB-46FB-888E-338E566CE797}" srcOrd="1" destOrd="0" presId="urn:microsoft.com/office/officeart/2018/2/layout/IconVerticalSolidList"/>
    <dgm:cxn modelId="{F3C254B5-842C-4123-8BBC-9587DA405894}" type="presParOf" srcId="{F9B89A22-1308-4A5D-B364-0C679CEE0EE8}" destId="{721D62F0-E1BC-4326-9B46-E3EE780A5659}" srcOrd="2" destOrd="0" presId="urn:microsoft.com/office/officeart/2018/2/layout/IconVerticalSolidList"/>
    <dgm:cxn modelId="{E727BB0E-EA20-4E8A-BDC5-8C13B667448E}" type="presParOf" srcId="{721D62F0-E1BC-4326-9B46-E3EE780A5659}" destId="{E54070CC-D99F-4AEF-A141-4B42A942EDB8}" srcOrd="0" destOrd="0" presId="urn:microsoft.com/office/officeart/2018/2/layout/IconVerticalSolidList"/>
    <dgm:cxn modelId="{7BFE747E-5BEC-4FE0-8096-DCBC8D97C6F4}" type="presParOf" srcId="{721D62F0-E1BC-4326-9B46-E3EE780A5659}" destId="{5211E629-D631-4457-A4E9-AD9556DF9860}" srcOrd="1" destOrd="0" presId="urn:microsoft.com/office/officeart/2018/2/layout/IconVerticalSolidList"/>
    <dgm:cxn modelId="{D9FE0CA4-D2B8-4852-8FCC-5D2842072AE2}" type="presParOf" srcId="{721D62F0-E1BC-4326-9B46-E3EE780A5659}" destId="{5F186FAF-EF15-4767-8E3C-42CF234E588C}" srcOrd="2" destOrd="0" presId="urn:microsoft.com/office/officeart/2018/2/layout/IconVerticalSolidList"/>
    <dgm:cxn modelId="{E63FB272-A9AA-4783-823C-46326475C530}" type="presParOf" srcId="{721D62F0-E1BC-4326-9B46-E3EE780A5659}" destId="{00BC9961-9025-47A5-BC94-C60F63AC09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831C3E-A2E3-4F05-89E9-CEFAAA0953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9DA5BF-BEBF-44AA-9EDD-62FFB1C82A0B}">
      <dgm:prSet/>
      <dgm:spPr/>
      <dgm:t>
        <a:bodyPr/>
        <a:lstStyle/>
        <a:p>
          <a:r>
            <a:rPr lang="en-US"/>
            <a:t>Some VM series can use GPU in addition to CPU</a:t>
          </a:r>
        </a:p>
      </dgm:t>
    </dgm:pt>
    <dgm:pt modelId="{10A95F00-506A-47A9-9897-B889D825B6E5}" type="parTrans" cxnId="{A4DE7878-2938-4F90-B045-16E69516FC57}">
      <dgm:prSet/>
      <dgm:spPr/>
      <dgm:t>
        <a:bodyPr/>
        <a:lstStyle/>
        <a:p>
          <a:endParaRPr lang="en-US"/>
        </a:p>
      </dgm:t>
    </dgm:pt>
    <dgm:pt modelId="{14126A34-A243-40BD-9D51-35A7D21D4C21}" type="sibTrans" cxnId="{A4DE7878-2938-4F90-B045-16E69516FC57}">
      <dgm:prSet/>
      <dgm:spPr/>
      <dgm:t>
        <a:bodyPr/>
        <a:lstStyle/>
        <a:p>
          <a:endParaRPr lang="en-US"/>
        </a:p>
      </dgm:t>
    </dgm:pt>
    <dgm:pt modelId="{1F39A013-E0B5-42CB-B849-2425F9D6AD92}">
      <dgm:prSet/>
      <dgm:spPr/>
      <dgm:t>
        <a:bodyPr/>
        <a:lstStyle/>
        <a:p>
          <a:r>
            <a:rPr lang="en-US"/>
            <a:t>The A2 and G2 series have built in support for GPU and no need to add it later</a:t>
          </a:r>
        </a:p>
      </dgm:t>
    </dgm:pt>
    <dgm:pt modelId="{B324EAF5-F4D4-46F7-A5B2-268C6D54B0F2}" type="parTrans" cxnId="{CD674C00-0AB0-4090-A65A-ECDB9701B40E}">
      <dgm:prSet/>
      <dgm:spPr/>
      <dgm:t>
        <a:bodyPr/>
        <a:lstStyle/>
        <a:p>
          <a:endParaRPr lang="en-US"/>
        </a:p>
      </dgm:t>
    </dgm:pt>
    <dgm:pt modelId="{7C6B5514-767F-454B-ABA4-4D4C3E68C415}" type="sibTrans" cxnId="{CD674C00-0AB0-4090-A65A-ECDB9701B40E}">
      <dgm:prSet/>
      <dgm:spPr/>
      <dgm:t>
        <a:bodyPr/>
        <a:lstStyle/>
        <a:p>
          <a:endParaRPr lang="en-US"/>
        </a:p>
      </dgm:t>
    </dgm:pt>
    <dgm:pt modelId="{1E4ED91E-D895-4092-BBFE-1B6BFB96BBE6}">
      <dgm:prSet/>
      <dgm:spPr/>
      <dgm:t>
        <a:bodyPr/>
        <a:lstStyle/>
        <a:p>
          <a:r>
            <a:rPr lang="en-US"/>
            <a:t>GPU can also be added to N1 machines</a:t>
          </a:r>
        </a:p>
      </dgm:t>
    </dgm:pt>
    <dgm:pt modelId="{DC6851E9-9170-42A0-986D-7D66F152ECDC}" type="parTrans" cxnId="{8C90164D-2177-4598-B64B-AE5D1EBE6085}">
      <dgm:prSet/>
      <dgm:spPr/>
      <dgm:t>
        <a:bodyPr/>
        <a:lstStyle/>
        <a:p>
          <a:endParaRPr lang="en-US"/>
        </a:p>
      </dgm:t>
    </dgm:pt>
    <dgm:pt modelId="{474B989C-CD21-4E47-871F-B842C7BF4604}" type="sibTrans" cxnId="{8C90164D-2177-4598-B64B-AE5D1EBE6085}">
      <dgm:prSet/>
      <dgm:spPr/>
      <dgm:t>
        <a:bodyPr/>
        <a:lstStyle/>
        <a:p>
          <a:endParaRPr lang="en-US"/>
        </a:p>
      </dgm:t>
    </dgm:pt>
    <dgm:pt modelId="{B8D00648-64BE-4367-9010-DD85067FB231}">
      <dgm:prSet/>
      <dgm:spPr/>
      <dgm:t>
        <a:bodyPr/>
        <a:lstStyle/>
        <a:p>
          <a:r>
            <a:rPr lang="en-US"/>
            <a:t>All GPUs are NVIDIA base</a:t>
          </a:r>
        </a:p>
      </dgm:t>
    </dgm:pt>
    <dgm:pt modelId="{4B657FEB-8F17-43BB-9631-0D9B2FCE2067}" type="parTrans" cxnId="{5D42C564-54CB-4012-96ED-26100766F3CD}">
      <dgm:prSet/>
      <dgm:spPr/>
      <dgm:t>
        <a:bodyPr/>
        <a:lstStyle/>
        <a:p>
          <a:endParaRPr lang="en-US"/>
        </a:p>
      </dgm:t>
    </dgm:pt>
    <dgm:pt modelId="{B11F2772-F488-492C-BB61-56776B14E42D}" type="sibTrans" cxnId="{5D42C564-54CB-4012-96ED-26100766F3CD}">
      <dgm:prSet/>
      <dgm:spPr/>
      <dgm:t>
        <a:bodyPr/>
        <a:lstStyle/>
        <a:p>
          <a:endParaRPr lang="en-US"/>
        </a:p>
      </dgm:t>
    </dgm:pt>
    <dgm:pt modelId="{52727C39-20AF-4071-9345-BE37D8C6489F}" type="pres">
      <dgm:prSet presAssocID="{3A831C3E-A2E3-4F05-89E9-CEFAAA095349}" presName="linear" presStyleCnt="0">
        <dgm:presLayoutVars>
          <dgm:animLvl val="lvl"/>
          <dgm:resizeHandles val="exact"/>
        </dgm:presLayoutVars>
      </dgm:prSet>
      <dgm:spPr/>
    </dgm:pt>
    <dgm:pt modelId="{96A58835-04E2-4C80-AF43-C3E0C71C689A}" type="pres">
      <dgm:prSet presAssocID="{BA9DA5BF-BEBF-44AA-9EDD-62FFB1C82A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7D90126-EFA4-4F68-A160-6822FF9CC3F8}" type="pres">
      <dgm:prSet presAssocID="{14126A34-A243-40BD-9D51-35A7D21D4C21}" presName="spacer" presStyleCnt="0"/>
      <dgm:spPr/>
    </dgm:pt>
    <dgm:pt modelId="{4C33B849-72BB-49F7-ACCE-FAE7D5E05DC0}" type="pres">
      <dgm:prSet presAssocID="{1F39A013-E0B5-42CB-B849-2425F9D6AD9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851D7D-09F8-4F8D-BC29-A3274AE4F595}" type="pres">
      <dgm:prSet presAssocID="{7C6B5514-767F-454B-ABA4-4D4C3E68C415}" presName="spacer" presStyleCnt="0"/>
      <dgm:spPr/>
    </dgm:pt>
    <dgm:pt modelId="{E62E255E-B81F-4CAB-B439-F44BF71C2FAE}" type="pres">
      <dgm:prSet presAssocID="{1E4ED91E-D895-4092-BBFE-1B6BFB96BB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D502A7-3CD9-489A-A6D2-54503E3B7BB2}" type="pres">
      <dgm:prSet presAssocID="{474B989C-CD21-4E47-871F-B842C7BF4604}" presName="spacer" presStyleCnt="0"/>
      <dgm:spPr/>
    </dgm:pt>
    <dgm:pt modelId="{E69749D3-E36A-45AB-9D34-D1D550A7855C}" type="pres">
      <dgm:prSet presAssocID="{B8D00648-64BE-4367-9010-DD85067FB2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674C00-0AB0-4090-A65A-ECDB9701B40E}" srcId="{3A831C3E-A2E3-4F05-89E9-CEFAAA095349}" destId="{1F39A013-E0B5-42CB-B849-2425F9D6AD92}" srcOrd="1" destOrd="0" parTransId="{B324EAF5-F4D4-46F7-A5B2-268C6D54B0F2}" sibTransId="{7C6B5514-767F-454B-ABA4-4D4C3E68C415}"/>
    <dgm:cxn modelId="{C62A4F20-972B-4A9B-8C91-86C1569CB31B}" type="presOf" srcId="{B8D00648-64BE-4367-9010-DD85067FB231}" destId="{E69749D3-E36A-45AB-9D34-D1D550A7855C}" srcOrd="0" destOrd="0" presId="urn:microsoft.com/office/officeart/2005/8/layout/vList2"/>
    <dgm:cxn modelId="{0821E823-2B83-4C89-B8A5-1A8FB9D779CE}" type="presOf" srcId="{1E4ED91E-D895-4092-BBFE-1B6BFB96BBE6}" destId="{E62E255E-B81F-4CAB-B439-F44BF71C2FAE}" srcOrd="0" destOrd="0" presId="urn:microsoft.com/office/officeart/2005/8/layout/vList2"/>
    <dgm:cxn modelId="{5D42C564-54CB-4012-96ED-26100766F3CD}" srcId="{3A831C3E-A2E3-4F05-89E9-CEFAAA095349}" destId="{B8D00648-64BE-4367-9010-DD85067FB231}" srcOrd="3" destOrd="0" parTransId="{4B657FEB-8F17-43BB-9631-0D9B2FCE2067}" sibTransId="{B11F2772-F488-492C-BB61-56776B14E42D}"/>
    <dgm:cxn modelId="{8C90164D-2177-4598-B64B-AE5D1EBE6085}" srcId="{3A831C3E-A2E3-4F05-89E9-CEFAAA095349}" destId="{1E4ED91E-D895-4092-BBFE-1B6BFB96BBE6}" srcOrd="2" destOrd="0" parTransId="{DC6851E9-9170-42A0-986D-7D66F152ECDC}" sibTransId="{474B989C-CD21-4E47-871F-B842C7BF4604}"/>
    <dgm:cxn modelId="{A4DE7878-2938-4F90-B045-16E69516FC57}" srcId="{3A831C3E-A2E3-4F05-89E9-CEFAAA095349}" destId="{BA9DA5BF-BEBF-44AA-9EDD-62FFB1C82A0B}" srcOrd="0" destOrd="0" parTransId="{10A95F00-506A-47A9-9897-B889D825B6E5}" sibTransId="{14126A34-A243-40BD-9D51-35A7D21D4C21}"/>
    <dgm:cxn modelId="{DF141784-D683-432A-9A83-F428DC77BC2C}" type="presOf" srcId="{1F39A013-E0B5-42CB-B849-2425F9D6AD92}" destId="{4C33B849-72BB-49F7-ACCE-FAE7D5E05DC0}" srcOrd="0" destOrd="0" presId="urn:microsoft.com/office/officeart/2005/8/layout/vList2"/>
    <dgm:cxn modelId="{E017BCBE-53A7-4205-93D9-BF65CCA43FB0}" type="presOf" srcId="{BA9DA5BF-BEBF-44AA-9EDD-62FFB1C82A0B}" destId="{96A58835-04E2-4C80-AF43-C3E0C71C689A}" srcOrd="0" destOrd="0" presId="urn:microsoft.com/office/officeart/2005/8/layout/vList2"/>
    <dgm:cxn modelId="{55B2A8F8-0016-4F31-92B9-37E83C1084F3}" type="presOf" srcId="{3A831C3E-A2E3-4F05-89E9-CEFAAA095349}" destId="{52727C39-20AF-4071-9345-BE37D8C6489F}" srcOrd="0" destOrd="0" presId="urn:microsoft.com/office/officeart/2005/8/layout/vList2"/>
    <dgm:cxn modelId="{A9542FC3-52CE-4940-8BA0-B84E6118B726}" type="presParOf" srcId="{52727C39-20AF-4071-9345-BE37D8C6489F}" destId="{96A58835-04E2-4C80-AF43-C3E0C71C689A}" srcOrd="0" destOrd="0" presId="urn:microsoft.com/office/officeart/2005/8/layout/vList2"/>
    <dgm:cxn modelId="{40913910-A9AB-4845-B7B1-744CB07E6491}" type="presParOf" srcId="{52727C39-20AF-4071-9345-BE37D8C6489F}" destId="{37D90126-EFA4-4F68-A160-6822FF9CC3F8}" srcOrd="1" destOrd="0" presId="urn:microsoft.com/office/officeart/2005/8/layout/vList2"/>
    <dgm:cxn modelId="{8B58A0B4-3458-4B99-BCF0-826227304BA0}" type="presParOf" srcId="{52727C39-20AF-4071-9345-BE37D8C6489F}" destId="{4C33B849-72BB-49F7-ACCE-FAE7D5E05DC0}" srcOrd="2" destOrd="0" presId="urn:microsoft.com/office/officeart/2005/8/layout/vList2"/>
    <dgm:cxn modelId="{9FB9CADB-F2E6-4C85-A757-CBFCF2E35EB6}" type="presParOf" srcId="{52727C39-20AF-4071-9345-BE37D8C6489F}" destId="{C2851D7D-09F8-4F8D-BC29-A3274AE4F595}" srcOrd="3" destOrd="0" presId="urn:microsoft.com/office/officeart/2005/8/layout/vList2"/>
    <dgm:cxn modelId="{ED09BC93-4065-411E-8964-34157EE59FFD}" type="presParOf" srcId="{52727C39-20AF-4071-9345-BE37D8C6489F}" destId="{E62E255E-B81F-4CAB-B439-F44BF71C2FAE}" srcOrd="4" destOrd="0" presId="urn:microsoft.com/office/officeart/2005/8/layout/vList2"/>
    <dgm:cxn modelId="{0FCF4013-89BD-4A33-A586-B294BCD6F2A5}" type="presParOf" srcId="{52727C39-20AF-4071-9345-BE37D8C6489F}" destId="{E3D502A7-3CD9-489A-A6D2-54503E3B7BB2}" srcOrd="5" destOrd="0" presId="urn:microsoft.com/office/officeart/2005/8/layout/vList2"/>
    <dgm:cxn modelId="{22043120-6E0E-49D9-B942-81BA9994F4DB}" type="presParOf" srcId="{52727C39-20AF-4071-9345-BE37D8C6489F}" destId="{E69749D3-E36A-45AB-9D34-D1D550A785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9A975D3-CD0E-4AA5-84D3-AC2490D2505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32B8784-31E1-4510-ACBC-5B9A2351A87C}">
      <dgm:prSet/>
      <dgm:spPr/>
      <dgm:t>
        <a:bodyPr/>
        <a:lstStyle/>
        <a:p>
          <a:r>
            <a:rPr lang="en-US"/>
            <a:t>If none of the predefined machine types fit your need you can create your own custom machine</a:t>
          </a:r>
        </a:p>
      </dgm:t>
    </dgm:pt>
    <dgm:pt modelId="{F342729D-A96F-4719-8C14-E58914ADB80B}" type="parTrans" cxnId="{42EDF96A-EC3F-4A76-9A74-98AB7A2E3F6B}">
      <dgm:prSet/>
      <dgm:spPr/>
      <dgm:t>
        <a:bodyPr/>
        <a:lstStyle/>
        <a:p>
          <a:endParaRPr lang="en-US"/>
        </a:p>
      </dgm:t>
    </dgm:pt>
    <dgm:pt modelId="{00D24F9B-FC08-43DE-8090-3434BC3C38DA}" type="sibTrans" cxnId="{42EDF96A-EC3F-4A76-9A74-98AB7A2E3F6B}">
      <dgm:prSet/>
      <dgm:spPr/>
      <dgm:t>
        <a:bodyPr/>
        <a:lstStyle/>
        <a:p>
          <a:endParaRPr lang="en-US"/>
        </a:p>
      </dgm:t>
    </dgm:pt>
    <dgm:pt modelId="{0676193A-608B-405A-BB88-FDA4BCE8AEF8}">
      <dgm:prSet/>
      <dgm:spPr/>
      <dgm:t>
        <a:bodyPr/>
        <a:lstStyle/>
        <a:p>
          <a:r>
            <a:rPr lang="en-US"/>
            <a:t>Custom machines can be created in the E2, N2, N2D and N1 series</a:t>
          </a:r>
        </a:p>
      </dgm:t>
    </dgm:pt>
    <dgm:pt modelId="{D289FE2D-D4CC-4A0E-BC09-B6B9F6587C13}" type="parTrans" cxnId="{5AAB20DA-D9D5-4430-943B-25F64EE48D75}">
      <dgm:prSet/>
      <dgm:spPr/>
      <dgm:t>
        <a:bodyPr/>
        <a:lstStyle/>
        <a:p>
          <a:endParaRPr lang="en-US"/>
        </a:p>
      </dgm:t>
    </dgm:pt>
    <dgm:pt modelId="{4918726D-EE78-41FE-9B0E-FBF4367A46F0}" type="sibTrans" cxnId="{5AAB20DA-D9D5-4430-943B-25F64EE48D75}">
      <dgm:prSet/>
      <dgm:spPr/>
      <dgm:t>
        <a:bodyPr/>
        <a:lstStyle/>
        <a:p>
          <a:endParaRPr lang="en-US"/>
        </a:p>
      </dgm:t>
    </dgm:pt>
    <dgm:pt modelId="{237DE80C-C7DE-402D-9EB5-3E8345421741}">
      <dgm:prSet/>
      <dgm:spPr/>
      <dgm:t>
        <a:bodyPr/>
        <a:lstStyle/>
        <a:p>
          <a:r>
            <a:rPr lang="en-US"/>
            <a:t>You define the number of CPU and the size of RAM</a:t>
          </a:r>
        </a:p>
      </dgm:t>
    </dgm:pt>
    <dgm:pt modelId="{7F225292-3142-4F26-8103-15600A16499D}" type="parTrans" cxnId="{EC8DEEA1-2A82-4622-984B-D60225871F8B}">
      <dgm:prSet/>
      <dgm:spPr/>
      <dgm:t>
        <a:bodyPr/>
        <a:lstStyle/>
        <a:p>
          <a:endParaRPr lang="en-US"/>
        </a:p>
      </dgm:t>
    </dgm:pt>
    <dgm:pt modelId="{546057FE-6EB4-4234-966E-F8D12AD08E6B}" type="sibTrans" cxnId="{EC8DEEA1-2A82-4622-984B-D60225871F8B}">
      <dgm:prSet/>
      <dgm:spPr/>
      <dgm:t>
        <a:bodyPr/>
        <a:lstStyle/>
        <a:p>
          <a:endParaRPr lang="en-US"/>
        </a:p>
      </dgm:t>
    </dgm:pt>
    <dgm:pt modelId="{842B4B5F-C16A-4A93-93D5-6A610519868C}">
      <dgm:prSet/>
      <dgm:spPr/>
      <dgm:t>
        <a:bodyPr/>
        <a:lstStyle/>
        <a:p>
          <a:r>
            <a:rPr lang="en-US"/>
            <a:t>For example: 32CPU, 16GB RAM</a:t>
          </a:r>
        </a:p>
      </dgm:t>
    </dgm:pt>
    <dgm:pt modelId="{0105A78C-EC67-4346-82C3-97D13B5848F8}" type="parTrans" cxnId="{24B8C839-9692-4D7F-BD89-AF92CB86322A}">
      <dgm:prSet/>
      <dgm:spPr/>
      <dgm:t>
        <a:bodyPr/>
        <a:lstStyle/>
        <a:p>
          <a:endParaRPr lang="en-US"/>
        </a:p>
      </dgm:t>
    </dgm:pt>
    <dgm:pt modelId="{0FCC61C4-12F7-44CB-9721-19D8C0BEF53D}" type="sibTrans" cxnId="{24B8C839-9692-4D7F-BD89-AF92CB86322A}">
      <dgm:prSet/>
      <dgm:spPr/>
      <dgm:t>
        <a:bodyPr/>
        <a:lstStyle/>
        <a:p>
          <a:endParaRPr lang="en-US"/>
        </a:p>
      </dgm:t>
    </dgm:pt>
    <dgm:pt modelId="{5BE599A1-C6F8-4507-B829-15C32DB1C5EE}">
      <dgm:prSet/>
      <dgm:spPr/>
      <dgm:t>
        <a:bodyPr/>
        <a:lstStyle/>
        <a:p>
          <a:r>
            <a:rPr lang="en-US"/>
            <a:t>Not all combinations are valid</a:t>
          </a:r>
        </a:p>
      </dgm:t>
    </dgm:pt>
    <dgm:pt modelId="{D2644B06-A932-43AA-B879-C7B588E0D96E}" type="parTrans" cxnId="{6AE4A7D1-CEFD-46EC-B0F5-C4F876C47F63}">
      <dgm:prSet/>
      <dgm:spPr/>
      <dgm:t>
        <a:bodyPr/>
        <a:lstStyle/>
        <a:p>
          <a:endParaRPr lang="en-US"/>
        </a:p>
      </dgm:t>
    </dgm:pt>
    <dgm:pt modelId="{F07DC558-5B4B-460E-844D-C05D6835F00C}" type="sibTrans" cxnId="{6AE4A7D1-CEFD-46EC-B0F5-C4F876C47F63}">
      <dgm:prSet/>
      <dgm:spPr/>
      <dgm:t>
        <a:bodyPr/>
        <a:lstStyle/>
        <a:p>
          <a:endParaRPr lang="en-US"/>
        </a:p>
      </dgm:t>
    </dgm:pt>
    <dgm:pt modelId="{24321B42-1BA0-4761-ABA5-092158AD0DB6}" type="pres">
      <dgm:prSet presAssocID="{F9A975D3-CD0E-4AA5-84D3-AC2490D2505C}" presName="linear" presStyleCnt="0">
        <dgm:presLayoutVars>
          <dgm:animLvl val="lvl"/>
          <dgm:resizeHandles val="exact"/>
        </dgm:presLayoutVars>
      </dgm:prSet>
      <dgm:spPr/>
    </dgm:pt>
    <dgm:pt modelId="{34758B9F-3E66-4B27-B3AE-F692624E8651}" type="pres">
      <dgm:prSet presAssocID="{D32B8784-31E1-4510-ACBC-5B9A2351A87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B164FB-9CA1-4499-B3B6-D1991BBA85B5}" type="pres">
      <dgm:prSet presAssocID="{00D24F9B-FC08-43DE-8090-3434BC3C38DA}" presName="spacer" presStyleCnt="0"/>
      <dgm:spPr/>
    </dgm:pt>
    <dgm:pt modelId="{12717701-A38E-4396-8451-94D3CDE71E13}" type="pres">
      <dgm:prSet presAssocID="{0676193A-608B-405A-BB88-FDA4BCE8AE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0A8C23-B511-49EE-BE47-22B8F1A4217C}" type="pres">
      <dgm:prSet presAssocID="{4918726D-EE78-41FE-9B0E-FBF4367A46F0}" presName="spacer" presStyleCnt="0"/>
      <dgm:spPr/>
    </dgm:pt>
    <dgm:pt modelId="{779EF1EE-D6B5-44C4-BDFD-24AEE8998DD4}" type="pres">
      <dgm:prSet presAssocID="{237DE80C-C7DE-402D-9EB5-3E83454217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AB0627-DD2B-40AB-BA5B-0CABABB9D504}" type="pres">
      <dgm:prSet presAssocID="{546057FE-6EB4-4234-966E-F8D12AD08E6B}" presName="spacer" presStyleCnt="0"/>
      <dgm:spPr/>
    </dgm:pt>
    <dgm:pt modelId="{B9B06341-B988-4140-8011-056FCE28B31C}" type="pres">
      <dgm:prSet presAssocID="{842B4B5F-C16A-4A93-93D5-6A61051986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3E2518-EE73-4F78-9A40-4CA6470C2C9F}" type="pres">
      <dgm:prSet presAssocID="{0FCC61C4-12F7-44CB-9721-19D8C0BEF53D}" presName="spacer" presStyleCnt="0"/>
      <dgm:spPr/>
    </dgm:pt>
    <dgm:pt modelId="{83846DDA-8E90-48EC-ADC3-777A7DF07F5A}" type="pres">
      <dgm:prSet presAssocID="{5BE599A1-C6F8-4507-B829-15C32DB1C5E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D3602-101F-4F0A-8874-D7AFBC8A5066}" type="presOf" srcId="{842B4B5F-C16A-4A93-93D5-6A610519868C}" destId="{B9B06341-B988-4140-8011-056FCE28B31C}" srcOrd="0" destOrd="0" presId="urn:microsoft.com/office/officeart/2005/8/layout/vList2"/>
    <dgm:cxn modelId="{24B8C839-9692-4D7F-BD89-AF92CB86322A}" srcId="{F9A975D3-CD0E-4AA5-84D3-AC2490D2505C}" destId="{842B4B5F-C16A-4A93-93D5-6A610519868C}" srcOrd="3" destOrd="0" parTransId="{0105A78C-EC67-4346-82C3-97D13B5848F8}" sibTransId="{0FCC61C4-12F7-44CB-9721-19D8C0BEF53D}"/>
    <dgm:cxn modelId="{370A1A68-C450-4635-A1C2-829ADA886253}" type="presOf" srcId="{237DE80C-C7DE-402D-9EB5-3E8345421741}" destId="{779EF1EE-D6B5-44C4-BDFD-24AEE8998DD4}" srcOrd="0" destOrd="0" presId="urn:microsoft.com/office/officeart/2005/8/layout/vList2"/>
    <dgm:cxn modelId="{42EDF96A-EC3F-4A76-9A74-98AB7A2E3F6B}" srcId="{F9A975D3-CD0E-4AA5-84D3-AC2490D2505C}" destId="{D32B8784-31E1-4510-ACBC-5B9A2351A87C}" srcOrd="0" destOrd="0" parTransId="{F342729D-A96F-4719-8C14-E58914ADB80B}" sibTransId="{00D24F9B-FC08-43DE-8090-3434BC3C38DA}"/>
    <dgm:cxn modelId="{EC8DEEA1-2A82-4622-984B-D60225871F8B}" srcId="{F9A975D3-CD0E-4AA5-84D3-AC2490D2505C}" destId="{237DE80C-C7DE-402D-9EB5-3E8345421741}" srcOrd="2" destOrd="0" parTransId="{7F225292-3142-4F26-8103-15600A16499D}" sibTransId="{546057FE-6EB4-4234-966E-F8D12AD08E6B}"/>
    <dgm:cxn modelId="{4A2833A4-FE1C-44CE-80D6-ADEF6A946658}" type="presOf" srcId="{F9A975D3-CD0E-4AA5-84D3-AC2490D2505C}" destId="{24321B42-1BA0-4761-ABA5-092158AD0DB6}" srcOrd="0" destOrd="0" presId="urn:microsoft.com/office/officeart/2005/8/layout/vList2"/>
    <dgm:cxn modelId="{6AE4A7D1-CEFD-46EC-B0F5-C4F876C47F63}" srcId="{F9A975D3-CD0E-4AA5-84D3-AC2490D2505C}" destId="{5BE599A1-C6F8-4507-B829-15C32DB1C5EE}" srcOrd="4" destOrd="0" parTransId="{D2644B06-A932-43AA-B879-C7B588E0D96E}" sibTransId="{F07DC558-5B4B-460E-844D-C05D6835F00C}"/>
    <dgm:cxn modelId="{14B1A9D9-CFF5-4878-AEC5-6DD4E51ED002}" type="presOf" srcId="{0676193A-608B-405A-BB88-FDA4BCE8AEF8}" destId="{12717701-A38E-4396-8451-94D3CDE71E13}" srcOrd="0" destOrd="0" presId="urn:microsoft.com/office/officeart/2005/8/layout/vList2"/>
    <dgm:cxn modelId="{5AAB20DA-D9D5-4430-943B-25F64EE48D75}" srcId="{F9A975D3-CD0E-4AA5-84D3-AC2490D2505C}" destId="{0676193A-608B-405A-BB88-FDA4BCE8AEF8}" srcOrd="1" destOrd="0" parTransId="{D289FE2D-D4CC-4A0E-BC09-B6B9F6587C13}" sibTransId="{4918726D-EE78-41FE-9B0E-FBF4367A46F0}"/>
    <dgm:cxn modelId="{F8B092E0-63FC-42E9-A6A1-F93556F9CFE7}" type="presOf" srcId="{5BE599A1-C6F8-4507-B829-15C32DB1C5EE}" destId="{83846DDA-8E90-48EC-ADC3-777A7DF07F5A}" srcOrd="0" destOrd="0" presId="urn:microsoft.com/office/officeart/2005/8/layout/vList2"/>
    <dgm:cxn modelId="{010A8FED-9D5D-43D1-8798-4D2D01568AB4}" type="presOf" srcId="{D32B8784-31E1-4510-ACBC-5B9A2351A87C}" destId="{34758B9F-3E66-4B27-B3AE-F692624E8651}" srcOrd="0" destOrd="0" presId="urn:microsoft.com/office/officeart/2005/8/layout/vList2"/>
    <dgm:cxn modelId="{9F5C0948-C5E6-470E-B6F6-2F9B8C36D0EC}" type="presParOf" srcId="{24321B42-1BA0-4761-ABA5-092158AD0DB6}" destId="{34758B9F-3E66-4B27-B3AE-F692624E8651}" srcOrd="0" destOrd="0" presId="urn:microsoft.com/office/officeart/2005/8/layout/vList2"/>
    <dgm:cxn modelId="{BC62DA92-F222-4945-8B20-56905DEEC9DB}" type="presParOf" srcId="{24321B42-1BA0-4761-ABA5-092158AD0DB6}" destId="{82B164FB-9CA1-4499-B3B6-D1991BBA85B5}" srcOrd="1" destOrd="0" presId="urn:microsoft.com/office/officeart/2005/8/layout/vList2"/>
    <dgm:cxn modelId="{BC1A2F96-FA53-4CEE-88D4-6AEB9E0C4154}" type="presParOf" srcId="{24321B42-1BA0-4761-ABA5-092158AD0DB6}" destId="{12717701-A38E-4396-8451-94D3CDE71E13}" srcOrd="2" destOrd="0" presId="urn:microsoft.com/office/officeart/2005/8/layout/vList2"/>
    <dgm:cxn modelId="{BEA3FC30-BA1A-4BBA-8FB1-1D340C0AC4E2}" type="presParOf" srcId="{24321B42-1BA0-4761-ABA5-092158AD0DB6}" destId="{860A8C23-B511-49EE-BE47-22B8F1A4217C}" srcOrd="3" destOrd="0" presId="urn:microsoft.com/office/officeart/2005/8/layout/vList2"/>
    <dgm:cxn modelId="{48C2696A-22CB-4BAA-B237-A23A591345C4}" type="presParOf" srcId="{24321B42-1BA0-4761-ABA5-092158AD0DB6}" destId="{779EF1EE-D6B5-44C4-BDFD-24AEE8998DD4}" srcOrd="4" destOrd="0" presId="urn:microsoft.com/office/officeart/2005/8/layout/vList2"/>
    <dgm:cxn modelId="{6E86B6B2-CED7-43C7-91B6-8C231DE4FB9B}" type="presParOf" srcId="{24321B42-1BA0-4761-ABA5-092158AD0DB6}" destId="{E0AB0627-DD2B-40AB-BA5B-0CABABB9D504}" srcOrd="5" destOrd="0" presId="urn:microsoft.com/office/officeart/2005/8/layout/vList2"/>
    <dgm:cxn modelId="{C5D25AF4-BE80-48D2-9E57-F7B2E37E9280}" type="presParOf" srcId="{24321B42-1BA0-4761-ABA5-092158AD0DB6}" destId="{B9B06341-B988-4140-8011-056FCE28B31C}" srcOrd="6" destOrd="0" presId="urn:microsoft.com/office/officeart/2005/8/layout/vList2"/>
    <dgm:cxn modelId="{4F83A5B4-A499-4A64-8920-987C7CC12321}" type="presParOf" srcId="{24321B42-1BA0-4761-ABA5-092158AD0DB6}" destId="{C33E2518-EE73-4F78-9A40-4CA6470C2C9F}" srcOrd="7" destOrd="0" presId="urn:microsoft.com/office/officeart/2005/8/layout/vList2"/>
    <dgm:cxn modelId="{907A120A-6CFA-4901-BD2C-D0B300109172}" type="presParOf" srcId="{24321B42-1BA0-4761-ABA5-092158AD0DB6}" destId="{83846DDA-8E90-48EC-ADC3-777A7DF07F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66B-E00B-4CE2-B878-E1C1C10C100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426CE-F278-4A76-A95A-385A18F3724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488B6-E203-45CD-9FE3-C5095A708726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Google Cloud service for creating and managing virtual machines</a:t>
          </a:r>
        </a:p>
      </dsp:txBody>
      <dsp:txXfrm>
        <a:off x="93445" y="3018902"/>
        <a:ext cx="3206250" cy="720000"/>
      </dsp:txXfrm>
    </dsp:sp>
    <dsp:sp modelId="{271A8E9E-7B31-421A-8D02-DD915A6441FB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1F01-3B0C-40CA-886F-47A8B75BC00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5BE5D-184C-4B03-B234-BCB53B14A3C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wide variety of VM-related services</a:t>
          </a:r>
        </a:p>
      </dsp:txBody>
      <dsp:txXfrm>
        <a:off x="3860789" y="3018902"/>
        <a:ext cx="3206250" cy="720000"/>
      </dsp:txXfrm>
    </dsp:sp>
    <dsp:sp modelId="{880AB49D-CC77-4DF6-B353-33512592483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F0D2C-9684-46E7-AD3A-82EFC4A94FD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0BDC-76DB-44DA-9D12-4646B9F314B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IaaS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7EE4-96E3-4233-ACC6-65105B7B3FF8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6DD26-D30F-4CA3-8E40-4F5CB7A305C4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6253-3729-4CE5-866C-F16BC50B7D06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virtual (=not real) server running on a physical (=real) server</a:t>
          </a:r>
        </a:p>
      </dsp:txBody>
      <dsp:txXfrm>
        <a:off x="1129902" y="4592"/>
        <a:ext cx="5171698" cy="978270"/>
      </dsp:txXfrm>
    </dsp:sp>
    <dsp:sp modelId="{83B5157D-418D-4B61-A9FC-C894900B4C7C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27905-6B14-48AE-9B2F-395BC878814F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9CCD4-274F-4E65-90AD-29A8365B3920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creating new servers extremely quick</a:t>
          </a:r>
        </a:p>
      </dsp:txBody>
      <dsp:txXfrm>
        <a:off x="1129902" y="1227431"/>
        <a:ext cx="5171698" cy="978270"/>
      </dsp:txXfrm>
    </dsp:sp>
    <dsp:sp modelId="{828D5592-C5B8-4432-B71E-DDCD470269B2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F3222-DB00-4E9C-BF1D-58C018F65A6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AD532-3AD8-43CB-B0A9-B342F236428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Based on existing resources of the physical server</a:t>
          </a:r>
        </a:p>
      </dsp:txBody>
      <dsp:txXfrm>
        <a:off x="1129902" y="2450269"/>
        <a:ext cx="5171698" cy="978270"/>
      </dsp:txXfrm>
    </dsp:sp>
    <dsp:sp modelId="{AB19E631-417C-4177-8061-CE850126F35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632FE-678B-4F55-9251-E5CEDFFF2502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6EF0-A27F-470F-8FCA-B668CE773E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From the user’s point of view – a regular server, nothing new</a:t>
          </a:r>
        </a:p>
      </dsp:txBody>
      <dsp:txXfrm>
        <a:off x="1129902" y="3673107"/>
        <a:ext cx="5171698" cy="978270"/>
      </dsp:txXfrm>
    </dsp:sp>
    <dsp:sp modelId="{E192D85A-E2A8-438C-BB20-E3F1DD436165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B749A-2B9E-4619-AEB5-3BABB55CCDF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0B881-A0EF-4318-B0B5-F2C540F518D2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SLA of a single machine: 99.5%</a:t>
          </a:r>
        </a:p>
      </dsp:txBody>
      <dsp:txXfrm>
        <a:off x="1129902" y="4895945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BCB1F-DB2A-419F-A26B-2C08B3E4977E}">
      <dsp:nvSpPr>
        <dsp:cNvPr id="0" name=""/>
        <dsp:cNvSpPr/>
      </dsp:nvSpPr>
      <dsp:spPr>
        <a:xfrm>
          <a:off x="0" y="244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Storage Efficiency:</a:t>
          </a:r>
          <a:r>
            <a:rPr lang="en-US" sz="1700" b="0" i="0" kern="1200"/>
            <a:t> The persistent disks support up to 257 TB of storage. Organizations that require more scalable storage options can go for Compute Engine</a:t>
          </a:r>
          <a:endParaRPr lang="en-US" sz="1700" kern="1200"/>
        </a:p>
      </dsp:txBody>
      <dsp:txXfrm>
        <a:off x="33012" y="57501"/>
        <a:ext cx="10449576" cy="610236"/>
      </dsp:txXfrm>
    </dsp:sp>
    <dsp:sp modelId="{6DF0A733-6BA0-49C6-A406-C84667F63590}">
      <dsp:nvSpPr>
        <dsp:cNvPr id="0" name=""/>
        <dsp:cNvSpPr/>
      </dsp:nvSpPr>
      <dsp:spPr>
        <a:xfrm>
          <a:off x="0" y="74970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Cost:</a:t>
          </a:r>
          <a:r>
            <a:rPr lang="en-US" sz="1700" b="0" i="0" kern="1200"/>
            <a:t> Within the GCP ecosystem, users pay only for the computing time that they have consumed. The per-second billing plan is used by the Google compute engine.</a:t>
          </a:r>
          <a:endParaRPr lang="en-US" sz="1700" kern="1200"/>
        </a:p>
      </dsp:txBody>
      <dsp:txXfrm>
        <a:off x="33012" y="782721"/>
        <a:ext cx="10449576" cy="610236"/>
      </dsp:txXfrm>
    </dsp:sp>
    <dsp:sp modelId="{60EA0774-A57E-42EE-A714-364B41614928}">
      <dsp:nvSpPr>
        <dsp:cNvPr id="0" name=""/>
        <dsp:cNvSpPr/>
      </dsp:nvSpPr>
      <dsp:spPr>
        <a:xfrm>
          <a:off x="0" y="147492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Stability:</a:t>
          </a:r>
          <a:r>
            <a:rPr lang="en-US" sz="1700" b="0" i="0" kern="1200"/>
            <a:t> It offers more stable services because of its ability to provide live migration of VMs between the hosts.</a:t>
          </a:r>
          <a:endParaRPr lang="en-US" sz="1700" kern="1200"/>
        </a:p>
      </dsp:txBody>
      <dsp:txXfrm>
        <a:off x="33012" y="1507941"/>
        <a:ext cx="10449576" cy="610236"/>
      </dsp:txXfrm>
    </dsp:sp>
    <dsp:sp modelId="{D0C0E262-2334-44E9-AD86-72ACBFE07BC4}">
      <dsp:nvSpPr>
        <dsp:cNvPr id="0" name=""/>
        <dsp:cNvSpPr/>
      </dsp:nvSpPr>
      <dsp:spPr>
        <a:xfrm>
          <a:off x="0" y="220014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Backups:</a:t>
          </a:r>
          <a:r>
            <a:rPr lang="en-US" sz="1700" b="0" i="0" kern="1200"/>
            <a:t> Google Cloud Platform has a robust, inbuilt, and redundant backup system. The Compute Engine uses this system for flagship products like Search Engine and Gmail.</a:t>
          </a:r>
          <a:endParaRPr lang="en-US" sz="1700" kern="1200"/>
        </a:p>
      </dsp:txBody>
      <dsp:txXfrm>
        <a:off x="33012" y="2233161"/>
        <a:ext cx="10449576" cy="610236"/>
      </dsp:txXfrm>
    </dsp:sp>
    <dsp:sp modelId="{B8020B38-6373-4FE5-9D20-3AC2E0108B2B}">
      <dsp:nvSpPr>
        <dsp:cNvPr id="0" name=""/>
        <dsp:cNvSpPr/>
      </dsp:nvSpPr>
      <dsp:spPr>
        <a:xfrm>
          <a:off x="0" y="292536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Scalability:</a:t>
          </a:r>
          <a:r>
            <a:rPr lang="en-US" sz="1700" b="0" i="0" kern="1200"/>
            <a:t> It makes reservations to help ensure that applications have the capacity they need as they scale.</a:t>
          </a:r>
          <a:endParaRPr lang="en-US" sz="1700" kern="1200"/>
        </a:p>
      </dsp:txBody>
      <dsp:txXfrm>
        <a:off x="33012" y="2958381"/>
        <a:ext cx="10449576" cy="610236"/>
      </dsp:txXfrm>
    </dsp:sp>
    <dsp:sp modelId="{8D2EA2E3-C6CB-443B-9E20-9DEC1AA8CED9}">
      <dsp:nvSpPr>
        <dsp:cNvPr id="0" name=""/>
        <dsp:cNvSpPr/>
      </dsp:nvSpPr>
      <dsp:spPr>
        <a:xfrm>
          <a:off x="0" y="3650589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Security:</a:t>
          </a:r>
          <a:r>
            <a:rPr lang="en-US" sz="1700" b="0" i="0" kern="1200"/>
            <a:t> Google Compute Engine is a more secure and safe place for cloud applications.</a:t>
          </a:r>
          <a:endParaRPr lang="en-US" sz="1700" kern="1200"/>
        </a:p>
      </dsp:txBody>
      <dsp:txXfrm>
        <a:off x="33012" y="3683601"/>
        <a:ext cx="10449576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EAD66-A084-4AAD-90ED-2157521498AE}">
      <dsp:nvSpPr>
        <dsp:cNvPr id="0" name=""/>
        <dsp:cNvSpPr/>
      </dsp:nvSpPr>
      <dsp:spPr>
        <a:xfrm>
          <a:off x="559624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15CE-6313-4432-8685-355C08B1EBBB}">
      <dsp:nvSpPr>
        <dsp:cNvPr id="0" name=""/>
        <dsp:cNvSpPr/>
      </dsp:nvSpPr>
      <dsp:spPr>
        <a:xfrm>
          <a:off x="164204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E2 :- Low traffic web server, back office apps, virtual desktops</a:t>
          </a:r>
        </a:p>
      </dsp:txBody>
      <dsp:txXfrm>
        <a:off x="164204" y="969023"/>
        <a:ext cx="1437890" cy="575156"/>
      </dsp:txXfrm>
    </dsp:sp>
    <dsp:sp modelId="{F6981B29-B6C1-484A-9C4B-88C6FB83984F}">
      <dsp:nvSpPr>
        <dsp:cNvPr id="0" name=""/>
        <dsp:cNvSpPr/>
      </dsp:nvSpPr>
      <dsp:spPr>
        <a:xfrm>
          <a:off x="2249145" y="106213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302D-0C40-4394-907D-83FD5404F3C5}">
      <dsp:nvSpPr>
        <dsp:cNvPr id="0" name=""/>
        <dsp:cNvSpPr/>
      </dsp:nvSpPr>
      <dsp:spPr>
        <a:xfrm>
          <a:off x="1853725" y="96902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N2, N2D, N1 :- Medium traffic web servers, microservices, BI</a:t>
          </a:r>
        </a:p>
      </dsp:txBody>
      <dsp:txXfrm>
        <a:off x="1853725" y="969023"/>
        <a:ext cx="1437890" cy="575156"/>
      </dsp:txXfrm>
    </dsp:sp>
    <dsp:sp modelId="{96723B8E-6684-4351-A16C-A407B6735169}">
      <dsp:nvSpPr>
        <dsp:cNvPr id="0" name=""/>
        <dsp:cNvSpPr/>
      </dsp:nvSpPr>
      <dsp:spPr>
        <a:xfrm>
          <a:off x="559624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48246-72C5-4793-97D2-087E9A5938EA}">
      <dsp:nvSpPr>
        <dsp:cNvPr id="0" name=""/>
        <dsp:cNvSpPr/>
      </dsp:nvSpPr>
      <dsp:spPr>
        <a:xfrm>
          <a:off x="164204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C3 :- High traffic web servers, databases, in-memory cache</a:t>
          </a:r>
        </a:p>
      </dsp:txBody>
      <dsp:txXfrm>
        <a:off x="164204" y="2766461"/>
        <a:ext cx="1437890" cy="575156"/>
      </dsp:txXfrm>
    </dsp:sp>
    <dsp:sp modelId="{08BF4219-95EA-424C-A129-E309E2E15AA5}">
      <dsp:nvSpPr>
        <dsp:cNvPr id="0" name=""/>
        <dsp:cNvSpPr/>
      </dsp:nvSpPr>
      <dsp:spPr>
        <a:xfrm>
          <a:off x="2249145" y="1903652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630-6BDC-4284-8EA9-C864D16FFA90}">
      <dsp:nvSpPr>
        <dsp:cNvPr id="0" name=""/>
        <dsp:cNvSpPr/>
      </dsp:nvSpPr>
      <dsp:spPr>
        <a:xfrm>
          <a:off x="1853725" y="2766461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TAU T2D, T2A :- ARM architecture, Cost effective, scale out workloads</a:t>
          </a:r>
        </a:p>
      </dsp:txBody>
      <dsp:txXfrm>
        <a:off x="1853725" y="2766461"/>
        <a:ext cx="1437890" cy="575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262EB-89D9-4C40-AA66-615E5B898D84}">
      <dsp:nvSpPr>
        <dsp:cNvPr id="0" name=""/>
        <dsp:cNvSpPr/>
      </dsp:nvSpPr>
      <dsp:spPr>
        <a:xfrm>
          <a:off x="34805" y="717735"/>
          <a:ext cx="685935" cy="6859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5C7D-A696-4E53-8802-8A9F31128590}">
      <dsp:nvSpPr>
        <dsp:cNvPr id="0" name=""/>
        <dsp:cNvSpPr/>
      </dsp:nvSpPr>
      <dsp:spPr>
        <a:xfrm>
          <a:off x="178851" y="861782"/>
          <a:ext cx="397842" cy="3978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3B995-531B-416F-9EFC-15BD0FBE21B9}">
      <dsp:nvSpPr>
        <dsp:cNvPr id="0" name=""/>
        <dsp:cNvSpPr/>
      </dsp:nvSpPr>
      <dsp:spPr>
        <a:xfrm>
          <a:off x="867726" y="717735"/>
          <a:ext cx="1616847" cy="68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H3 :- HPC workload, scientific and engineering computing</a:t>
          </a:r>
        </a:p>
      </dsp:txBody>
      <dsp:txXfrm>
        <a:off x="867726" y="717735"/>
        <a:ext cx="1616847" cy="685935"/>
      </dsp:txXfrm>
    </dsp:sp>
    <dsp:sp modelId="{8AF1D597-C69B-4BF0-B27F-D26BAE36B498}">
      <dsp:nvSpPr>
        <dsp:cNvPr id="0" name=""/>
        <dsp:cNvSpPr/>
      </dsp:nvSpPr>
      <dsp:spPr>
        <a:xfrm>
          <a:off x="2766298" y="717735"/>
          <a:ext cx="685935" cy="68593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C64D6-34E4-4974-A667-12F1DC262866}">
      <dsp:nvSpPr>
        <dsp:cNvPr id="0" name=""/>
        <dsp:cNvSpPr/>
      </dsp:nvSpPr>
      <dsp:spPr>
        <a:xfrm>
          <a:off x="2910344" y="861782"/>
          <a:ext cx="397842" cy="3978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42AC4-12E4-46A7-A5FD-862ADB69410C}">
      <dsp:nvSpPr>
        <dsp:cNvPr id="0" name=""/>
        <dsp:cNvSpPr/>
      </dsp:nvSpPr>
      <dsp:spPr>
        <a:xfrm>
          <a:off x="3599219" y="717735"/>
          <a:ext cx="1616847" cy="685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C2, C2D :- Gaming, ad serving, media serving, AI/ML</a:t>
          </a:r>
        </a:p>
      </dsp:txBody>
      <dsp:txXfrm>
        <a:off x="3599219" y="717735"/>
        <a:ext cx="1616847" cy="685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71093-4BB5-476B-B697-3B103404B94B}">
      <dsp:nvSpPr>
        <dsp:cNvPr id="0" name=""/>
        <dsp:cNvSpPr/>
      </dsp:nvSpPr>
      <dsp:spPr>
        <a:xfrm>
          <a:off x="0" y="360183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681F7-5BB2-4D1E-BEC7-5284A88624C4}">
      <dsp:nvSpPr>
        <dsp:cNvPr id="0" name=""/>
        <dsp:cNvSpPr/>
      </dsp:nvSpPr>
      <dsp:spPr>
        <a:xfrm>
          <a:off x="201148" y="509797"/>
          <a:ext cx="365724" cy="365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FE970-3B21-473A-91B5-44C1C0FE9EB3}">
      <dsp:nvSpPr>
        <dsp:cNvPr id="0" name=""/>
        <dsp:cNvSpPr/>
      </dsp:nvSpPr>
      <dsp:spPr>
        <a:xfrm>
          <a:off x="768021" y="360183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A2, A3 :- HPC, ML Training</a:t>
          </a:r>
        </a:p>
      </dsp:txBody>
      <dsp:txXfrm>
        <a:off x="768021" y="360183"/>
        <a:ext cx="5614944" cy="664953"/>
      </dsp:txXfrm>
    </dsp:sp>
    <dsp:sp modelId="{E54070CC-D99F-4AEF-A141-4B42A942EDB8}">
      <dsp:nvSpPr>
        <dsp:cNvPr id="0" name=""/>
        <dsp:cNvSpPr/>
      </dsp:nvSpPr>
      <dsp:spPr>
        <a:xfrm>
          <a:off x="0" y="1191375"/>
          <a:ext cx="6382966" cy="66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1E629-D631-4457-A4E9-AD9556DF9860}">
      <dsp:nvSpPr>
        <dsp:cNvPr id="0" name=""/>
        <dsp:cNvSpPr/>
      </dsp:nvSpPr>
      <dsp:spPr>
        <a:xfrm>
          <a:off x="201148" y="1340989"/>
          <a:ext cx="365724" cy="365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9961-9025-47A5-BC94-C60F63AC09E8}">
      <dsp:nvSpPr>
        <dsp:cNvPr id="0" name=""/>
        <dsp:cNvSpPr/>
      </dsp:nvSpPr>
      <dsp:spPr>
        <a:xfrm>
          <a:off x="768021" y="1191375"/>
          <a:ext cx="5614944" cy="66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374" tIns="70374" rIns="70374" bIns="7037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G2 :- Video transcoding, Remote visualization</a:t>
          </a:r>
        </a:p>
      </dsp:txBody>
      <dsp:txXfrm>
        <a:off x="768021" y="1191375"/>
        <a:ext cx="5614944" cy="664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58835-04E2-4C80-AF43-C3E0C71C689A}">
      <dsp:nvSpPr>
        <dsp:cNvPr id="0" name=""/>
        <dsp:cNvSpPr/>
      </dsp:nvSpPr>
      <dsp:spPr>
        <a:xfrm>
          <a:off x="0" y="71356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VM series can use GPU in addition to CPU</a:t>
          </a:r>
        </a:p>
      </dsp:txBody>
      <dsp:txXfrm>
        <a:off x="48726" y="120082"/>
        <a:ext cx="10418148" cy="900704"/>
      </dsp:txXfrm>
    </dsp:sp>
    <dsp:sp modelId="{4C33B849-72BB-49F7-ACCE-FAE7D5E05DC0}">
      <dsp:nvSpPr>
        <dsp:cNvPr id="0" name=""/>
        <dsp:cNvSpPr/>
      </dsp:nvSpPr>
      <dsp:spPr>
        <a:xfrm>
          <a:off x="0" y="1141512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A2 and G2 series have built in support for GPU and no need to add it later</a:t>
          </a:r>
        </a:p>
      </dsp:txBody>
      <dsp:txXfrm>
        <a:off x="48726" y="1190238"/>
        <a:ext cx="10418148" cy="900704"/>
      </dsp:txXfrm>
    </dsp:sp>
    <dsp:sp modelId="{E62E255E-B81F-4CAB-B439-F44BF71C2FAE}">
      <dsp:nvSpPr>
        <dsp:cNvPr id="0" name=""/>
        <dsp:cNvSpPr/>
      </dsp:nvSpPr>
      <dsp:spPr>
        <a:xfrm>
          <a:off x="0" y="2211669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GPU can also be added to N1 machines</a:t>
          </a:r>
        </a:p>
      </dsp:txBody>
      <dsp:txXfrm>
        <a:off x="48726" y="2260395"/>
        <a:ext cx="10418148" cy="900704"/>
      </dsp:txXfrm>
    </dsp:sp>
    <dsp:sp modelId="{E69749D3-E36A-45AB-9D34-D1D550A7855C}">
      <dsp:nvSpPr>
        <dsp:cNvPr id="0" name=""/>
        <dsp:cNvSpPr/>
      </dsp:nvSpPr>
      <dsp:spPr>
        <a:xfrm>
          <a:off x="0" y="3281825"/>
          <a:ext cx="10515600" cy="9981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GPUs are NVIDIA base</a:t>
          </a:r>
        </a:p>
      </dsp:txBody>
      <dsp:txXfrm>
        <a:off x="48726" y="3330551"/>
        <a:ext cx="10418148" cy="900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8B9F-3E66-4B27-B3AE-F692624E8651}">
      <dsp:nvSpPr>
        <dsp:cNvPr id="0" name=""/>
        <dsp:cNvSpPr/>
      </dsp:nvSpPr>
      <dsp:spPr>
        <a:xfrm>
          <a:off x="0" y="20192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none of the predefined machine types fit your need you can create your own custom machine</a:t>
          </a:r>
        </a:p>
      </dsp:txBody>
      <dsp:txXfrm>
        <a:off x="46606" y="248526"/>
        <a:ext cx="6573621" cy="861507"/>
      </dsp:txXfrm>
    </dsp:sp>
    <dsp:sp modelId="{12717701-A38E-4396-8451-94D3CDE71E13}">
      <dsp:nvSpPr>
        <dsp:cNvPr id="0" name=""/>
        <dsp:cNvSpPr/>
      </dsp:nvSpPr>
      <dsp:spPr>
        <a:xfrm>
          <a:off x="0" y="122576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 machines can be created in the E2, N2, N2D and N1 series</a:t>
          </a:r>
        </a:p>
      </dsp:txBody>
      <dsp:txXfrm>
        <a:off x="46606" y="1272366"/>
        <a:ext cx="6573621" cy="861507"/>
      </dsp:txXfrm>
    </dsp:sp>
    <dsp:sp modelId="{779EF1EE-D6B5-44C4-BDFD-24AEE8998DD4}">
      <dsp:nvSpPr>
        <dsp:cNvPr id="0" name=""/>
        <dsp:cNvSpPr/>
      </dsp:nvSpPr>
      <dsp:spPr>
        <a:xfrm>
          <a:off x="0" y="224960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 define the number of CPU and the size of RAM</a:t>
          </a:r>
        </a:p>
      </dsp:txBody>
      <dsp:txXfrm>
        <a:off x="46606" y="2296206"/>
        <a:ext cx="6573621" cy="861507"/>
      </dsp:txXfrm>
    </dsp:sp>
    <dsp:sp modelId="{B9B06341-B988-4140-8011-056FCE28B31C}">
      <dsp:nvSpPr>
        <dsp:cNvPr id="0" name=""/>
        <dsp:cNvSpPr/>
      </dsp:nvSpPr>
      <dsp:spPr>
        <a:xfrm>
          <a:off x="0" y="327344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example: 32CPU, 16GB RAM</a:t>
          </a:r>
        </a:p>
      </dsp:txBody>
      <dsp:txXfrm>
        <a:off x="46606" y="3320046"/>
        <a:ext cx="6573621" cy="861507"/>
      </dsp:txXfrm>
    </dsp:sp>
    <dsp:sp modelId="{83846DDA-8E90-48EC-ADC3-777A7DF07F5A}">
      <dsp:nvSpPr>
        <dsp:cNvPr id="0" name=""/>
        <dsp:cNvSpPr/>
      </dsp:nvSpPr>
      <dsp:spPr>
        <a:xfrm>
          <a:off x="0" y="4297280"/>
          <a:ext cx="6666833" cy="954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all combinations are valid</a:t>
          </a:r>
        </a:p>
      </dsp:txBody>
      <dsp:txXfrm>
        <a:off x="46606" y="4343886"/>
        <a:ext cx="6573621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57D-FC64-644B-3051-77930050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FBF48-F8FF-A7A5-01CD-6F4C04D4B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E7E9-E942-3C47-5C98-E20874E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371-8B0C-824D-ABCC-C06570EB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AA62B-1168-3515-CA0C-62ECEA1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698-55B5-D1FB-7345-F2C1BC3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D996F-A30C-ACB4-1824-3AADE42C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66C7-E6BB-47BF-8B33-0BEE071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79F1-61AF-CB64-D6D6-A2CBE6C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5B89-026C-F53F-1D76-F4FFAB6D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AF6F-2C85-C540-C08B-25F8306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B0578-92CA-098B-4313-0ABBEB0A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6207-E289-86E1-5FEE-B2A95D6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C970-BAEC-1DE8-23D0-466B2989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9753-E1F8-053D-8677-7B99589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1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0A0D-98AA-EAE1-E975-7D01C415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6AE0-9DF1-DE23-478D-7EE85207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BB7E-39BA-0E52-B9D8-55C4CDB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58F1-9B9A-0B76-64B7-7D945A6E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0AAD-992B-6CFA-3BC3-CAE5632A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6CCC-1605-4410-FC01-B485F791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73BD9-D36B-0DD2-0D88-0D818B64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C0C8-5AEF-5CD6-C2D7-43171825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A793-CF7A-32C2-14C0-8F966FE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A4F-BBF8-04A0-2A0B-820C2609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4A0-276E-0BB5-2CDE-A0FC725D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B7A4-A1BF-3D71-A4F9-5803CE51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AB027-1E10-E1CD-41CF-686D4285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E3A71-51A0-D56A-D096-15B18592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4A0B9-6D32-B958-278D-0C5B1642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8C66-49E7-1252-9B67-8FEBCE97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1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ABB7-8C27-0C40-60AD-368AA66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11E9-15B5-0474-B9D0-81D215357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3E-7CFC-CA12-70F8-2C02A6A0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A450C-34EC-7C90-E755-4534012BD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367E1-7C72-EC88-D0B1-4B42B0A04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ED36D-7960-6A75-AECB-77E939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AE6D-FD99-9504-894B-2DAB38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C1111-4A94-800C-97E6-BEA8DB84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7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EC72-757B-717D-FEFB-6CCF1E7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E4B3F-8D76-96C5-4A9F-9F76712A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6993-5488-0BD4-67B3-58169909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63760-9019-5C80-4B8B-177C695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8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4FA6F-C9D7-5329-40CF-985AFB0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41DA-A50D-9B86-ABD1-0149CE40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B9105-3F92-6B52-1A72-FB85594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44F-2571-E2D2-5795-FB4C5FC8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4E32-164C-D4BC-290C-89F98038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B4787-F2E0-FC0D-D9F4-FD2DDA3F1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24BC6-EF82-3711-02BE-34A2DBF2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6CA9-94FE-BE61-3F01-9E60EEFB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9DA8-8906-99E7-D898-0B6844D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37D7-2261-9D89-E1A0-42C4AB2D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5FC6-75F2-D45C-C4A4-DF17688A7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01208-0BC5-64F0-0623-E0DF83B4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6C07-A5A2-C476-F649-9A6C347E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7130-78E9-1BA0-1629-466F3CE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4E2B-4D3D-4B4C-2BF9-0FC415B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5DD00-214E-C152-72B3-47AC8A19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B711-AC8A-6FBB-2169-784F60EC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B920-D9F5-20BB-1D93-7E857C7A6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5CBF5-16EC-4FED-886B-D3E63ED248D3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DF93-AA15-B9E8-E4F5-5A3CF0574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9CFC-E458-D2C9-819F-00DE75505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6254-D22A-4865-9ECE-494E120AB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2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machine-resour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8FE3-AA85-0C28-237B-FDDAD892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GCP Projects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759C0-04FB-0D4C-4E03-04BF5656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87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6C32-19F5-E7C4-734C-5B7F78B7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57" y="1550181"/>
            <a:ext cx="4267200" cy="1437406"/>
          </a:xfrm>
        </p:spPr>
        <p:txBody>
          <a:bodyPr anchor="t">
            <a:normAutofit/>
          </a:bodyPr>
          <a:lstStyle/>
          <a:p>
            <a:r>
              <a:rPr lang="en-IN" sz="3200" dirty="0"/>
              <a:t>Memory Optimized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4C8C-68EE-9220-2D94-3D793BDD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41715"/>
            <a:ext cx="5501247" cy="1245872"/>
          </a:xfrm>
        </p:spPr>
        <p:txBody>
          <a:bodyPr>
            <a:normAutofit/>
          </a:bodyPr>
          <a:lstStyle/>
          <a:p>
            <a:r>
              <a:rPr lang="en-IN" sz="2000"/>
              <a:t>M1, M2, M3 :- SAP HANA, MS SQL, memory intensive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442AC-2834-A369-8AD9-DF30AAA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682578"/>
            <a:ext cx="1059180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2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F3120-A535-5AB8-3162-1178CBB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0" y="917361"/>
            <a:ext cx="3981854" cy="2216513"/>
          </a:xfrm>
        </p:spPr>
        <p:txBody>
          <a:bodyPr>
            <a:normAutofit/>
          </a:bodyPr>
          <a:lstStyle/>
          <a:p>
            <a:r>
              <a:rPr lang="en-IN" dirty="0"/>
              <a:t>Accelerator Optimized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CB0CF-B741-6DD2-F194-CCA79738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42" y="3685828"/>
            <a:ext cx="10872172" cy="209289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567D18-3E42-62BB-6E51-91289ED63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52017"/>
              </p:ext>
            </p:extLst>
          </p:nvPr>
        </p:nvGraphicFramePr>
        <p:xfrm>
          <a:off x="4804616" y="917361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56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D3F-C7AD-157B-D7E5-5EDAB62C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GPU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71478-72FA-1803-F6A8-5EF1CD8524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BDBA2-3DCB-2D56-CF40-8C34C76C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Custom Machines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FAA7-E14F-767E-E445-7C863EE3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67236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07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59ACA-6B06-2BBF-AEAE-42E3B3CA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Compute Engine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CA42D-E7C7-8A7D-74CF-800A74F10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0523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653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41F71-E247-2E01-3787-BAB72CD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Virtual machines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FDAB71-8DD8-6B39-3C4C-4D0E759FF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95268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25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F5F8-ADFC-F31C-B745-CC2469FC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Virtual Machines Architecture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DC1988-2D95-9707-1161-8B556A351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95" y="1675227"/>
            <a:ext cx="101016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5C36-D823-1C33-C5A7-65267D81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Compute Engine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FFCEEA-1B76-C1E2-A390-899CF2024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48B8-67CC-C522-733B-2B991A9E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9462"/>
          </a:xfrm>
        </p:spPr>
        <p:txBody>
          <a:bodyPr anchor="ctr">
            <a:normAutofit fontScale="90000"/>
          </a:bodyPr>
          <a:lstStyle/>
          <a:p>
            <a:r>
              <a:rPr lang="en-IN" sz="7200" dirty="0"/>
              <a:t>VM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0270-12BD-AFCA-1496-75CBB053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210663"/>
            <a:ext cx="8511904" cy="3215262"/>
          </a:xfrm>
        </p:spPr>
        <p:txBody>
          <a:bodyPr anchor="t">
            <a:normAutofit/>
          </a:bodyPr>
          <a:lstStyle/>
          <a:p>
            <a:r>
              <a:rPr lang="en-US" sz="1500" dirty="0"/>
              <a:t>VMs in GCP are divided to families</a:t>
            </a:r>
          </a:p>
          <a:p>
            <a:r>
              <a:rPr lang="en-US" sz="1500" dirty="0"/>
              <a:t>Each family targets specific type of workload</a:t>
            </a:r>
          </a:p>
          <a:p>
            <a:r>
              <a:rPr lang="en-US" sz="1500" dirty="0"/>
              <a:t>Families are further classified by series and generation (usually </a:t>
            </a:r>
          </a:p>
          <a:p>
            <a:pPr marL="0" indent="0">
              <a:buNone/>
            </a:pPr>
            <a:r>
              <a:rPr lang="en-US" sz="1500" dirty="0"/>
              <a:t>   newer hardware)</a:t>
            </a:r>
          </a:p>
          <a:p>
            <a:r>
              <a:rPr lang="en-US" sz="1500" dirty="0"/>
              <a:t>Always make sure you select the appropriate VM family for your </a:t>
            </a:r>
          </a:p>
          <a:p>
            <a:pPr marL="0" indent="0">
              <a:buNone/>
            </a:pPr>
            <a:r>
              <a:rPr lang="en-US" sz="1500" dirty="0"/>
              <a:t>   needs</a:t>
            </a:r>
          </a:p>
          <a:p>
            <a:pPr marL="0" indent="0">
              <a:buNone/>
            </a:pPr>
            <a:r>
              <a:rPr lang="en-US" sz="1500" dirty="0"/>
              <a:t>Documentation link :-</a:t>
            </a:r>
          </a:p>
          <a:p>
            <a:pPr marL="0" indent="0">
              <a:buNone/>
            </a:pPr>
            <a:r>
              <a:rPr lang="en-IN" sz="1500" dirty="0">
                <a:hlinkClick r:id="rId2"/>
              </a:rPr>
              <a:t>https://cloud.google.com/compute/docs/machine-resource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44787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974C-F2FE-39EF-1CE6-F584EDF3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Workload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23682-786E-E098-CF16-B2223DA1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759" y="1957296"/>
            <a:ext cx="2185767" cy="30400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B1DD2-E859-CDEF-6F93-F913ADA4E757}"/>
              </a:ext>
            </a:extLst>
          </p:cNvPr>
          <p:cNvSpPr txBox="1"/>
          <p:nvPr/>
        </p:nvSpPr>
        <p:spPr>
          <a:xfrm>
            <a:off x="2963825" y="2085110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Web servers, microservices, virtual desktops, databases, etc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B5B-5386-E015-DCB3-680FCFC76474}"/>
              </a:ext>
            </a:extLst>
          </p:cNvPr>
          <p:cNvSpPr txBox="1"/>
          <p:nvPr/>
        </p:nvSpPr>
        <p:spPr>
          <a:xfrm>
            <a:off x="2963825" y="273144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High-performance computing (HPC), game servers, media transcoding, etc.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BEB4-082E-B840-25FA-EB5B939FE9A2}"/>
              </a:ext>
            </a:extLst>
          </p:cNvPr>
          <p:cNvSpPr txBox="1"/>
          <p:nvPr/>
        </p:nvSpPr>
        <p:spPr>
          <a:xfrm>
            <a:off x="2963825" y="365477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SAP HANA databases, in-memory data stores (Redis),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7361A8-4F27-EA62-302D-B51C9637BF04}"/>
              </a:ext>
            </a:extLst>
          </p:cNvPr>
          <p:cNvSpPr txBox="1"/>
          <p:nvPr/>
        </p:nvSpPr>
        <p:spPr>
          <a:xfrm>
            <a:off x="2963825" y="430110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 training, massively parallelized computation, deep learning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1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1A56-0B08-38B2-1D95-980E6E7F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894221" cy="847923"/>
          </a:xfrm>
        </p:spPr>
        <p:txBody>
          <a:bodyPr anchor="b">
            <a:normAutofit/>
          </a:bodyPr>
          <a:lstStyle/>
          <a:p>
            <a:r>
              <a:rPr lang="en-IN" sz="3200" dirty="0"/>
              <a:t>General Purpose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2FBBE3-A237-4F56-6CD4-BC20AB385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2043973"/>
            <a:ext cx="6389346" cy="277936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0CC0B9-B3CD-E6CD-097C-2D2DFB7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25429"/>
              </p:ext>
            </p:extLst>
          </p:nvPr>
        </p:nvGraphicFramePr>
        <p:xfrm>
          <a:off x="814982" y="1803637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8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C4C0-5B25-D22C-C685-06561F56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IN" sz="4000"/>
              <a:t>Compute Optimized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9AA52-CCE4-A6D7-EEA2-7B695DC3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741756"/>
            <a:ext cx="10668003" cy="1973579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109C6-76A9-DF19-7B4E-AE6DC26EC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375493"/>
              </p:ext>
            </p:extLst>
          </p:nvPr>
        </p:nvGraphicFramePr>
        <p:xfrm>
          <a:off x="6096000" y="342307"/>
          <a:ext cx="5250873" cy="212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74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6662</TotalTime>
  <Words>544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GCP Projects</vt:lpstr>
      <vt:lpstr>Compute Engine</vt:lpstr>
      <vt:lpstr>Virtual machines</vt:lpstr>
      <vt:lpstr>Virtual Machines Architecture </vt:lpstr>
      <vt:lpstr>Advantages Of Compute Engine</vt:lpstr>
      <vt:lpstr>VM Families</vt:lpstr>
      <vt:lpstr>Workload Types</vt:lpstr>
      <vt:lpstr>General Purpose</vt:lpstr>
      <vt:lpstr>Compute Optimized</vt:lpstr>
      <vt:lpstr>Memory Optimized </vt:lpstr>
      <vt:lpstr>Accelerator Optimized</vt:lpstr>
      <vt:lpstr>Additional GPU</vt:lpstr>
      <vt:lpstr>Custom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LK</cp:lastModifiedBy>
  <cp:revision>9</cp:revision>
  <dcterms:created xsi:type="dcterms:W3CDTF">2025-01-07T15:56:05Z</dcterms:created>
  <dcterms:modified xsi:type="dcterms:W3CDTF">2025-01-12T06:59:00Z</dcterms:modified>
</cp:coreProperties>
</file>