
<file path=[Content_Types].xml><?xml version="1.0" encoding="utf-8"?>
<Types xmlns="http://schemas.openxmlformats.org/package/2006/content-types">
  <Default Extension="bin" ContentType="audio/unknown"/>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40" r:id="rId2"/>
  </p:sldMasterIdLst>
  <p:notesMasterIdLst>
    <p:notesMasterId r:id="rId18"/>
  </p:notesMasterIdLst>
  <p:sldIdLst>
    <p:sldId id="259" r:id="rId3"/>
    <p:sldId id="257" r:id="rId4"/>
    <p:sldId id="264" r:id="rId5"/>
    <p:sldId id="269" r:id="rId6"/>
    <p:sldId id="276" r:id="rId7"/>
    <p:sldId id="268" r:id="rId8"/>
    <p:sldId id="267" r:id="rId9"/>
    <p:sldId id="274" r:id="rId10"/>
    <p:sldId id="266" r:id="rId11"/>
    <p:sldId id="265" r:id="rId12"/>
    <p:sldId id="273" r:id="rId13"/>
    <p:sldId id="275" r:id="rId14"/>
    <p:sldId id="277" r:id="rId15"/>
    <p:sldId id="271" r:id="rId16"/>
    <p:sldId id="258"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663300"/>
    <a:srgbClr val="FFCCFF"/>
    <a:srgbClr val="CCFFFF"/>
    <a:srgbClr val="CC0000"/>
    <a:srgbClr val="000066"/>
    <a:srgbClr val="00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3" autoAdjust="0"/>
    <p:restoredTop sz="91520" autoAdjust="0"/>
  </p:normalViewPr>
  <p:slideViewPr>
    <p:cSldViewPr>
      <p:cViewPr>
        <p:scale>
          <a:sx n="75" d="100"/>
          <a:sy n="75" d="100"/>
        </p:scale>
        <p:origin x="1690" y="17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194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EE02F2BA-9C71-42A3-AEC8-884939983936}" type="slidenum">
              <a:rPr lang="zh-CN" altLang="en-US"/>
              <a:pPr>
                <a:defRPr/>
              </a:pPr>
              <a:t>‹#›</a:t>
            </a:fld>
            <a:endParaRPr lang="en-US" altLang="zh-CN"/>
          </a:p>
        </p:txBody>
      </p:sp>
    </p:spTree>
    <p:extLst>
      <p:ext uri="{BB962C8B-B14F-4D97-AF65-F5344CB8AC3E}">
        <p14:creationId xmlns:p14="http://schemas.microsoft.com/office/powerpoint/2010/main" val="2470395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p:spPr>
        <p:txBody>
          <a:bodyPr/>
          <a:lstStyle/>
          <a:p>
            <a:endParaRPr lang="zh-CN" altLang="en-US" smtClean="0">
              <a:ea typeface="宋体"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97C215F-7B5D-4E77-9B4C-C06774421A8F}" type="slidenum">
              <a:rPr lang="zh-CN" altLang="en-US" smtClean="0"/>
              <a:pPr eaLnBrk="1" hangingPunct="1"/>
              <a:t>8</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9FE878-7CA2-4655-8B7C-39CEBFAD4E88}" type="slidenum">
              <a:rPr lang="zh-CN" altLang="en-US"/>
              <a:pPr>
                <a:defRPr/>
              </a:pPr>
              <a:t>‹#›</a:t>
            </a:fld>
            <a:endParaRPr lang="en-US" altLang="zh-CN"/>
          </a:p>
        </p:txBody>
      </p:sp>
    </p:spTree>
    <p:extLst>
      <p:ext uri="{BB962C8B-B14F-4D97-AF65-F5344CB8AC3E}">
        <p14:creationId xmlns:p14="http://schemas.microsoft.com/office/powerpoint/2010/main" val="94561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EC33AA-E48D-4A76-864E-48FE52BACECC}" type="slidenum">
              <a:rPr lang="zh-CN" altLang="en-US"/>
              <a:pPr>
                <a:defRPr/>
              </a:pPr>
              <a:t>‹#›</a:t>
            </a:fld>
            <a:endParaRPr lang="en-US" altLang="zh-CN"/>
          </a:p>
        </p:txBody>
      </p:sp>
    </p:spTree>
    <p:extLst>
      <p:ext uri="{BB962C8B-B14F-4D97-AF65-F5344CB8AC3E}">
        <p14:creationId xmlns:p14="http://schemas.microsoft.com/office/powerpoint/2010/main" val="197288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ECC1A6-FC98-41F4-8EFF-33DE58A358A5}" type="slidenum">
              <a:rPr lang="zh-CN" altLang="en-US"/>
              <a:pPr>
                <a:defRPr/>
              </a:pPr>
              <a:t>‹#›</a:t>
            </a:fld>
            <a:endParaRPr lang="en-US" altLang="zh-CN"/>
          </a:p>
        </p:txBody>
      </p:sp>
    </p:spTree>
    <p:extLst>
      <p:ext uri="{BB962C8B-B14F-4D97-AF65-F5344CB8AC3E}">
        <p14:creationId xmlns:p14="http://schemas.microsoft.com/office/powerpoint/2010/main" val="1484683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49" y="5349903"/>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ea typeface="宋体" pitchFamily="2" charset="-122"/>
            </a:endParaRPr>
          </a:p>
        </p:txBody>
      </p:sp>
      <p:sp>
        <p:nvSpPr>
          <p:cNvPr id="29" name="标题 28"/>
          <p:cNvSpPr>
            <a:spLocks noGrp="1"/>
          </p:cNvSpPr>
          <p:nvPr>
            <p:ph type="ctrTitle"/>
          </p:nvPr>
        </p:nvSpPr>
        <p:spPr>
          <a:xfrm>
            <a:off x="381000" y="4853412"/>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9912B28F-9496-4323-824F-9644EEFBCF93}" type="slidenum">
              <a:rPr lang="zh-CN" altLang="en-US"/>
              <a:pPr>
                <a:defRPr/>
              </a:pPr>
              <a:t>‹#›</a:t>
            </a:fld>
            <a:endParaRPr lang="en-US" altLang="zh-CN"/>
          </a:p>
        </p:txBody>
      </p:sp>
    </p:spTree>
    <p:extLst>
      <p:ext uri="{BB962C8B-B14F-4D97-AF65-F5344CB8AC3E}">
        <p14:creationId xmlns:p14="http://schemas.microsoft.com/office/powerpoint/2010/main" val="395807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646BA350-BF2F-47C6-8B8A-A8BFECAD7D73}" type="slidenum">
              <a:rPr lang="zh-CN" altLang="en-US"/>
              <a:pPr>
                <a:defRPr/>
              </a:pPr>
              <a:t>‹#›</a:t>
            </a:fld>
            <a:endParaRPr lang="en-US" altLang="zh-CN"/>
          </a:p>
        </p:txBody>
      </p:sp>
    </p:spTree>
    <p:extLst>
      <p:ext uri="{BB962C8B-B14F-4D97-AF65-F5344CB8AC3E}">
        <p14:creationId xmlns:p14="http://schemas.microsoft.com/office/powerpoint/2010/main" val="121025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49" y="3444903"/>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ea typeface="宋体" pitchFamily="2" charset="-122"/>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8" name="标题 7"/>
          <p:cNvSpPr>
            <a:spLocks noGrp="1"/>
          </p:cNvSpPr>
          <p:nvPr>
            <p:ph type="title"/>
          </p:nvPr>
        </p:nvSpPr>
        <p:spPr>
          <a:xfrm>
            <a:off x="180475" y="2947086"/>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4AEC7FD1-66CD-4B4A-B399-C092E1A3E289}" type="slidenum">
              <a:rPr lang="zh-CN" altLang="en-US"/>
              <a:pPr>
                <a:defRPr/>
              </a:pPr>
              <a:t>‹#›</a:t>
            </a:fld>
            <a:endParaRPr lang="en-US" altLang="zh-CN"/>
          </a:p>
        </p:txBody>
      </p:sp>
    </p:spTree>
    <p:extLst>
      <p:ext uri="{BB962C8B-B14F-4D97-AF65-F5344CB8AC3E}">
        <p14:creationId xmlns:p14="http://schemas.microsoft.com/office/powerpoint/2010/main" val="99180382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2B88FA62-5D01-4A10-BF6B-6053451477DE}" type="slidenum">
              <a:rPr lang="zh-CN" altLang="en-US"/>
              <a:pPr>
                <a:defRPr/>
              </a:pPr>
              <a:t>‹#›</a:t>
            </a:fld>
            <a:endParaRPr lang="en-US" altLang="zh-CN"/>
          </a:p>
        </p:txBody>
      </p:sp>
    </p:spTree>
    <p:extLst>
      <p:ext uri="{BB962C8B-B14F-4D97-AF65-F5344CB8AC3E}">
        <p14:creationId xmlns:p14="http://schemas.microsoft.com/office/powerpoint/2010/main" val="3707156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49" y="6019801"/>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ea typeface="宋体" pitchFamily="2" charset="-122"/>
            </a:endParaRPr>
          </a:p>
        </p:txBody>
      </p:sp>
      <p:sp>
        <p:nvSpPr>
          <p:cNvPr id="29" name="标题 28"/>
          <p:cNvSpPr>
            <a:spLocks noGrp="1"/>
          </p:cNvSpPr>
          <p:nvPr>
            <p:ph type="title"/>
          </p:nvPr>
        </p:nvSpPr>
        <p:spPr>
          <a:xfrm>
            <a:off x="304800" y="5410201"/>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5"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5" name="文本占位符 24"/>
          <p:cNvSpPr>
            <a:spLocks noGrp="1"/>
          </p:cNvSpPr>
          <p:nvPr>
            <p:ph type="body" sz="half" idx="3"/>
          </p:nvPr>
        </p:nvSpPr>
        <p:spPr>
          <a:xfrm>
            <a:off x="4645026"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内容占位符 3"/>
          <p:cNvSpPr>
            <a:spLocks noGrp="1"/>
          </p:cNvSpPr>
          <p:nvPr>
            <p:ph sz="quarter" idx="2"/>
          </p:nvPr>
        </p:nvSpPr>
        <p:spPr>
          <a:xfrm>
            <a:off x="281445" y="1316038"/>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8" name="内容占位符 27"/>
          <p:cNvSpPr>
            <a:spLocks noGrp="1"/>
          </p:cNvSpPr>
          <p:nvPr>
            <p:ph sz="quarter" idx="4"/>
          </p:nvPr>
        </p:nvSpPr>
        <p:spPr>
          <a:xfrm>
            <a:off x="4648731" y="1316038"/>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7BEA1B83-FF7A-43FD-B55C-C07F218A544B}" type="slidenum">
              <a:rPr lang="zh-CN" altLang="en-US"/>
              <a:pPr>
                <a:defRPr/>
              </a:pPr>
              <a:t>‹#›</a:t>
            </a:fld>
            <a:endParaRPr lang="en-US" altLang="zh-CN"/>
          </a:p>
        </p:txBody>
      </p:sp>
    </p:spTree>
    <p:extLst>
      <p:ext uri="{BB962C8B-B14F-4D97-AF65-F5344CB8AC3E}">
        <p14:creationId xmlns:p14="http://schemas.microsoft.com/office/powerpoint/2010/main" val="3152740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DDB2F96E-BA31-4B50-9972-EFFAB30E9A1F}" type="slidenum">
              <a:rPr lang="zh-CN" altLang="en-US"/>
              <a:pPr>
                <a:defRPr/>
              </a:pPr>
              <a:t>‹#›</a:t>
            </a:fld>
            <a:endParaRPr lang="en-US" altLang="zh-CN"/>
          </a:p>
        </p:txBody>
      </p:sp>
    </p:spTree>
    <p:extLst>
      <p:ext uri="{BB962C8B-B14F-4D97-AF65-F5344CB8AC3E}">
        <p14:creationId xmlns:p14="http://schemas.microsoft.com/office/powerpoint/2010/main" val="107803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1BE87854-794D-4015-8EBB-A76DAD557C65}" type="slidenum">
              <a:rPr lang="zh-CN" altLang="en-US"/>
              <a:pPr>
                <a:defRPr/>
              </a:pPr>
              <a:t>‹#›</a:t>
            </a:fld>
            <a:endParaRPr lang="en-US" altLang="zh-CN"/>
          </a:p>
        </p:txBody>
      </p:sp>
    </p:spTree>
    <p:extLst>
      <p:ext uri="{BB962C8B-B14F-4D97-AF65-F5344CB8AC3E}">
        <p14:creationId xmlns:p14="http://schemas.microsoft.com/office/powerpoint/2010/main" val="3397374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49" y="5849118"/>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ea typeface="宋体" pitchFamily="2" charset="-122"/>
            </a:endParaRPr>
          </a:p>
        </p:txBody>
      </p:sp>
      <p:sp>
        <p:nvSpPr>
          <p:cNvPr id="12" name="标题 11"/>
          <p:cNvSpPr>
            <a:spLocks noGrp="1"/>
          </p:cNvSpPr>
          <p:nvPr>
            <p:ph type="title"/>
          </p:nvPr>
        </p:nvSpPr>
        <p:spPr>
          <a:xfrm>
            <a:off x="457200" y="5486401"/>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1"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4" name="内容占位符 13"/>
          <p:cNvSpPr>
            <a:spLocks noGrp="1"/>
          </p:cNvSpPr>
          <p:nvPr>
            <p:ph sz="half" idx="1"/>
          </p:nvPr>
        </p:nvSpPr>
        <p:spPr>
          <a:xfrm>
            <a:off x="3575050" y="609600"/>
            <a:ext cx="5340351"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0D5D4CDA-C6B4-4183-A627-4B3CD5DEF5FE}" type="slidenum">
              <a:rPr lang="zh-CN" altLang="en-US"/>
              <a:pPr>
                <a:defRPr/>
              </a:pPr>
              <a:t>‹#›</a:t>
            </a:fld>
            <a:endParaRPr lang="en-US" altLang="zh-CN"/>
          </a:p>
        </p:txBody>
      </p:sp>
    </p:spTree>
    <p:extLst>
      <p:ext uri="{BB962C8B-B14F-4D97-AF65-F5344CB8AC3E}">
        <p14:creationId xmlns:p14="http://schemas.microsoft.com/office/powerpoint/2010/main" val="60698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5D0AA5-A479-41A4-AFC1-32CEE39BF0A5}" type="slidenum">
              <a:rPr lang="zh-CN" altLang="en-US"/>
              <a:pPr>
                <a:defRPr/>
              </a:pPr>
              <a:t>‹#›</a:t>
            </a:fld>
            <a:endParaRPr lang="en-US" altLang="zh-CN"/>
          </a:p>
        </p:txBody>
      </p:sp>
    </p:spTree>
    <p:extLst>
      <p:ext uri="{BB962C8B-B14F-4D97-AF65-F5344CB8AC3E}">
        <p14:creationId xmlns:p14="http://schemas.microsoft.com/office/powerpoint/2010/main" val="713988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9"/>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AE4FA5F0-009C-4D6C-A571-6232CCD78934}" type="slidenum">
              <a:rPr lang="zh-CN" altLang="en-US"/>
              <a:pPr>
                <a:defRPr/>
              </a:pPr>
              <a:t>‹#›</a:t>
            </a:fld>
            <a:endParaRPr lang="en-US" altLang="zh-CN"/>
          </a:p>
        </p:txBody>
      </p:sp>
    </p:spTree>
    <p:extLst>
      <p:ext uri="{BB962C8B-B14F-4D97-AF65-F5344CB8AC3E}">
        <p14:creationId xmlns:p14="http://schemas.microsoft.com/office/powerpoint/2010/main" val="15109089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5F5B6A6E-CC92-4ED7-A012-69A96C732A7A}" type="slidenum">
              <a:rPr lang="zh-CN" altLang="en-US"/>
              <a:pPr>
                <a:defRPr/>
              </a:pPr>
              <a:t>‹#›</a:t>
            </a:fld>
            <a:endParaRPr lang="en-US" altLang="zh-CN"/>
          </a:p>
        </p:txBody>
      </p:sp>
    </p:spTree>
    <p:extLst>
      <p:ext uri="{BB962C8B-B14F-4D97-AF65-F5344CB8AC3E}">
        <p14:creationId xmlns:p14="http://schemas.microsoft.com/office/powerpoint/2010/main" val="3022547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7"/>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7"/>
            <a:ext cx="6248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D5EAC7C-17EC-476C-904E-4326425F255D}" type="slidenum">
              <a:rPr lang="zh-CN" altLang="en-US"/>
              <a:pPr>
                <a:defRPr/>
              </a:pPr>
              <a:t>‹#›</a:t>
            </a:fld>
            <a:endParaRPr lang="en-US" altLang="zh-CN"/>
          </a:p>
        </p:txBody>
      </p:sp>
    </p:spTree>
    <p:extLst>
      <p:ext uri="{BB962C8B-B14F-4D97-AF65-F5344CB8AC3E}">
        <p14:creationId xmlns:p14="http://schemas.microsoft.com/office/powerpoint/2010/main" val="370787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65EBE31-8810-4462-B303-BDF69AD4636E}" type="slidenum">
              <a:rPr lang="zh-CN" altLang="en-US"/>
              <a:pPr>
                <a:defRPr/>
              </a:pPr>
              <a:t>‹#›</a:t>
            </a:fld>
            <a:endParaRPr lang="en-US" altLang="zh-CN"/>
          </a:p>
        </p:txBody>
      </p:sp>
    </p:spTree>
    <p:extLst>
      <p:ext uri="{BB962C8B-B14F-4D97-AF65-F5344CB8AC3E}">
        <p14:creationId xmlns:p14="http://schemas.microsoft.com/office/powerpoint/2010/main" val="309947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1636ABF-0067-44AA-B2D7-6F77AB31DDCD}" type="slidenum">
              <a:rPr lang="zh-CN" altLang="en-US"/>
              <a:pPr>
                <a:defRPr/>
              </a:pPr>
              <a:t>‹#›</a:t>
            </a:fld>
            <a:endParaRPr lang="en-US" altLang="zh-CN"/>
          </a:p>
        </p:txBody>
      </p:sp>
    </p:spTree>
    <p:extLst>
      <p:ext uri="{BB962C8B-B14F-4D97-AF65-F5344CB8AC3E}">
        <p14:creationId xmlns:p14="http://schemas.microsoft.com/office/powerpoint/2010/main" val="119074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5A32FDD-5CFD-4AD5-A952-5E9F3D0001BD}" type="slidenum">
              <a:rPr lang="zh-CN" altLang="en-US"/>
              <a:pPr>
                <a:defRPr/>
              </a:pPr>
              <a:t>‹#›</a:t>
            </a:fld>
            <a:endParaRPr lang="en-US" altLang="zh-CN"/>
          </a:p>
        </p:txBody>
      </p:sp>
    </p:spTree>
    <p:extLst>
      <p:ext uri="{BB962C8B-B14F-4D97-AF65-F5344CB8AC3E}">
        <p14:creationId xmlns:p14="http://schemas.microsoft.com/office/powerpoint/2010/main" val="127983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0B36F94-C941-4188-B081-527C8BEF746B}" type="slidenum">
              <a:rPr lang="zh-CN" altLang="en-US"/>
              <a:pPr>
                <a:defRPr/>
              </a:pPr>
              <a:t>‹#›</a:t>
            </a:fld>
            <a:endParaRPr lang="en-US" altLang="zh-CN"/>
          </a:p>
        </p:txBody>
      </p:sp>
    </p:spTree>
    <p:extLst>
      <p:ext uri="{BB962C8B-B14F-4D97-AF65-F5344CB8AC3E}">
        <p14:creationId xmlns:p14="http://schemas.microsoft.com/office/powerpoint/2010/main" val="4165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326F1AD-71E2-4C39-BA3D-6B1B2AD829E9}" type="slidenum">
              <a:rPr lang="zh-CN" altLang="en-US"/>
              <a:pPr>
                <a:defRPr/>
              </a:pPr>
              <a:t>‹#›</a:t>
            </a:fld>
            <a:endParaRPr lang="en-US" altLang="zh-CN"/>
          </a:p>
        </p:txBody>
      </p:sp>
    </p:spTree>
    <p:extLst>
      <p:ext uri="{BB962C8B-B14F-4D97-AF65-F5344CB8AC3E}">
        <p14:creationId xmlns:p14="http://schemas.microsoft.com/office/powerpoint/2010/main" val="186684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AF705AA-705B-45D3-9EA1-97E997806FF4}" type="slidenum">
              <a:rPr lang="zh-CN" altLang="en-US"/>
              <a:pPr>
                <a:defRPr/>
              </a:pPr>
              <a:t>‹#›</a:t>
            </a:fld>
            <a:endParaRPr lang="en-US" altLang="zh-CN"/>
          </a:p>
        </p:txBody>
      </p:sp>
    </p:spTree>
    <p:extLst>
      <p:ext uri="{BB962C8B-B14F-4D97-AF65-F5344CB8AC3E}">
        <p14:creationId xmlns:p14="http://schemas.microsoft.com/office/powerpoint/2010/main" val="266247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A9DEB27-6F10-4A1A-85C4-F2AF8DF265A3}" type="slidenum">
              <a:rPr lang="zh-CN" altLang="en-US"/>
              <a:pPr>
                <a:defRPr/>
              </a:pPr>
              <a:t>‹#›</a:t>
            </a:fld>
            <a:endParaRPr lang="en-US" altLang="zh-CN"/>
          </a:p>
        </p:txBody>
      </p:sp>
    </p:spTree>
    <p:extLst>
      <p:ext uri="{BB962C8B-B14F-4D97-AF65-F5344CB8AC3E}">
        <p14:creationId xmlns:p14="http://schemas.microsoft.com/office/powerpoint/2010/main" val="10999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6546A211-BAEF-4F5B-BB25-D8EF6DA3019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49" y="1050899"/>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ea typeface="宋体" pitchFamily="2" charset="-122"/>
            </a:endParaRPr>
          </a:p>
        </p:txBody>
      </p:sp>
      <p:sp>
        <p:nvSpPr>
          <p:cNvPr id="2053" name="文本占位符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ea typeface="宋体" pitchFamily="2" charset="-122"/>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ea typeface="宋体" pitchFamily="2" charset="-122"/>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ea typeface="宋体" pitchFamily="2" charset="-122"/>
              </a:defRPr>
            </a:lvl1pPr>
          </a:lstStyle>
          <a:p>
            <a:pPr>
              <a:defRPr/>
            </a:pPr>
            <a:fld id="{055D3D05-5005-4BA1-8190-D2C184D8807D}" type="slidenum">
              <a:rPr lang="zh-CN" altLang="en-US"/>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49" y="1050899"/>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ea typeface="宋体" pitchFamily="2" charset="-122"/>
            </a:endParaRPr>
          </a:p>
        </p:txBody>
      </p:sp>
      <p:sp>
        <p:nvSpPr>
          <p:cNvPr id="12" name="直接连接符 11"/>
          <p:cNvSpPr>
            <a:spLocks noChangeShapeType="1"/>
          </p:cNvSpPr>
          <p:nvPr/>
        </p:nvSpPr>
        <p:spPr bwMode="auto">
          <a:xfrm>
            <a:off x="514349" y="1057987"/>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1" r:id="rId4"/>
    <p:sldLayoutId id="2147484147" r:id="rId5"/>
    <p:sldLayoutId id="2147484142" r:id="rId6"/>
    <p:sldLayoutId id="2147484148" r:id="rId7"/>
    <p:sldLayoutId id="2147484149" r:id="rId8"/>
    <p:sldLayoutId id="2147484150" r:id="rId9"/>
    <p:sldLayoutId id="2147484143" r:id="rId10"/>
    <p:sldLayoutId id="2147484151"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2pPr>
      <a:lvl3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3pPr>
      <a:lvl4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4pPr>
      <a:lvl5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audio" Target="../media/audio1.bin"/><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hyperlink" Target="127.0.0.1" TargetMode="External"/><Relationship Id="rId2" Type="http://schemas.openxmlformats.org/officeDocument/2006/relationships/hyperlink" Target="127.0.0.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127.0.0.1"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127.0.0.1"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127.0.0.1"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hyperlink" Target="127.0.0.1"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127.0.0.0"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127.0.0.1"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127.0.0.1" TargetMode="External"/><Relationship Id="rId2" Type="http://schemas.openxmlformats.org/officeDocument/2006/relationships/hyperlink" Target="127.0.0.0"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38_200809261334401DBq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6" descr="图片8-1"/>
          <p:cNvPicPr>
            <a:picLocks noChangeAspect="1" noChangeArrowheads="1"/>
          </p:cNvPicPr>
          <p:nvPr/>
        </p:nvPicPr>
        <p:blipFill>
          <a:blip r:embed="rId4">
            <a:clrChange>
              <a:clrFrom>
                <a:srgbClr val="FDF9F8"/>
              </a:clrFrom>
              <a:clrTo>
                <a:srgbClr val="FDF9F8">
                  <a:alpha val="0"/>
                </a:srgbClr>
              </a:clrTo>
            </a:clrChange>
            <a:extLst>
              <a:ext uri="{28A0092B-C50C-407E-A947-70E740481C1C}">
                <a14:useLocalDpi xmlns:a14="http://schemas.microsoft.com/office/drawing/2010/main" val="0"/>
              </a:ext>
            </a:extLst>
          </a:blip>
          <a:srcRect l="4544" t="3448" r="3787" b="13788"/>
          <a:stretch>
            <a:fillRect/>
          </a:stretch>
        </p:blipFill>
        <p:spPr bwMode="auto">
          <a:xfrm>
            <a:off x="-152400" y="0"/>
            <a:ext cx="929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 Box 7"/>
          <p:cNvSpPr txBox="1">
            <a:spLocks noChangeArrowheads="1"/>
          </p:cNvSpPr>
          <p:nvPr/>
        </p:nvSpPr>
        <p:spPr bwMode="auto">
          <a:xfrm>
            <a:off x="2514600" y="1884363"/>
            <a:ext cx="4267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000">
                <a:solidFill>
                  <a:srgbClr val="FF3300"/>
                </a:solidFill>
                <a:latin typeface="楷体_GB2312" pitchFamily="49" charset="-122"/>
                <a:ea typeface="楷体_GB2312" pitchFamily="49" charset="-122"/>
              </a:rPr>
              <a:t>西安电子科技大学</a:t>
            </a:r>
            <a:endParaRPr lang="en-US" altLang="zh-CN" sz="4000">
              <a:solidFill>
                <a:srgbClr val="FF3300"/>
              </a:solidFill>
              <a:latin typeface="楷体_GB2312" pitchFamily="49" charset="-122"/>
              <a:ea typeface="楷体_GB2312" pitchFamily="49" charset="-122"/>
            </a:endParaRPr>
          </a:p>
        </p:txBody>
      </p:sp>
      <p:sp>
        <p:nvSpPr>
          <p:cNvPr id="2" name="TextBox 1"/>
          <p:cNvSpPr txBox="1">
            <a:spLocks noChangeArrowheads="1"/>
          </p:cNvSpPr>
          <p:nvPr/>
        </p:nvSpPr>
        <p:spPr bwMode="auto">
          <a:xfrm>
            <a:off x="2895600" y="2727325"/>
            <a:ext cx="34432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500">
                <a:solidFill>
                  <a:srgbClr val="FF0000"/>
                </a:solidFill>
              </a:rPr>
              <a:t>本科毕业设计论文答辩</a:t>
            </a:r>
          </a:p>
        </p:txBody>
      </p:sp>
      <p:sp>
        <p:nvSpPr>
          <p:cNvPr id="11270" name="矩形 2"/>
          <p:cNvSpPr>
            <a:spLocks noChangeArrowheads="1"/>
          </p:cNvSpPr>
          <p:nvPr/>
        </p:nvSpPr>
        <p:spPr bwMode="auto">
          <a:xfrm>
            <a:off x="2357438" y="3255963"/>
            <a:ext cx="47291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a:solidFill>
                  <a:srgbClr val="0000FF"/>
                </a:solidFill>
              </a:rPr>
              <a:t>Viterbi</a:t>
            </a:r>
            <a:r>
              <a:rPr lang="zh-CN" altLang="en-US" sz="3000">
                <a:solidFill>
                  <a:srgbClr val="0000FF"/>
                </a:solidFill>
              </a:rPr>
              <a:t>译码算法设计与实现</a:t>
            </a:r>
          </a:p>
        </p:txBody>
      </p:sp>
      <p:sp>
        <p:nvSpPr>
          <p:cNvPr id="4105" name="Text Box 9"/>
          <p:cNvSpPr txBox="1">
            <a:spLocks noChangeArrowheads="1"/>
          </p:cNvSpPr>
          <p:nvPr/>
        </p:nvSpPr>
        <p:spPr bwMode="auto">
          <a:xfrm>
            <a:off x="2959100" y="3810000"/>
            <a:ext cx="3657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400">
                <a:solidFill>
                  <a:srgbClr val="0000FF"/>
                </a:solidFill>
                <a:ea typeface="黑体" pitchFamily="2" charset="-122"/>
              </a:rPr>
              <a:t>学       院：   通信工程</a:t>
            </a:r>
            <a:endParaRPr lang="en-US" altLang="zh-CN" sz="2400">
              <a:solidFill>
                <a:srgbClr val="0000FF"/>
              </a:solidFill>
              <a:ea typeface="黑体" pitchFamily="2" charset="-122"/>
            </a:endParaRPr>
          </a:p>
          <a:p>
            <a:pPr eaLnBrk="1" hangingPunct="1">
              <a:lnSpc>
                <a:spcPct val="150000"/>
              </a:lnSpc>
            </a:pPr>
            <a:r>
              <a:rPr lang="zh-CN" altLang="en-US" sz="2400">
                <a:solidFill>
                  <a:srgbClr val="0000FF"/>
                </a:solidFill>
                <a:ea typeface="黑体" pitchFamily="2" charset="-122"/>
              </a:rPr>
              <a:t>专       业：电子信息工程</a:t>
            </a:r>
            <a:endParaRPr lang="en-US" altLang="zh-CN" sz="2400">
              <a:solidFill>
                <a:srgbClr val="0000FF"/>
              </a:solidFill>
              <a:ea typeface="黑体" pitchFamily="2" charset="-122"/>
            </a:endParaRPr>
          </a:p>
          <a:p>
            <a:pPr eaLnBrk="1" hangingPunct="1">
              <a:lnSpc>
                <a:spcPct val="150000"/>
              </a:lnSpc>
            </a:pPr>
            <a:r>
              <a:rPr lang="zh-CN" altLang="en-US" sz="2400">
                <a:solidFill>
                  <a:srgbClr val="0000FF"/>
                </a:solidFill>
                <a:ea typeface="黑体" pitchFamily="2" charset="-122"/>
              </a:rPr>
              <a:t>学生姓名：     李    超</a:t>
            </a:r>
          </a:p>
          <a:p>
            <a:pPr eaLnBrk="1" hangingPunct="1">
              <a:lnSpc>
                <a:spcPct val="150000"/>
              </a:lnSpc>
            </a:pPr>
            <a:r>
              <a:rPr lang="zh-CN" altLang="en-US" sz="2400">
                <a:solidFill>
                  <a:srgbClr val="0000FF"/>
                </a:solidFill>
                <a:ea typeface="黑体" pitchFamily="2" charset="-122"/>
              </a:rPr>
              <a:t>学       号：   </a:t>
            </a:r>
            <a:r>
              <a:rPr lang="en-US" altLang="zh-CN" sz="2400">
                <a:solidFill>
                  <a:srgbClr val="0000FF"/>
                </a:solidFill>
                <a:ea typeface="黑体" pitchFamily="2" charset="-122"/>
              </a:rPr>
              <a:t>01072111</a:t>
            </a:r>
            <a:endParaRPr lang="zh-CN" altLang="en-US" sz="2400">
              <a:solidFill>
                <a:srgbClr val="0000FF"/>
              </a:solidFill>
              <a:ea typeface="黑体" pitchFamily="2" charset="-122"/>
            </a:endParaRPr>
          </a:p>
          <a:p>
            <a:pPr eaLnBrk="1" hangingPunct="1">
              <a:lnSpc>
                <a:spcPct val="150000"/>
              </a:lnSpc>
            </a:pPr>
            <a:r>
              <a:rPr lang="zh-CN" altLang="en-US" sz="2400">
                <a:solidFill>
                  <a:srgbClr val="0000FF"/>
                </a:solidFill>
                <a:ea typeface="黑体" pitchFamily="2" charset="-122"/>
              </a:rPr>
              <a:t>指导老师</a:t>
            </a:r>
            <a:r>
              <a:rPr lang="zh-CN" altLang="en-US">
                <a:solidFill>
                  <a:srgbClr val="0000FF"/>
                </a:solidFill>
              </a:rPr>
              <a:t>：        </a:t>
            </a:r>
            <a:r>
              <a:rPr lang="zh-CN" altLang="en-US" sz="2400">
                <a:solidFill>
                  <a:srgbClr val="0000FF"/>
                </a:solidFill>
                <a:ea typeface="黑体" pitchFamily="2" charset="-122"/>
              </a:rPr>
              <a:t>邢莉娟</a:t>
            </a:r>
            <a:endParaRPr lang="zh-CN" altLang="en-US" sz="2400">
              <a:solidFill>
                <a:srgbClr val="0000FF"/>
              </a:solidFill>
              <a:latin typeface="黑体" pitchFamily="2" charset="-122"/>
              <a:ea typeface="黑体" pitchFamily="2" charset="-122"/>
            </a:endParaRPr>
          </a:p>
        </p:txBody>
      </p:sp>
      <p:sp>
        <p:nvSpPr>
          <p:cNvPr id="4098" name="Rectangle 2"/>
          <p:cNvSpPr>
            <a:spLocks noChangeArrowheads="1"/>
          </p:cNvSpPr>
          <p:nvPr/>
        </p:nvSpPr>
        <p:spPr bwMode="auto">
          <a:xfrm>
            <a:off x="-174625" y="0"/>
            <a:ext cx="9318625" cy="6858000"/>
          </a:xfrm>
          <a:prstGeom prst="rect">
            <a:avLst/>
          </a:prstGeom>
          <a:solidFill>
            <a:srgbClr val="000000"/>
          </a:solidFill>
          <a:ln w="9525">
            <a:solidFill>
              <a:schemeClr val="tx1"/>
            </a:solidFill>
            <a:miter lim="800000"/>
            <a:headEnd/>
            <a:tailEnd/>
          </a:ln>
        </p:spPr>
        <p:txBody>
          <a:bodyPr wrap="none" anchor="ctr"/>
          <a:lstStyle/>
          <a:p>
            <a:endParaRPr lang="zh-CN" altLang="en-US"/>
          </a:p>
        </p:txBody>
      </p:sp>
      <p:pic>
        <p:nvPicPr>
          <p:cNvPr id="4101" name="Picture 5" descr="图片9"/>
          <p:cNvPicPr>
            <a:picLocks noChangeAspect="1" noChangeArrowheads="1"/>
          </p:cNvPicPr>
          <p:nvPr/>
        </p:nvPicPr>
        <p:blipFill>
          <a:blip r:embed="rId5">
            <a:lum bright="12000" contrast="12000"/>
            <a:extLst>
              <a:ext uri="{28A0092B-C50C-407E-A947-70E740481C1C}">
                <a14:useLocalDpi xmlns:a14="http://schemas.microsoft.com/office/drawing/2010/main" val="0"/>
              </a:ext>
            </a:extLst>
          </a:blip>
          <a:srcRect r="50543"/>
          <a:stretch>
            <a:fillRect/>
          </a:stretch>
        </p:blipFill>
        <p:spPr bwMode="auto">
          <a:xfrm>
            <a:off x="-152400" y="0"/>
            <a:ext cx="457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图片9"/>
          <p:cNvPicPr>
            <a:picLocks noChangeAspect="1" noChangeArrowheads="1"/>
          </p:cNvPicPr>
          <p:nvPr/>
        </p:nvPicPr>
        <p:blipFill>
          <a:blip r:embed="rId5">
            <a:lum bright="12000" contrast="12000"/>
            <a:extLst>
              <a:ext uri="{28A0092B-C50C-407E-A947-70E740481C1C}">
                <a14:useLocalDpi xmlns:a14="http://schemas.microsoft.com/office/drawing/2010/main" val="0"/>
              </a:ext>
            </a:extLst>
          </a:blip>
          <a:srcRect l="49232"/>
          <a:stretch>
            <a:fillRect/>
          </a:stretch>
        </p:blipFill>
        <p:spPr bwMode="auto">
          <a:xfrm>
            <a:off x="4419600" y="0"/>
            <a:ext cx="47244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2.22222E-6 -4.27746E-6 L -0.40452 -4.27746E-6 " pathEditMode="relative" rAng="0" ptsTypes="AA">
                                      <p:cBhvr>
                                        <p:cTn id="6" dur="1000" fill="hold"/>
                                        <p:tgtEl>
                                          <p:spTgt spid="4101"/>
                                        </p:tgtEl>
                                        <p:attrNameLst>
                                          <p:attrName>ppt_x,ppt_y</p:attrName>
                                        </p:attrNameLst>
                                      </p:cBhvr>
                                      <p:rCtr x="-20100" y="0"/>
                                    </p:animMotion>
                                  </p:childTnLst>
                                </p:cTn>
                              </p:par>
                              <p:par>
                                <p:cTn id="7" presetID="63" presetClass="path" presetSubtype="0" accel="50000" decel="50000" fill="hold" nodeType="withEffect">
                                  <p:stCondLst>
                                    <p:cond delay="0"/>
                                  </p:stCondLst>
                                  <p:childTnLst>
                                    <p:animMotion origin="layout" path="M -4.16667E-6 -4.27746E-6 L 0.41493 -4.27746E-6 " pathEditMode="relative" rAng="0" ptsTypes="AA">
                                      <p:cBhvr>
                                        <p:cTn id="8" dur="1000" fill="hold"/>
                                        <p:tgtEl>
                                          <p:spTgt spid="4099"/>
                                        </p:tgtEl>
                                        <p:attrNameLst>
                                          <p:attrName>ppt_x,ppt_y</p:attrName>
                                        </p:attrNameLst>
                                      </p:cBhvr>
                                      <p:rCtr x="20700" y="0"/>
                                    </p:animMotion>
                                  </p:childTnLst>
                                </p:cTn>
                              </p:par>
                              <p:par>
                                <p:cTn id="9" presetID="10" presetClass="exit" presetSubtype="0" fill="hold" grpId="0" nodeType="withEffect">
                                  <p:stCondLst>
                                    <p:cond delay="0"/>
                                  </p:stCondLst>
                                  <p:childTnLst>
                                    <p:animEffect transition="out" filter="fade">
                                      <p:cBhvr>
                                        <p:cTn id="10" dur="500"/>
                                        <p:tgtEl>
                                          <p:spTgt spid="4098"/>
                                        </p:tgtEl>
                                      </p:cBhvr>
                                    </p:animEffect>
                                    <p:set>
                                      <p:cBhvr>
                                        <p:cTn id="11" dur="1" fill="hold">
                                          <p:stCondLst>
                                            <p:cond delay="499"/>
                                          </p:stCondLst>
                                        </p:cTn>
                                        <p:tgtEl>
                                          <p:spTgt spid="4098"/>
                                        </p:tgtEl>
                                        <p:attrNameLst>
                                          <p:attrName>style.visibility</p:attrName>
                                        </p:attrNameLst>
                                      </p:cBhvr>
                                      <p:to>
                                        <p:strVal val="hidden"/>
                                      </p:to>
                                    </p:se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03"/>
                                        </p:tgtEl>
                                        <p:attrNameLst>
                                          <p:attrName>style.visibility</p:attrName>
                                        </p:attrNameLst>
                                      </p:cBhvr>
                                      <p:to>
                                        <p:strVal val="visible"/>
                                      </p:to>
                                    </p:set>
                                    <p:animEffect transition="in" filter="fade">
                                      <p:cBhvr>
                                        <p:cTn id="15" dur="500"/>
                                        <p:tgtEl>
                                          <p:spTgt spid="410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05"/>
                                        </p:tgtEl>
                                        <p:attrNameLst>
                                          <p:attrName>style.visibility</p:attrName>
                                        </p:attrNameLst>
                                      </p:cBhvr>
                                      <p:to>
                                        <p:strVal val="visible"/>
                                      </p:to>
                                    </p:set>
                                    <p:animEffect transition="in" filter="fade">
                                      <p:cBhvr>
                                        <p:cTn id="18" dur="500"/>
                                        <p:tgtEl>
                                          <p:spTgt spid="410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2" grpId="0"/>
      <p:bldP spid="4105" grpId="0"/>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8712200" y="1268413"/>
            <a:ext cx="431800" cy="431800"/>
            <a:chOff x="0" y="0"/>
            <a:chExt cx="681" cy="680"/>
          </a:xfrm>
        </p:grpSpPr>
        <p:sp>
          <p:nvSpPr>
            <p:cNvPr id="19606"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7"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8"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9"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59"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1"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2"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3"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9464"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19465" name="Group 18"/>
          <p:cNvGrpSpPr>
            <a:grpSpLocks/>
          </p:cNvGrpSpPr>
          <p:nvPr/>
        </p:nvGrpSpPr>
        <p:grpSpPr bwMode="auto">
          <a:xfrm>
            <a:off x="762000" y="5562600"/>
            <a:ext cx="1081088" cy="1079500"/>
            <a:chOff x="0" y="0"/>
            <a:chExt cx="681" cy="680"/>
          </a:xfrm>
        </p:grpSpPr>
        <p:sp>
          <p:nvSpPr>
            <p:cNvPr id="19602"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3"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4"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5" name="Oval 2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6" name="Group 23"/>
          <p:cNvGrpSpPr>
            <a:grpSpLocks/>
          </p:cNvGrpSpPr>
          <p:nvPr/>
        </p:nvGrpSpPr>
        <p:grpSpPr bwMode="auto">
          <a:xfrm>
            <a:off x="914400" y="6065838"/>
            <a:ext cx="792163" cy="792162"/>
            <a:chOff x="0" y="0"/>
            <a:chExt cx="681" cy="680"/>
          </a:xfrm>
        </p:grpSpPr>
        <p:sp>
          <p:nvSpPr>
            <p:cNvPr id="19598"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9"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0"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1" name="Oval 2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7" name="Group 28"/>
          <p:cNvGrpSpPr>
            <a:grpSpLocks/>
          </p:cNvGrpSpPr>
          <p:nvPr/>
        </p:nvGrpSpPr>
        <p:grpSpPr bwMode="auto">
          <a:xfrm>
            <a:off x="228600" y="5562600"/>
            <a:ext cx="1081088" cy="1079500"/>
            <a:chOff x="0" y="0"/>
            <a:chExt cx="681" cy="680"/>
          </a:xfrm>
        </p:grpSpPr>
        <p:sp>
          <p:nvSpPr>
            <p:cNvPr id="19594"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5"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6"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7"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8" name="Group 33"/>
          <p:cNvGrpSpPr>
            <a:grpSpLocks/>
          </p:cNvGrpSpPr>
          <p:nvPr/>
        </p:nvGrpSpPr>
        <p:grpSpPr bwMode="auto">
          <a:xfrm>
            <a:off x="0" y="5445125"/>
            <a:ext cx="576263" cy="647700"/>
            <a:chOff x="0" y="0"/>
            <a:chExt cx="681" cy="680"/>
          </a:xfrm>
        </p:grpSpPr>
        <p:sp>
          <p:nvSpPr>
            <p:cNvPr id="19590"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1"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2"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3" name="Oval 3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9" name="Group 58"/>
          <p:cNvGrpSpPr>
            <a:grpSpLocks/>
          </p:cNvGrpSpPr>
          <p:nvPr/>
        </p:nvGrpSpPr>
        <p:grpSpPr bwMode="auto">
          <a:xfrm>
            <a:off x="533400" y="5486400"/>
            <a:ext cx="576263" cy="576263"/>
            <a:chOff x="0" y="0"/>
            <a:chExt cx="681" cy="680"/>
          </a:xfrm>
        </p:grpSpPr>
        <p:sp>
          <p:nvSpPr>
            <p:cNvPr id="19586"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7"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8"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9"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0" name="Group 68"/>
          <p:cNvGrpSpPr>
            <a:grpSpLocks/>
          </p:cNvGrpSpPr>
          <p:nvPr/>
        </p:nvGrpSpPr>
        <p:grpSpPr bwMode="auto">
          <a:xfrm>
            <a:off x="304800" y="5334000"/>
            <a:ext cx="287338" cy="288925"/>
            <a:chOff x="0" y="0"/>
            <a:chExt cx="681" cy="680"/>
          </a:xfrm>
        </p:grpSpPr>
        <p:sp>
          <p:nvSpPr>
            <p:cNvPr id="19582"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3"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4"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5" name="Oval 7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1" name="Group 73"/>
          <p:cNvGrpSpPr>
            <a:grpSpLocks/>
          </p:cNvGrpSpPr>
          <p:nvPr/>
        </p:nvGrpSpPr>
        <p:grpSpPr bwMode="auto">
          <a:xfrm>
            <a:off x="8604250" y="404813"/>
            <a:ext cx="287338" cy="288925"/>
            <a:chOff x="0" y="0"/>
            <a:chExt cx="681" cy="680"/>
          </a:xfrm>
        </p:grpSpPr>
        <p:sp>
          <p:nvSpPr>
            <p:cNvPr id="19578"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9"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0"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1" name="Oval 7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2" name="Group 78"/>
          <p:cNvGrpSpPr>
            <a:grpSpLocks/>
          </p:cNvGrpSpPr>
          <p:nvPr/>
        </p:nvGrpSpPr>
        <p:grpSpPr bwMode="auto">
          <a:xfrm>
            <a:off x="1295400" y="5867400"/>
            <a:ext cx="215900" cy="215900"/>
            <a:chOff x="0" y="0"/>
            <a:chExt cx="681" cy="680"/>
          </a:xfrm>
        </p:grpSpPr>
        <p:sp>
          <p:nvSpPr>
            <p:cNvPr id="19574"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5"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6"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7"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3" name="Group 83"/>
          <p:cNvGrpSpPr>
            <a:grpSpLocks/>
          </p:cNvGrpSpPr>
          <p:nvPr/>
        </p:nvGrpSpPr>
        <p:grpSpPr bwMode="auto">
          <a:xfrm>
            <a:off x="8532813" y="620713"/>
            <a:ext cx="215900" cy="215900"/>
            <a:chOff x="0" y="0"/>
            <a:chExt cx="681" cy="680"/>
          </a:xfrm>
        </p:grpSpPr>
        <p:sp>
          <p:nvSpPr>
            <p:cNvPr id="19570"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1"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2"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3" name="Oval 8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4" name="Group 93"/>
          <p:cNvGrpSpPr>
            <a:grpSpLocks/>
          </p:cNvGrpSpPr>
          <p:nvPr/>
        </p:nvGrpSpPr>
        <p:grpSpPr bwMode="auto">
          <a:xfrm>
            <a:off x="8675688" y="5949950"/>
            <a:ext cx="215900" cy="215900"/>
            <a:chOff x="0" y="0"/>
            <a:chExt cx="681" cy="680"/>
          </a:xfrm>
        </p:grpSpPr>
        <p:sp>
          <p:nvSpPr>
            <p:cNvPr id="19566"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7"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8"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9" name="Oval 9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5" name="Group 98"/>
          <p:cNvGrpSpPr>
            <a:grpSpLocks/>
          </p:cNvGrpSpPr>
          <p:nvPr/>
        </p:nvGrpSpPr>
        <p:grpSpPr bwMode="auto">
          <a:xfrm>
            <a:off x="8710613" y="5661025"/>
            <a:ext cx="433387" cy="431800"/>
            <a:chOff x="0" y="0"/>
            <a:chExt cx="681" cy="680"/>
          </a:xfrm>
        </p:grpSpPr>
        <p:sp>
          <p:nvSpPr>
            <p:cNvPr id="19562"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3"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4"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5" name="Oval 10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6" name="Group 103"/>
          <p:cNvGrpSpPr>
            <a:grpSpLocks/>
          </p:cNvGrpSpPr>
          <p:nvPr/>
        </p:nvGrpSpPr>
        <p:grpSpPr bwMode="auto">
          <a:xfrm>
            <a:off x="8532813" y="5734050"/>
            <a:ext cx="287337" cy="288925"/>
            <a:chOff x="0" y="0"/>
            <a:chExt cx="681" cy="680"/>
          </a:xfrm>
        </p:grpSpPr>
        <p:sp>
          <p:nvSpPr>
            <p:cNvPr id="19558" name="AutoShape 10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 name="AutoShape 10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 name="AutoShape 10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1" name="Oval 10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7" name="Group 63"/>
          <p:cNvGrpSpPr>
            <a:grpSpLocks/>
          </p:cNvGrpSpPr>
          <p:nvPr/>
        </p:nvGrpSpPr>
        <p:grpSpPr bwMode="auto">
          <a:xfrm>
            <a:off x="6781800" y="533400"/>
            <a:ext cx="720725" cy="647700"/>
            <a:chOff x="0" y="0"/>
            <a:chExt cx="681" cy="680"/>
          </a:xfrm>
        </p:grpSpPr>
        <p:sp>
          <p:nvSpPr>
            <p:cNvPr id="19554"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5"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6"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7"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8" name="Group 13"/>
          <p:cNvGrpSpPr>
            <a:grpSpLocks/>
          </p:cNvGrpSpPr>
          <p:nvPr/>
        </p:nvGrpSpPr>
        <p:grpSpPr bwMode="auto">
          <a:xfrm>
            <a:off x="5651500" y="188913"/>
            <a:ext cx="431800" cy="431800"/>
            <a:chOff x="0" y="0"/>
            <a:chExt cx="681" cy="680"/>
          </a:xfrm>
        </p:grpSpPr>
        <p:sp>
          <p:nvSpPr>
            <p:cNvPr id="19550"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1"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2"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3"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79" name="Group 88"/>
          <p:cNvGrpSpPr>
            <a:grpSpLocks/>
          </p:cNvGrpSpPr>
          <p:nvPr/>
        </p:nvGrpSpPr>
        <p:grpSpPr bwMode="auto">
          <a:xfrm>
            <a:off x="6477000" y="152400"/>
            <a:ext cx="647700" cy="647700"/>
            <a:chOff x="0" y="0"/>
            <a:chExt cx="681" cy="680"/>
          </a:xfrm>
        </p:grpSpPr>
        <p:sp>
          <p:nvSpPr>
            <p:cNvPr id="19546"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7"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8"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9" name="Oval 9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80" name="Group 53"/>
          <p:cNvGrpSpPr>
            <a:grpSpLocks/>
          </p:cNvGrpSpPr>
          <p:nvPr/>
        </p:nvGrpSpPr>
        <p:grpSpPr bwMode="auto">
          <a:xfrm>
            <a:off x="6934200" y="304800"/>
            <a:ext cx="649288" cy="574675"/>
            <a:chOff x="0" y="0"/>
            <a:chExt cx="681" cy="680"/>
          </a:xfrm>
        </p:grpSpPr>
        <p:sp>
          <p:nvSpPr>
            <p:cNvPr id="19542"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3"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4"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5" name="Oval 5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81" name="Group 38"/>
          <p:cNvGrpSpPr>
            <a:grpSpLocks/>
          </p:cNvGrpSpPr>
          <p:nvPr/>
        </p:nvGrpSpPr>
        <p:grpSpPr bwMode="auto">
          <a:xfrm>
            <a:off x="7524750" y="333375"/>
            <a:ext cx="792163" cy="790575"/>
            <a:chOff x="0" y="0"/>
            <a:chExt cx="681" cy="680"/>
          </a:xfrm>
        </p:grpSpPr>
        <p:sp>
          <p:nvSpPr>
            <p:cNvPr id="19538"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9"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0"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41" name="Oval 4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82" name="Group 48"/>
          <p:cNvGrpSpPr>
            <a:grpSpLocks/>
          </p:cNvGrpSpPr>
          <p:nvPr/>
        </p:nvGrpSpPr>
        <p:grpSpPr bwMode="auto">
          <a:xfrm>
            <a:off x="7308850" y="765175"/>
            <a:ext cx="792163" cy="792163"/>
            <a:chOff x="0" y="0"/>
            <a:chExt cx="681" cy="680"/>
          </a:xfrm>
        </p:grpSpPr>
        <p:sp>
          <p:nvSpPr>
            <p:cNvPr id="19534"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5"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6"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7" name="Oval 5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83" name="Group 43"/>
          <p:cNvGrpSpPr>
            <a:grpSpLocks/>
          </p:cNvGrpSpPr>
          <p:nvPr/>
        </p:nvGrpSpPr>
        <p:grpSpPr bwMode="auto">
          <a:xfrm>
            <a:off x="7924800" y="914400"/>
            <a:ext cx="936625" cy="863600"/>
            <a:chOff x="0" y="0"/>
            <a:chExt cx="681" cy="680"/>
          </a:xfrm>
        </p:grpSpPr>
        <p:sp>
          <p:nvSpPr>
            <p:cNvPr id="19530"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1"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2"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3" name="Oval 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84" name="AutoShape 23"/>
          <p:cNvSpPr>
            <a:spLocks noChangeArrowheads="1"/>
          </p:cNvSpPr>
          <p:nvPr/>
        </p:nvSpPr>
        <p:spPr bwMode="auto">
          <a:xfrm>
            <a:off x="3554413" y="457200"/>
            <a:ext cx="2312987" cy="609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0000FF"/>
                </a:solidFill>
                <a:ea typeface="黑体" pitchFamily="2" charset="-122"/>
              </a:rPr>
              <a:t>程序流程图</a:t>
            </a:r>
            <a:endParaRPr lang="en-US" altLang="zh-CN" sz="3200" b="1">
              <a:solidFill>
                <a:srgbClr val="0000FF"/>
              </a:solidFill>
              <a:ea typeface="黑体" pitchFamily="2" charset="-122"/>
            </a:endParaRPr>
          </a:p>
        </p:txBody>
      </p:sp>
      <p:sp>
        <p:nvSpPr>
          <p:cNvPr id="109" name="任意多边形 108">
            <a:hlinkClick r:id="rId2" action="ppaction://hlinkfile" tooltip="增强数字信号的抗干扰能力                           如：RS码，卷积码，Turbo码，交织，伪随机扰码"/>
          </p:cNvPr>
          <p:cNvSpPr/>
          <p:nvPr/>
        </p:nvSpPr>
        <p:spPr bwMode="auto">
          <a:xfrm>
            <a:off x="3783580" y="1536700"/>
            <a:ext cx="1778800"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卷积码编</a:t>
            </a:r>
            <a:r>
              <a:rPr lang="zh-CN" altLang="en-US" sz="2500" smtClean="0">
                <a:solidFill>
                  <a:srgbClr val="FF0000"/>
                </a:solidFill>
              </a:rPr>
              <a:t>码</a:t>
            </a:r>
            <a:endParaRPr lang="zh-CN" altLang="en-US" sz="2500">
              <a:solidFill>
                <a:srgbClr val="FF0000"/>
              </a:solidFill>
            </a:endParaRPr>
          </a:p>
        </p:txBody>
      </p:sp>
      <p:sp>
        <p:nvSpPr>
          <p:cNvPr id="110" name="任意多边形 109">
            <a:hlinkClick r:id="rId2" action="ppaction://hlinkfile" tooltip="把数字基带信号的频谱搬移到高频处形成适合在信道中传输的带通信号。         如：ASK，FSK，PSK，DPSK"/>
          </p:cNvPr>
          <p:cNvSpPr/>
          <p:nvPr/>
        </p:nvSpPr>
        <p:spPr bwMode="auto">
          <a:xfrm>
            <a:off x="6099646" y="1536700"/>
            <a:ext cx="1511316"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en-US" altLang="zh-CN" sz="2500">
                <a:solidFill>
                  <a:srgbClr val="FF0000"/>
                </a:solidFill>
              </a:rPr>
              <a:t>BPSK</a:t>
            </a:r>
            <a:r>
              <a:rPr lang="zh-CN" altLang="en-US" sz="2500">
                <a:solidFill>
                  <a:srgbClr val="FF0000"/>
                </a:solidFill>
              </a:rPr>
              <a:t>调制</a:t>
            </a:r>
          </a:p>
        </p:txBody>
      </p:sp>
      <p:sp>
        <p:nvSpPr>
          <p:cNvPr id="112" name="任意多边形 111">
            <a:hlinkClick r:id="rId2" action="ppaction://hlinkfile" tooltip="把各种消息转换成原始电信号"/>
          </p:cNvPr>
          <p:cNvSpPr/>
          <p:nvPr/>
        </p:nvSpPr>
        <p:spPr bwMode="auto">
          <a:xfrm>
            <a:off x="1524080" y="1536700"/>
            <a:ext cx="1794254"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信号发生器</a:t>
            </a:r>
          </a:p>
        </p:txBody>
      </p:sp>
      <p:sp>
        <p:nvSpPr>
          <p:cNvPr id="113" name="任意多边形 112"/>
          <p:cNvSpPr/>
          <p:nvPr/>
        </p:nvSpPr>
        <p:spPr bwMode="auto">
          <a:xfrm>
            <a:off x="3783580" y="4489450"/>
            <a:ext cx="1709870"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维特比译码</a:t>
            </a:r>
          </a:p>
        </p:txBody>
      </p:sp>
      <p:sp>
        <p:nvSpPr>
          <p:cNvPr id="114" name="任意多边形 113">
            <a:hlinkClick r:id="rId2" action="ppaction://hlinkfile" tooltip="还原数字基带信号"/>
          </p:cNvPr>
          <p:cNvSpPr/>
          <p:nvPr/>
        </p:nvSpPr>
        <p:spPr bwMode="auto">
          <a:xfrm>
            <a:off x="5958586" y="4489450"/>
            <a:ext cx="1722353"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en-US" altLang="zh-CN" sz="2500">
                <a:solidFill>
                  <a:srgbClr val="FF0000"/>
                </a:solidFill>
              </a:rPr>
              <a:t>BPSK</a:t>
            </a:r>
            <a:r>
              <a:rPr lang="zh-CN" altLang="en-US" sz="2500">
                <a:solidFill>
                  <a:srgbClr val="FF0000"/>
                </a:solidFill>
              </a:rPr>
              <a:t>解调</a:t>
            </a:r>
          </a:p>
        </p:txBody>
      </p:sp>
      <p:sp>
        <p:nvSpPr>
          <p:cNvPr id="116" name="任意多边形 115">
            <a:hlinkClick r:id="rId2" action="ppaction://hlinkfile" tooltip="传送消息的目的地，其功能与信源相反，即把原始电信号还原成相应的消息，如扬声器等。"/>
          </p:cNvPr>
          <p:cNvSpPr/>
          <p:nvPr/>
        </p:nvSpPr>
        <p:spPr bwMode="auto">
          <a:xfrm>
            <a:off x="2429498" y="4489450"/>
            <a:ext cx="900113"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700">
                <a:solidFill>
                  <a:srgbClr val="FF0000"/>
                </a:solidFill>
              </a:rPr>
              <a:t>输出</a:t>
            </a:r>
          </a:p>
        </p:txBody>
      </p:sp>
      <p:sp>
        <p:nvSpPr>
          <p:cNvPr id="117" name="任意多边形 116"/>
          <p:cNvSpPr/>
          <p:nvPr/>
        </p:nvSpPr>
        <p:spPr bwMode="auto">
          <a:xfrm>
            <a:off x="3389946" y="3022600"/>
            <a:ext cx="2584535"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加性高斯白噪声</a:t>
            </a:r>
          </a:p>
        </p:txBody>
      </p:sp>
      <p:sp>
        <p:nvSpPr>
          <p:cNvPr id="118" name="任意多边形 117">
            <a:hlinkClick r:id="rId2" action="ppaction://hlinkfile" tooltip="一种物理介质，用来将来自发送设备的信号传送到接收端"/>
          </p:cNvPr>
          <p:cNvSpPr/>
          <p:nvPr/>
        </p:nvSpPr>
        <p:spPr bwMode="auto">
          <a:xfrm>
            <a:off x="6444381" y="3022600"/>
            <a:ext cx="815975"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信道</a:t>
            </a:r>
          </a:p>
        </p:txBody>
      </p:sp>
      <p:sp>
        <p:nvSpPr>
          <p:cNvPr id="120" name="右箭头 119"/>
          <p:cNvSpPr/>
          <p:nvPr/>
        </p:nvSpPr>
        <p:spPr bwMode="auto">
          <a:xfrm>
            <a:off x="3343874" y="1776413"/>
            <a:ext cx="430212" cy="31908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1" name="右箭头 120"/>
          <p:cNvSpPr/>
          <p:nvPr/>
        </p:nvSpPr>
        <p:spPr bwMode="auto">
          <a:xfrm>
            <a:off x="5580591" y="1790700"/>
            <a:ext cx="430213" cy="320675"/>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右箭头 121"/>
          <p:cNvSpPr/>
          <p:nvPr/>
        </p:nvSpPr>
        <p:spPr bwMode="auto">
          <a:xfrm rot="10800000">
            <a:off x="3340723" y="4729163"/>
            <a:ext cx="430213" cy="31908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右箭头 123"/>
          <p:cNvSpPr/>
          <p:nvPr/>
        </p:nvSpPr>
        <p:spPr bwMode="auto">
          <a:xfrm rot="10800000">
            <a:off x="5493450" y="4756150"/>
            <a:ext cx="430212" cy="319088"/>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右箭头 124"/>
          <p:cNvSpPr/>
          <p:nvPr/>
        </p:nvSpPr>
        <p:spPr bwMode="auto">
          <a:xfrm>
            <a:off x="5988769" y="3262313"/>
            <a:ext cx="430212" cy="31908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右箭头 125"/>
          <p:cNvSpPr/>
          <p:nvPr/>
        </p:nvSpPr>
        <p:spPr bwMode="auto">
          <a:xfrm rot="5400000">
            <a:off x="6515635" y="2481263"/>
            <a:ext cx="601663" cy="36353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右箭头 126"/>
          <p:cNvSpPr/>
          <p:nvPr/>
        </p:nvSpPr>
        <p:spPr bwMode="auto">
          <a:xfrm rot="5400000">
            <a:off x="6515636" y="3940175"/>
            <a:ext cx="601662" cy="36353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8" name="TextBox 2">
            <a:hlinkClick r:id="rId3" action="ppaction://hlinkfile" tooltip="将后两个寄存器的值作为状态"/>
          </p:cNvPr>
          <p:cNvSpPr txBox="1">
            <a:spLocks noChangeArrowheads="1"/>
          </p:cNvSpPr>
          <p:nvPr/>
        </p:nvSpPr>
        <p:spPr bwMode="auto">
          <a:xfrm>
            <a:off x="407241" y="2864879"/>
            <a:ext cx="172642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000" b="1" smtClean="0">
                <a:solidFill>
                  <a:schemeClr val="accent1">
                    <a:lumMod val="75000"/>
                  </a:schemeClr>
                </a:solidFill>
                <a:latin typeface="Times New Roman" pitchFamily="18" charset="0"/>
                <a:cs typeface="Times New Roman" pitchFamily="18" charset="0"/>
              </a:rPr>
              <a:t>软件编程模拟</a:t>
            </a:r>
            <a:endParaRPr lang="en-US" altLang="zh-CN" sz="2000" b="1" smtClean="0">
              <a:solidFill>
                <a:schemeClr val="accent1">
                  <a:lumMod val="75000"/>
                </a:schemeClr>
              </a:solidFill>
              <a:latin typeface="Times New Roman" pitchFamily="18" charset="0"/>
              <a:cs typeface="Times New Roman" pitchFamily="18" charset="0"/>
            </a:endParaRPr>
          </a:p>
          <a:p>
            <a:pPr eaLnBrk="1" hangingPunct="1">
              <a:defRPr/>
            </a:pPr>
            <a:r>
              <a:rPr lang="zh-CN" altLang="en-US" sz="2000" b="1" smtClean="0">
                <a:solidFill>
                  <a:schemeClr val="accent1">
                    <a:lumMod val="75000"/>
                  </a:schemeClr>
                </a:solidFill>
                <a:latin typeface="Times New Roman" pitchFamily="18" charset="0"/>
                <a:cs typeface="Times New Roman" pitchFamily="18" charset="0"/>
              </a:rPr>
              <a:t>  维特比译码</a:t>
            </a:r>
            <a:endParaRPr lang="en-US" altLang="zh-CN" sz="2000" b="1" smtClean="0">
              <a:solidFill>
                <a:schemeClr val="accent1">
                  <a:lumMod val="75000"/>
                </a:schemeClr>
              </a:solidFill>
              <a:latin typeface="Times New Roman" pitchFamily="18" charset="0"/>
              <a:cs typeface="Times New Roman" pitchFamily="18" charset="0"/>
            </a:endParaRPr>
          </a:p>
          <a:p>
            <a:pPr eaLnBrk="1" hangingPunct="1">
              <a:defRPr/>
            </a:pPr>
            <a:r>
              <a:rPr lang="zh-CN" altLang="en-US" sz="2000" b="1" smtClean="0">
                <a:solidFill>
                  <a:schemeClr val="accent1">
                    <a:lumMod val="75000"/>
                  </a:schemeClr>
                </a:solidFill>
                <a:latin typeface="Times New Roman" pitchFamily="18" charset="0"/>
                <a:cs typeface="Times New Roman" pitchFamily="18" charset="0"/>
              </a:rPr>
              <a:t> （硬判决）</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8712200" y="1268413"/>
            <a:ext cx="431800" cy="431800"/>
            <a:chOff x="0" y="0"/>
            <a:chExt cx="681" cy="680"/>
          </a:xfrm>
        </p:grpSpPr>
        <p:sp>
          <p:nvSpPr>
            <p:cNvPr id="20585"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8"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83"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6"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7"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0488"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20489" name="Group 13"/>
          <p:cNvGrpSpPr>
            <a:grpSpLocks/>
          </p:cNvGrpSpPr>
          <p:nvPr/>
        </p:nvGrpSpPr>
        <p:grpSpPr bwMode="auto">
          <a:xfrm>
            <a:off x="5651500" y="188913"/>
            <a:ext cx="431800" cy="431800"/>
            <a:chOff x="0" y="0"/>
            <a:chExt cx="681" cy="680"/>
          </a:xfrm>
        </p:grpSpPr>
        <p:sp>
          <p:nvSpPr>
            <p:cNvPr id="20581"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2"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0" name="Group 18"/>
          <p:cNvGrpSpPr>
            <a:grpSpLocks/>
          </p:cNvGrpSpPr>
          <p:nvPr/>
        </p:nvGrpSpPr>
        <p:grpSpPr bwMode="auto">
          <a:xfrm>
            <a:off x="762000" y="5562600"/>
            <a:ext cx="1081088" cy="1079500"/>
            <a:chOff x="0" y="0"/>
            <a:chExt cx="681" cy="680"/>
          </a:xfrm>
        </p:grpSpPr>
        <p:sp>
          <p:nvSpPr>
            <p:cNvPr id="20577"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8"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9"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0" name="Oval 2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1" name="Group 23"/>
          <p:cNvGrpSpPr>
            <a:grpSpLocks/>
          </p:cNvGrpSpPr>
          <p:nvPr/>
        </p:nvGrpSpPr>
        <p:grpSpPr bwMode="auto">
          <a:xfrm>
            <a:off x="914400" y="6065838"/>
            <a:ext cx="792163" cy="792162"/>
            <a:chOff x="0" y="0"/>
            <a:chExt cx="681" cy="680"/>
          </a:xfrm>
        </p:grpSpPr>
        <p:sp>
          <p:nvSpPr>
            <p:cNvPr id="20573"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4"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5"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6" name="Oval 2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2" name="Group 28"/>
          <p:cNvGrpSpPr>
            <a:grpSpLocks/>
          </p:cNvGrpSpPr>
          <p:nvPr/>
        </p:nvGrpSpPr>
        <p:grpSpPr bwMode="auto">
          <a:xfrm>
            <a:off x="228600" y="5562600"/>
            <a:ext cx="1081088" cy="1079500"/>
            <a:chOff x="0" y="0"/>
            <a:chExt cx="681" cy="680"/>
          </a:xfrm>
        </p:grpSpPr>
        <p:sp>
          <p:nvSpPr>
            <p:cNvPr id="20569"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0"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1"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2"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3" name="Group 33"/>
          <p:cNvGrpSpPr>
            <a:grpSpLocks/>
          </p:cNvGrpSpPr>
          <p:nvPr/>
        </p:nvGrpSpPr>
        <p:grpSpPr bwMode="auto">
          <a:xfrm>
            <a:off x="0" y="5445125"/>
            <a:ext cx="576263" cy="647700"/>
            <a:chOff x="0" y="0"/>
            <a:chExt cx="681" cy="680"/>
          </a:xfrm>
        </p:grpSpPr>
        <p:sp>
          <p:nvSpPr>
            <p:cNvPr id="20565"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6"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7"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8" name="Oval 3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4" name="Group 38"/>
          <p:cNvGrpSpPr>
            <a:grpSpLocks/>
          </p:cNvGrpSpPr>
          <p:nvPr/>
        </p:nvGrpSpPr>
        <p:grpSpPr bwMode="auto">
          <a:xfrm>
            <a:off x="7524750" y="333375"/>
            <a:ext cx="792163" cy="790575"/>
            <a:chOff x="0" y="0"/>
            <a:chExt cx="681" cy="680"/>
          </a:xfrm>
        </p:grpSpPr>
        <p:sp>
          <p:nvSpPr>
            <p:cNvPr id="20561"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2"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3"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4" name="Oval 4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5" name="Group 43"/>
          <p:cNvGrpSpPr>
            <a:grpSpLocks/>
          </p:cNvGrpSpPr>
          <p:nvPr/>
        </p:nvGrpSpPr>
        <p:grpSpPr bwMode="auto">
          <a:xfrm>
            <a:off x="7924800" y="914400"/>
            <a:ext cx="936625" cy="863600"/>
            <a:chOff x="0" y="0"/>
            <a:chExt cx="681" cy="680"/>
          </a:xfrm>
        </p:grpSpPr>
        <p:sp>
          <p:nvSpPr>
            <p:cNvPr id="20557"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8"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9"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0" name="Oval 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6" name="Group 48"/>
          <p:cNvGrpSpPr>
            <a:grpSpLocks/>
          </p:cNvGrpSpPr>
          <p:nvPr/>
        </p:nvGrpSpPr>
        <p:grpSpPr bwMode="auto">
          <a:xfrm>
            <a:off x="7308850" y="765175"/>
            <a:ext cx="792163" cy="792163"/>
            <a:chOff x="0" y="0"/>
            <a:chExt cx="681" cy="680"/>
          </a:xfrm>
        </p:grpSpPr>
        <p:sp>
          <p:nvSpPr>
            <p:cNvPr id="20553"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4"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5"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6" name="Oval 5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7" name="Group 53"/>
          <p:cNvGrpSpPr>
            <a:grpSpLocks/>
          </p:cNvGrpSpPr>
          <p:nvPr/>
        </p:nvGrpSpPr>
        <p:grpSpPr bwMode="auto">
          <a:xfrm>
            <a:off x="6934200" y="304800"/>
            <a:ext cx="649288" cy="574675"/>
            <a:chOff x="0" y="0"/>
            <a:chExt cx="681" cy="680"/>
          </a:xfrm>
        </p:grpSpPr>
        <p:sp>
          <p:nvSpPr>
            <p:cNvPr id="20549"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0"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1"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2" name="Oval 5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8" name="Group 58"/>
          <p:cNvGrpSpPr>
            <a:grpSpLocks/>
          </p:cNvGrpSpPr>
          <p:nvPr/>
        </p:nvGrpSpPr>
        <p:grpSpPr bwMode="auto">
          <a:xfrm>
            <a:off x="533400" y="5486400"/>
            <a:ext cx="576263" cy="576263"/>
            <a:chOff x="0" y="0"/>
            <a:chExt cx="681" cy="680"/>
          </a:xfrm>
        </p:grpSpPr>
        <p:sp>
          <p:nvSpPr>
            <p:cNvPr id="20545"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6"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7"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8"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99" name="Group 63"/>
          <p:cNvGrpSpPr>
            <a:grpSpLocks/>
          </p:cNvGrpSpPr>
          <p:nvPr/>
        </p:nvGrpSpPr>
        <p:grpSpPr bwMode="auto">
          <a:xfrm>
            <a:off x="6781800" y="533400"/>
            <a:ext cx="720725" cy="647700"/>
            <a:chOff x="0" y="0"/>
            <a:chExt cx="681" cy="680"/>
          </a:xfrm>
        </p:grpSpPr>
        <p:sp>
          <p:nvSpPr>
            <p:cNvPr id="20541"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2"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3"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4"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00" name="Group 68"/>
          <p:cNvGrpSpPr>
            <a:grpSpLocks/>
          </p:cNvGrpSpPr>
          <p:nvPr/>
        </p:nvGrpSpPr>
        <p:grpSpPr bwMode="auto">
          <a:xfrm>
            <a:off x="304800" y="5334000"/>
            <a:ext cx="287338" cy="288925"/>
            <a:chOff x="0" y="0"/>
            <a:chExt cx="681" cy="680"/>
          </a:xfrm>
        </p:grpSpPr>
        <p:sp>
          <p:nvSpPr>
            <p:cNvPr id="20537"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8"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9"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0" name="Oval 7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01" name="Group 73"/>
          <p:cNvGrpSpPr>
            <a:grpSpLocks/>
          </p:cNvGrpSpPr>
          <p:nvPr/>
        </p:nvGrpSpPr>
        <p:grpSpPr bwMode="auto">
          <a:xfrm>
            <a:off x="8604250" y="404813"/>
            <a:ext cx="287338" cy="288925"/>
            <a:chOff x="0" y="0"/>
            <a:chExt cx="681" cy="680"/>
          </a:xfrm>
        </p:grpSpPr>
        <p:sp>
          <p:nvSpPr>
            <p:cNvPr id="20533"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4"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5"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6" name="Oval 7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02" name="Group 78"/>
          <p:cNvGrpSpPr>
            <a:grpSpLocks/>
          </p:cNvGrpSpPr>
          <p:nvPr/>
        </p:nvGrpSpPr>
        <p:grpSpPr bwMode="auto">
          <a:xfrm>
            <a:off x="1295400" y="5867400"/>
            <a:ext cx="215900" cy="215900"/>
            <a:chOff x="0" y="0"/>
            <a:chExt cx="681" cy="680"/>
          </a:xfrm>
        </p:grpSpPr>
        <p:sp>
          <p:nvSpPr>
            <p:cNvPr id="20529"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0"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1"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2"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03" name="Group 83"/>
          <p:cNvGrpSpPr>
            <a:grpSpLocks/>
          </p:cNvGrpSpPr>
          <p:nvPr/>
        </p:nvGrpSpPr>
        <p:grpSpPr bwMode="auto">
          <a:xfrm>
            <a:off x="8532813" y="620713"/>
            <a:ext cx="215900" cy="215900"/>
            <a:chOff x="0" y="0"/>
            <a:chExt cx="681" cy="680"/>
          </a:xfrm>
        </p:grpSpPr>
        <p:sp>
          <p:nvSpPr>
            <p:cNvPr id="20525"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6"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7"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8" name="Oval 8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04" name="Group 88"/>
          <p:cNvGrpSpPr>
            <a:grpSpLocks/>
          </p:cNvGrpSpPr>
          <p:nvPr/>
        </p:nvGrpSpPr>
        <p:grpSpPr bwMode="auto">
          <a:xfrm>
            <a:off x="6477000" y="152400"/>
            <a:ext cx="647700" cy="647700"/>
            <a:chOff x="0" y="0"/>
            <a:chExt cx="681" cy="680"/>
          </a:xfrm>
        </p:grpSpPr>
        <p:sp>
          <p:nvSpPr>
            <p:cNvPr id="20521"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2"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3"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4" name="Oval 9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05" name="Group 93"/>
          <p:cNvGrpSpPr>
            <a:grpSpLocks/>
          </p:cNvGrpSpPr>
          <p:nvPr/>
        </p:nvGrpSpPr>
        <p:grpSpPr bwMode="auto">
          <a:xfrm>
            <a:off x="8675688" y="5949950"/>
            <a:ext cx="215900" cy="215900"/>
            <a:chOff x="0" y="0"/>
            <a:chExt cx="681" cy="680"/>
          </a:xfrm>
        </p:grpSpPr>
        <p:sp>
          <p:nvSpPr>
            <p:cNvPr id="20517"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8"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9"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0" name="Oval 9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06" name="Group 98"/>
          <p:cNvGrpSpPr>
            <a:grpSpLocks/>
          </p:cNvGrpSpPr>
          <p:nvPr/>
        </p:nvGrpSpPr>
        <p:grpSpPr bwMode="auto">
          <a:xfrm>
            <a:off x="8710613" y="5661025"/>
            <a:ext cx="433387" cy="431800"/>
            <a:chOff x="0" y="0"/>
            <a:chExt cx="681" cy="680"/>
          </a:xfrm>
        </p:grpSpPr>
        <p:sp>
          <p:nvSpPr>
            <p:cNvPr id="20513"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4"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5"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6" name="Oval 10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07" name="Group 103"/>
          <p:cNvGrpSpPr>
            <a:grpSpLocks/>
          </p:cNvGrpSpPr>
          <p:nvPr/>
        </p:nvGrpSpPr>
        <p:grpSpPr bwMode="auto">
          <a:xfrm>
            <a:off x="8532813" y="5734050"/>
            <a:ext cx="287337" cy="288925"/>
            <a:chOff x="0" y="0"/>
            <a:chExt cx="681" cy="680"/>
          </a:xfrm>
        </p:grpSpPr>
        <p:sp>
          <p:nvSpPr>
            <p:cNvPr id="20509" name="AutoShape 10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0" name="AutoShape 10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1" name="AutoShape 10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2" name="Oval 10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 name="TextBox 2">
            <a:hlinkClick r:id="rId2" action="ppaction://hlinkfile" tooltip="将后两个寄存器的值作为状态"/>
          </p:cNvPr>
          <p:cNvSpPr txBox="1">
            <a:spLocks noChangeArrowheads="1"/>
          </p:cNvSpPr>
          <p:nvPr/>
        </p:nvSpPr>
        <p:spPr bwMode="auto">
          <a:xfrm>
            <a:off x="380916" y="995999"/>
            <a:ext cx="664112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000" b="1" smtClean="0">
                <a:solidFill>
                  <a:schemeClr val="accent1">
                    <a:lumMod val="75000"/>
                  </a:schemeClr>
                </a:solidFill>
                <a:latin typeface="Times New Roman" pitchFamily="18" charset="0"/>
                <a:cs typeface="Times New Roman" pitchFamily="18" charset="0"/>
              </a:rPr>
              <a:t>        为了方便程序高效运行迅速查找状态转移过程中的相关信息，需要在编码前在全局维持一个状态转移图的数据结构为了便于实现状态转移图和幸存路径存储</a:t>
            </a:r>
            <a:r>
              <a:rPr lang="zh-CN" altLang="en-US" sz="2000" b="1">
                <a:solidFill>
                  <a:schemeClr val="accent1">
                    <a:lumMod val="75000"/>
                  </a:schemeClr>
                </a:solidFill>
                <a:latin typeface="Times New Roman" pitchFamily="18" charset="0"/>
                <a:cs typeface="Times New Roman" pitchFamily="18" charset="0"/>
              </a:rPr>
              <a:t>，</a:t>
            </a:r>
            <a:r>
              <a:rPr lang="zh-CN" altLang="en-US" sz="2000" b="1" smtClean="0">
                <a:solidFill>
                  <a:schemeClr val="accent1">
                    <a:lumMod val="75000"/>
                  </a:schemeClr>
                </a:solidFill>
                <a:latin typeface="Times New Roman" pitchFamily="18" charset="0"/>
                <a:cs typeface="Times New Roman" pitchFamily="18" charset="0"/>
              </a:rPr>
              <a:t>使用了两个结构体</a:t>
            </a:r>
          </a:p>
        </p:txBody>
      </p:sp>
      <p:sp>
        <p:nvSpPr>
          <p:cNvPr id="109" name="TextBox 2">
            <a:hlinkClick r:id="rId2" action="ppaction://hlinkfile" tooltip="将后两个寄存器的值作为状态"/>
          </p:cNvPr>
          <p:cNvSpPr txBox="1">
            <a:spLocks noChangeArrowheads="1"/>
          </p:cNvSpPr>
          <p:nvPr/>
        </p:nvSpPr>
        <p:spPr bwMode="auto">
          <a:xfrm>
            <a:off x="380916" y="2855603"/>
            <a:ext cx="251472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en-US" altLang="zh-CN" err="1"/>
              <a:t>Struct</a:t>
            </a:r>
            <a:r>
              <a:rPr lang="en-US" altLang="zh-CN"/>
              <a:t> fencenode</a:t>
            </a:r>
          </a:p>
          <a:p>
            <a:r>
              <a:rPr lang="en-US" altLang="zh-CN"/>
              <a:t>{</a:t>
            </a:r>
          </a:p>
          <a:p>
            <a:r>
              <a:rPr lang="en-US" altLang="zh-CN"/>
              <a:t>     int currentstate;</a:t>
            </a:r>
          </a:p>
          <a:p>
            <a:r>
              <a:rPr lang="en-US" altLang="zh-CN"/>
              <a:t>     int incode[2];</a:t>
            </a:r>
          </a:p>
          <a:p>
            <a:r>
              <a:rPr lang="en-US" altLang="zh-CN"/>
              <a:t>     int outcode[2];</a:t>
            </a:r>
          </a:p>
          <a:p>
            <a:r>
              <a:rPr lang="en-US" altLang="zh-CN"/>
              <a:t>     fencenode* in[2];</a:t>
            </a:r>
          </a:p>
          <a:p>
            <a:r>
              <a:rPr lang="en-US" altLang="zh-CN"/>
              <a:t>     fencenode</a:t>
            </a:r>
            <a:r>
              <a:rPr lang="zh-CN" altLang="en-US"/>
              <a:t>* </a:t>
            </a:r>
            <a:r>
              <a:rPr lang="en-US" altLang="zh-CN"/>
              <a:t>out[2];</a:t>
            </a:r>
          </a:p>
          <a:p>
            <a:r>
              <a:rPr lang="en-US" altLang="zh-CN"/>
              <a:t>}</a:t>
            </a:r>
            <a:endParaRPr lang="zh-CN" altLang="en-US"/>
          </a:p>
        </p:txBody>
      </p:sp>
      <p:sp>
        <p:nvSpPr>
          <p:cNvPr id="110" name="TextBox 2">
            <a:hlinkClick r:id="rId2" action="ppaction://hlinkfile" tooltip="将后两个寄存器的值作为状态"/>
          </p:cNvPr>
          <p:cNvSpPr txBox="1">
            <a:spLocks noChangeArrowheads="1"/>
          </p:cNvSpPr>
          <p:nvPr/>
        </p:nvSpPr>
        <p:spPr bwMode="auto">
          <a:xfrm>
            <a:off x="457262" y="2455493"/>
            <a:ext cx="175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zh-CN" altLang="en-US"/>
              <a:t>状态转移图</a:t>
            </a:r>
          </a:p>
        </p:txBody>
      </p:sp>
      <p:grpSp>
        <p:nvGrpSpPr>
          <p:cNvPr id="28" name="组合 27"/>
          <p:cNvGrpSpPr/>
          <p:nvPr/>
        </p:nvGrpSpPr>
        <p:grpSpPr>
          <a:xfrm>
            <a:off x="2810867" y="2855603"/>
            <a:ext cx="5183128" cy="2371827"/>
            <a:chOff x="3200436" y="2871062"/>
            <a:chExt cx="5012553" cy="1832314"/>
          </a:xfrm>
        </p:grpSpPr>
        <p:sp>
          <p:nvSpPr>
            <p:cNvPr id="13" name="椭圆 12"/>
            <p:cNvSpPr/>
            <p:nvPr/>
          </p:nvSpPr>
          <p:spPr>
            <a:xfrm>
              <a:off x="4572000" y="3602386"/>
              <a:ext cx="2120900" cy="36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smtClean="0">
                  <a:solidFill>
                    <a:srgbClr val="FF0000"/>
                  </a:solidFill>
                </a:rPr>
                <a:t>currentstate</a:t>
              </a:r>
              <a:endParaRPr lang="zh-CN" altLang="en-US" sz="2000">
                <a:solidFill>
                  <a:srgbClr val="FF0000"/>
                </a:solidFill>
              </a:endParaRPr>
            </a:p>
          </p:txBody>
        </p:sp>
        <p:sp>
          <p:nvSpPr>
            <p:cNvPr id="165" name="椭圆 164"/>
            <p:cNvSpPr/>
            <p:nvPr/>
          </p:nvSpPr>
          <p:spPr>
            <a:xfrm>
              <a:off x="3200436" y="2871062"/>
              <a:ext cx="930940" cy="36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a:solidFill>
                    <a:srgbClr val="FF0000"/>
                  </a:solidFill>
                </a:rPr>
                <a:t>i</a:t>
              </a:r>
              <a:r>
                <a:rPr lang="en-US" altLang="zh-CN" sz="2000" smtClean="0">
                  <a:solidFill>
                    <a:srgbClr val="FF0000"/>
                  </a:solidFill>
                </a:rPr>
                <a:t>n[0]</a:t>
              </a:r>
              <a:endParaRPr lang="zh-CN" altLang="en-US" sz="2000">
                <a:solidFill>
                  <a:srgbClr val="FF0000"/>
                </a:solidFill>
              </a:endParaRPr>
            </a:p>
          </p:txBody>
        </p:sp>
        <p:sp>
          <p:nvSpPr>
            <p:cNvPr id="166" name="椭圆 165"/>
            <p:cNvSpPr/>
            <p:nvPr/>
          </p:nvSpPr>
          <p:spPr>
            <a:xfrm>
              <a:off x="3217000" y="4343376"/>
              <a:ext cx="914376" cy="36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smtClean="0">
                  <a:solidFill>
                    <a:srgbClr val="FF0000"/>
                  </a:solidFill>
                </a:rPr>
                <a:t>in[1]</a:t>
              </a:r>
              <a:endParaRPr lang="zh-CN" altLang="en-US" sz="2000">
                <a:solidFill>
                  <a:srgbClr val="FF0000"/>
                </a:solidFill>
              </a:endParaRPr>
            </a:p>
          </p:txBody>
        </p:sp>
        <p:sp>
          <p:nvSpPr>
            <p:cNvPr id="167" name="椭圆 166"/>
            <p:cNvSpPr/>
            <p:nvPr/>
          </p:nvSpPr>
          <p:spPr>
            <a:xfrm>
              <a:off x="7038441" y="2871062"/>
              <a:ext cx="1171454" cy="36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smtClean="0">
                  <a:solidFill>
                    <a:srgbClr val="FF0000"/>
                  </a:solidFill>
                </a:rPr>
                <a:t>out[0]</a:t>
              </a:r>
              <a:endParaRPr lang="zh-CN" altLang="en-US" sz="2000">
                <a:solidFill>
                  <a:srgbClr val="FF0000"/>
                </a:solidFill>
              </a:endParaRPr>
            </a:p>
          </p:txBody>
        </p:sp>
        <p:sp>
          <p:nvSpPr>
            <p:cNvPr id="168" name="椭圆 167"/>
            <p:cNvSpPr/>
            <p:nvPr/>
          </p:nvSpPr>
          <p:spPr>
            <a:xfrm>
              <a:off x="7086532" y="4343376"/>
              <a:ext cx="1126457" cy="36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smtClean="0">
                  <a:solidFill>
                    <a:srgbClr val="FF0000"/>
                  </a:solidFill>
                </a:rPr>
                <a:t>out[1]</a:t>
              </a:r>
              <a:endParaRPr lang="zh-CN" altLang="en-US" sz="2000">
                <a:solidFill>
                  <a:srgbClr val="FF0000"/>
                </a:solidFill>
              </a:endParaRPr>
            </a:p>
          </p:txBody>
        </p:sp>
        <p:cxnSp>
          <p:nvCxnSpPr>
            <p:cNvPr id="15" name="直接箭头连接符 14"/>
            <p:cNvCxnSpPr>
              <a:stCxn id="165" idx="5"/>
              <a:endCxn id="13" idx="1"/>
            </p:cNvCxnSpPr>
            <p:nvPr/>
          </p:nvCxnSpPr>
          <p:spPr>
            <a:xfrm>
              <a:off x="3995043" y="3178341"/>
              <a:ext cx="887556" cy="4767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a:stCxn id="166" idx="7"/>
              <a:endCxn id="13" idx="3"/>
            </p:cNvCxnSpPr>
            <p:nvPr/>
          </p:nvCxnSpPr>
          <p:spPr>
            <a:xfrm flipV="1">
              <a:off x="3997469" y="3909665"/>
              <a:ext cx="885130" cy="4864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直接箭头连接符 17"/>
            <p:cNvCxnSpPr>
              <a:stCxn id="13" idx="5"/>
              <a:endCxn id="168" idx="1"/>
            </p:cNvCxnSpPr>
            <p:nvPr/>
          </p:nvCxnSpPr>
          <p:spPr>
            <a:xfrm>
              <a:off x="6382302" y="3909665"/>
              <a:ext cx="869196" cy="4864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3" idx="7"/>
              <a:endCxn id="167" idx="3"/>
            </p:cNvCxnSpPr>
            <p:nvPr/>
          </p:nvCxnSpPr>
          <p:spPr>
            <a:xfrm flipV="1">
              <a:off x="6382301" y="3178341"/>
              <a:ext cx="827695" cy="4767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4" name="TextBox 2">
              <a:hlinkClick r:id="rId2" action="ppaction://hlinkfile" tooltip="将后两个寄存器的值作为状态"/>
            </p:cNvPr>
            <p:cNvSpPr txBox="1">
              <a:spLocks noChangeArrowheads="1"/>
            </p:cNvSpPr>
            <p:nvPr/>
          </p:nvSpPr>
          <p:spPr bwMode="auto">
            <a:xfrm>
              <a:off x="4212378" y="2978286"/>
              <a:ext cx="1167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en-US" altLang="zh-CN" smtClean="0">
                  <a:solidFill>
                    <a:srgbClr val="C00000"/>
                  </a:solidFill>
                </a:rPr>
                <a:t>incode[0]</a:t>
              </a:r>
              <a:endParaRPr lang="zh-CN" altLang="en-US">
                <a:solidFill>
                  <a:srgbClr val="C00000"/>
                </a:solidFill>
              </a:endParaRPr>
            </a:p>
          </p:txBody>
        </p:sp>
        <p:sp>
          <p:nvSpPr>
            <p:cNvPr id="185" name="TextBox 2">
              <a:hlinkClick r:id="rId2" action="ppaction://hlinkfile" tooltip="将后两个寄存器的值作为状态"/>
            </p:cNvPr>
            <p:cNvSpPr txBox="1">
              <a:spLocks noChangeArrowheads="1"/>
            </p:cNvSpPr>
            <p:nvPr/>
          </p:nvSpPr>
          <p:spPr bwMode="auto">
            <a:xfrm>
              <a:off x="4212377" y="4196042"/>
              <a:ext cx="1167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en-US" altLang="zh-CN" smtClean="0">
                  <a:solidFill>
                    <a:srgbClr val="C00000"/>
                  </a:solidFill>
                </a:rPr>
                <a:t>incode[1]</a:t>
              </a:r>
              <a:endParaRPr lang="zh-CN" altLang="en-US">
                <a:solidFill>
                  <a:srgbClr val="C00000"/>
                </a:solidFill>
              </a:endParaRPr>
            </a:p>
          </p:txBody>
        </p:sp>
        <p:sp>
          <p:nvSpPr>
            <p:cNvPr id="186" name="TextBox 2">
              <a:hlinkClick r:id="rId2" action="ppaction://hlinkfile" tooltip="将后两个寄存器的值作为状态"/>
            </p:cNvPr>
            <p:cNvSpPr txBox="1">
              <a:spLocks noChangeArrowheads="1"/>
            </p:cNvSpPr>
            <p:nvPr/>
          </p:nvSpPr>
          <p:spPr bwMode="auto">
            <a:xfrm>
              <a:off x="6804153" y="3305957"/>
              <a:ext cx="13309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en-US" altLang="zh-CN" smtClean="0">
                  <a:solidFill>
                    <a:srgbClr val="C00000"/>
                  </a:solidFill>
                </a:rPr>
                <a:t>outcode[0]</a:t>
              </a:r>
              <a:endParaRPr lang="zh-CN" altLang="en-US">
                <a:solidFill>
                  <a:srgbClr val="C00000"/>
                </a:solidFill>
              </a:endParaRPr>
            </a:p>
          </p:txBody>
        </p:sp>
        <p:sp>
          <p:nvSpPr>
            <p:cNvPr id="187" name="TextBox 2">
              <a:hlinkClick r:id="rId2" action="ppaction://hlinkfile" tooltip="将后两个寄存器的值作为状态"/>
            </p:cNvPr>
            <p:cNvSpPr txBox="1">
              <a:spLocks noChangeArrowheads="1"/>
            </p:cNvSpPr>
            <p:nvPr/>
          </p:nvSpPr>
          <p:spPr bwMode="auto">
            <a:xfrm>
              <a:off x="6781742" y="3804287"/>
              <a:ext cx="13309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en-US" altLang="zh-CN" smtClean="0">
                  <a:solidFill>
                    <a:srgbClr val="C00000"/>
                  </a:solidFill>
                </a:rPr>
                <a:t>outcode[1]</a:t>
              </a:r>
              <a:endParaRPr lang="zh-CN" altLang="en-US">
                <a:solidFill>
                  <a:srgbClr val="C00000"/>
                </a:solidFill>
              </a:endParaRPr>
            </a:p>
          </p:txBody>
        </p:sp>
        <p:sp>
          <p:nvSpPr>
            <p:cNvPr id="188" name="TextBox 2">
              <a:hlinkClick r:id="rId2" action="ppaction://hlinkfile" tooltip="将后两个寄存器的值作为状态"/>
            </p:cNvPr>
            <p:cNvSpPr txBox="1">
              <a:spLocks noChangeArrowheads="1"/>
            </p:cNvSpPr>
            <p:nvPr/>
          </p:nvSpPr>
          <p:spPr bwMode="auto">
            <a:xfrm>
              <a:off x="6462920" y="3127761"/>
              <a:ext cx="283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en-US" altLang="zh-CN" smtClean="0">
                  <a:solidFill>
                    <a:srgbClr val="C00000"/>
                  </a:solidFill>
                </a:rPr>
                <a:t>0</a:t>
              </a:r>
              <a:endParaRPr lang="zh-CN" altLang="en-US">
                <a:solidFill>
                  <a:srgbClr val="C00000"/>
                </a:solidFill>
              </a:endParaRPr>
            </a:p>
          </p:txBody>
        </p:sp>
        <p:sp>
          <p:nvSpPr>
            <p:cNvPr id="189" name="TextBox 2">
              <a:hlinkClick r:id="rId2" action="ppaction://hlinkfile" tooltip="将后两个寄存器的值作为状态"/>
            </p:cNvPr>
            <p:cNvSpPr txBox="1">
              <a:spLocks noChangeArrowheads="1"/>
            </p:cNvSpPr>
            <p:nvPr/>
          </p:nvSpPr>
          <p:spPr bwMode="auto">
            <a:xfrm>
              <a:off x="6440190" y="4038584"/>
              <a:ext cx="244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en-US" altLang="zh-CN" smtClean="0">
                  <a:solidFill>
                    <a:srgbClr val="C00000"/>
                  </a:solidFill>
                </a:rPr>
                <a:t>1</a:t>
              </a:r>
              <a:endParaRPr lang="zh-CN" altLang="en-US">
                <a:solidFill>
                  <a:srgbClr val="C00000"/>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8712200" y="1268413"/>
            <a:ext cx="431800" cy="431800"/>
            <a:chOff x="0" y="0"/>
            <a:chExt cx="681" cy="680"/>
          </a:xfrm>
        </p:grpSpPr>
        <p:sp>
          <p:nvSpPr>
            <p:cNvPr id="21608"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9"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0"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07"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1512"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21513" name="Group 13"/>
          <p:cNvGrpSpPr>
            <a:grpSpLocks/>
          </p:cNvGrpSpPr>
          <p:nvPr/>
        </p:nvGrpSpPr>
        <p:grpSpPr bwMode="auto">
          <a:xfrm>
            <a:off x="5651500" y="188913"/>
            <a:ext cx="431800" cy="431800"/>
            <a:chOff x="0" y="0"/>
            <a:chExt cx="681" cy="680"/>
          </a:xfrm>
        </p:grpSpPr>
        <p:sp>
          <p:nvSpPr>
            <p:cNvPr id="21604"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5"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6"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7"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4" name="Group 18"/>
          <p:cNvGrpSpPr>
            <a:grpSpLocks/>
          </p:cNvGrpSpPr>
          <p:nvPr/>
        </p:nvGrpSpPr>
        <p:grpSpPr bwMode="auto">
          <a:xfrm>
            <a:off x="762000" y="5562600"/>
            <a:ext cx="1081088" cy="1079500"/>
            <a:chOff x="0" y="0"/>
            <a:chExt cx="681" cy="680"/>
          </a:xfrm>
        </p:grpSpPr>
        <p:sp>
          <p:nvSpPr>
            <p:cNvPr id="21600"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1"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2"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3" name="Oval 2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5" name="Group 23"/>
          <p:cNvGrpSpPr>
            <a:grpSpLocks/>
          </p:cNvGrpSpPr>
          <p:nvPr/>
        </p:nvGrpSpPr>
        <p:grpSpPr bwMode="auto">
          <a:xfrm>
            <a:off x="914400" y="6065838"/>
            <a:ext cx="792163" cy="792162"/>
            <a:chOff x="0" y="0"/>
            <a:chExt cx="681" cy="680"/>
          </a:xfrm>
        </p:grpSpPr>
        <p:sp>
          <p:nvSpPr>
            <p:cNvPr id="21596"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97"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98"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99" name="Oval 2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6" name="Group 33"/>
          <p:cNvGrpSpPr>
            <a:grpSpLocks/>
          </p:cNvGrpSpPr>
          <p:nvPr/>
        </p:nvGrpSpPr>
        <p:grpSpPr bwMode="auto">
          <a:xfrm>
            <a:off x="0" y="5445125"/>
            <a:ext cx="576263" cy="647700"/>
            <a:chOff x="0" y="0"/>
            <a:chExt cx="681" cy="680"/>
          </a:xfrm>
        </p:grpSpPr>
        <p:sp>
          <p:nvSpPr>
            <p:cNvPr id="21592"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93"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94"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95" name="Oval 3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7" name="Group 38"/>
          <p:cNvGrpSpPr>
            <a:grpSpLocks/>
          </p:cNvGrpSpPr>
          <p:nvPr/>
        </p:nvGrpSpPr>
        <p:grpSpPr bwMode="auto">
          <a:xfrm>
            <a:off x="7524750" y="333375"/>
            <a:ext cx="792163" cy="790575"/>
            <a:chOff x="0" y="0"/>
            <a:chExt cx="681" cy="680"/>
          </a:xfrm>
        </p:grpSpPr>
        <p:sp>
          <p:nvSpPr>
            <p:cNvPr id="21588"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89"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90"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91" name="Oval 4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8" name="Group 43"/>
          <p:cNvGrpSpPr>
            <a:grpSpLocks/>
          </p:cNvGrpSpPr>
          <p:nvPr/>
        </p:nvGrpSpPr>
        <p:grpSpPr bwMode="auto">
          <a:xfrm>
            <a:off x="7924800" y="914400"/>
            <a:ext cx="936625" cy="863600"/>
            <a:chOff x="0" y="0"/>
            <a:chExt cx="681" cy="680"/>
          </a:xfrm>
        </p:grpSpPr>
        <p:sp>
          <p:nvSpPr>
            <p:cNvPr id="21584"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85"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86"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87" name="Oval 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9" name="Group 48"/>
          <p:cNvGrpSpPr>
            <a:grpSpLocks/>
          </p:cNvGrpSpPr>
          <p:nvPr/>
        </p:nvGrpSpPr>
        <p:grpSpPr bwMode="auto">
          <a:xfrm>
            <a:off x="7308850" y="765175"/>
            <a:ext cx="792163" cy="792163"/>
            <a:chOff x="0" y="0"/>
            <a:chExt cx="681" cy="680"/>
          </a:xfrm>
        </p:grpSpPr>
        <p:sp>
          <p:nvSpPr>
            <p:cNvPr id="21580"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81"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82"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83" name="Oval 5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0" name="Group 53"/>
          <p:cNvGrpSpPr>
            <a:grpSpLocks/>
          </p:cNvGrpSpPr>
          <p:nvPr/>
        </p:nvGrpSpPr>
        <p:grpSpPr bwMode="auto">
          <a:xfrm>
            <a:off x="6934200" y="304800"/>
            <a:ext cx="649288" cy="574675"/>
            <a:chOff x="0" y="0"/>
            <a:chExt cx="681" cy="680"/>
          </a:xfrm>
        </p:grpSpPr>
        <p:sp>
          <p:nvSpPr>
            <p:cNvPr id="21576"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7"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8"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9" name="Oval 5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1" name="Group 58"/>
          <p:cNvGrpSpPr>
            <a:grpSpLocks/>
          </p:cNvGrpSpPr>
          <p:nvPr/>
        </p:nvGrpSpPr>
        <p:grpSpPr bwMode="auto">
          <a:xfrm>
            <a:off x="533400" y="5486400"/>
            <a:ext cx="576263" cy="576263"/>
            <a:chOff x="0" y="0"/>
            <a:chExt cx="681" cy="680"/>
          </a:xfrm>
        </p:grpSpPr>
        <p:sp>
          <p:nvSpPr>
            <p:cNvPr id="21572"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3"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4"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5"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2" name="Group 63"/>
          <p:cNvGrpSpPr>
            <a:grpSpLocks/>
          </p:cNvGrpSpPr>
          <p:nvPr/>
        </p:nvGrpSpPr>
        <p:grpSpPr bwMode="auto">
          <a:xfrm>
            <a:off x="6781800" y="533400"/>
            <a:ext cx="720725" cy="647700"/>
            <a:chOff x="0" y="0"/>
            <a:chExt cx="681" cy="680"/>
          </a:xfrm>
        </p:grpSpPr>
        <p:sp>
          <p:nvSpPr>
            <p:cNvPr id="21568"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9"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0"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71"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3" name="Group 68"/>
          <p:cNvGrpSpPr>
            <a:grpSpLocks/>
          </p:cNvGrpSpPr>
          <p:nvPr/>
        </p:nvGrpSpPr>
        <p:grpSpPr bwMode="auto">
          <a:xfrm>
            <a:off x="304800" y="5334000"/>
            <a:ext cx="287338" cy="288925"/>
            <a:chOff x="0" y="0"/>
            <a:chExt cx="681" cy="680"/>
          </a:xfrm>
        </p:grpSpPr>
        <p:sp>
          <p:nvSpPr>
            <p:cNvPr id="21564"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5"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6"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7" name="Oval 7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4" name="Group 73"/>
          <p:cNvGrpSpPr>
            <a:grpSpLocks/>
          </p:cNvGrpSpPr>
          <p:nvPr/>
        </p:nvGrpSpPr>
        <p:grpSpPr bwMode="auto">
          <a:xfrm>
            <a:off x="8604250" y="404813"/>
            <a:ext cx="287338" cy="288925"/>
            <a:chOff x="0" y="0"/>
            <a:chExt cx="681" cy="680"/>
          </a:xfrm>
        </p:grpSpPr>
        <p:sp>
          <p:nvSpPr>
            <p:cNvPr id="21560"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1"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2"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63" name="Oval 7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5" name="Group 78"/>
          <p:cNvGrpSpPr>
            <a:grpSpLocks/>
          </p:cNvGrpSpPr>
          <p:nvPr/>
        </p:nvGrpSpPr>
        <p:grpSpPr bwMode="auto">
          <a:xfrm>
            <a:off x="1295400" y="5867400"/>
            <a:ext cx="215900" cy="215900"/>
            <a:chOff x="0" y="0"/>
            <a:chExt cx="681" cy="680"/>
          </a:xfrm>
        </p:grpSpPr>
        <p:sp>
          <p:nvSpPr>
            <p:cNvPr id="21556"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7"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8"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9"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6" name="Group 83"/>
          <p:cNvGrpSpPr>
            <a:grpSpLocks/>
          </p:cNvGrpSpPr>
          <p:nvPr/>
        </p:nvGrpSpPr>
        <p:grpSpPr bwMode="auto">
          <a:xfrm>
            <a:off x="8532813" y="620713"/>
            <a:ext cx="215900" cy="215900"/>
            <a:chOff x="0" y="0"/>
            <a:chExt cx="681" cy="680"/>
          </a:xfrm>
        </p:grpSpPr>
        <p:sp>
          <p:nvSpPr>
            <p:cNvPr id="21552"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3"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4"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5" name="Oval 8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7" name="Group 88"/>
          <p:cNvGrpSpPr>
            <a:grpSpLocks/>
          </p:cNvGrpSpPr>
          <p:nvPr/>
        </p:nvGrpSpPr>
        <p:grpSpPr bwMode="auto">
          <a:xfrm>
            <a:off x="6477000" y="152400"/>
            <a:ext cx="647700" cy="647700"/>
            <a:chOff x="0" y="0"/>
            <a:chExt cx="681" cy="680"/>
          </a:xfrm>
        </p:grpSpPr>
        <p:sp>
          <p:nvSpPr>
            <p:cNvPr id="21548"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9"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0"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1" name="Oval 9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8" name="Group 93"/>
          <p:cNvGrpSpPr>
            <a:grpSpLocks/>
          </p:cNvGrpSpPr>
          <p:nvPr/>
        </p:nvGrpSpPr>
        <p:grpSpPr bwMode="auto">
          <a:xfrm>
            <a:off x="8675688" y="5949950"/>
            <a:ext cx="215900" cy="215900"/>
            <a:chOff x="0" y="0"/>
            <a:chExt cx="681" cy="680"/>
          </a:xfrm>
        </p:grpSpPr>
        <p:sp>
          <p:nvSpPr>
            <p:cNvPr id="21544"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5"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6"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7" name="Oval 9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29" name="Group 98"/>
          <p:cNvGrpSpPr>
            <a:grpSpLocks/>
          </p:cNvGrpSpPr>
          <p:nvPr/>
        </p:nvGrpSpPr>
        <p:grpSpPr bwMode="auto">
          <a:xfrm>
            <a:off x="8710613" y="5661025"/>
            <a:ext cx="433387" cy="431800"/>
            <a:chOff x="0" y="0"/>
            <a:chExt cx="681" cy="680"/>
          </a:xfrm>
        </p:grpSpPr>
        <p:sp>
          <p:nvSpPr>
            <p:cNvPr id="21540"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1"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2"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3" name="Oval 10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30" name="Group 103"/>
          <p:cNvGrpSpPr>
            <a:grpSpLocks/>
          </p:cNvGrpSpPr>
          <p:nvPr/>
        </p:nvGrpSpPr>
        <p:grpSpPr bwMode="auto">
          <a:xfrm>
            <a:off x="8532813" y="5734050"/>
            <a:ext cx="287337" cy="288925"/>
            <a:chOff x="0" y="0"/>
            <a:chExt cx="681" cy="680"/>
          </a:xfrm>
        </p:grpSpPr>
        <p:sp>
          <p:nvSpPr>
            <p:cNvPr id="21536" name="AutoShape 10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7" name="AutoShape 10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8" name="AutoShape 10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9" name="Oval 10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31" name="Group 28"/>
          <p:cNvGrpSpPr>
            <a:grpSpLocks/>
          </p:cNvGrpSpPr>
          <p:nvPr/>
        </p:nvGrpSpPr>
        <p:grpSpPr bwMode="auto">
          <a:xfrm>
            <a:off x="228600" y="5562600"/>
            <a:ext cx="1081088" cy="1079500"/>
            <a:chOff x="0" y="0"/>
            <a:chExt cx="681" cy="680"/>
          </a:xfrm>
        </p:grpSpPr>
        <p:sp>
          <p:nvSpPr>
            <p:cNvPr id="21532"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4"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5"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 name="TextBox 2">
            <a:hlinkClick r:id="rId2" action="ppaction://hlinkfile" tooltip="将后两个寄存器的值作为状态"/>
          </p:cNvPr>
          <p:cNvSpPr txBox="1">
            <a:spLocks noChangeArrowheads="1"/>
          </p:cNvSpPr>
          <p:nvPr/>
        </p:nvSpPr>
        <p:spPr bwMode="auto">
          <a:xfrm>
            <a:off x="287285" y="1047731"/>
            <a:ext cx="1239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zh-CN" altLang="en-US"/>
              <a:t>幸存路径</a:t>
            </a:r>
          </a:p>
        </p:txBody>
      </p:sp>
      <p:sp>
        <p:nvSpPr>
          <p:cNvPr id="109" name="TextBox 2">
            <a:hlinkClick r:id="rId2" action="ppaction://hlinkfile" tooltip="将后两个寄存器的值作为状态"/>
          </p:cNvPr>
          <p:cNvSpPr txBox="1">
            <a:spLocks noChangeArrowheads="1"/>
          </p:cNvSpPr>
          <p:nvPr/>
        </p:nvSpPr>
        <p:spPr bwMode="auto">
          <a:xfrm>
            <a:off x="348315" y="1476554"/>
            <a:ext cx="437608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2000" b="1">
                <a:solidFill>
                  <a:schemeClr val="accent1">
                    <a:lumMod val="75000"/>
                  </a:schemeClr>
                </a:solidFill>
                <a:latin typeface="Times New Roman" pitchFamily="18" charset="0"/>
                <a:ea typeface="宋体" pitchFamily="2" charset="-122"/>
                <a:cs typeface="Times New Roman" pitchFamily="18" charset="0"/>
              </a:defRPr>
            </a:lvl1pPr>
            <a:lvl2pPr marL="742950" indent="-285750" eaLnBrk="0" hangingPunct="0">
              <a:defRPr>
                <a:ea typeface="宋体" pitchFamily="2" charset="-122"/>
              </a:defRPr>
            </a:lvl2pPr>
            <a:lvl3pPr marL="1143000" indent="-228600" eaLnBrk="0" hangingPunct="0">
              <a:defRPr>
                <a:ea typeface="宋体" pitchFamily="2" charset="-122"/>
              </a:defRPr>
            </a:lvl3pPr>
            <a:lvl4pPr marL="1600200" indent="-228600" eaLnBrk="0" hangingPunct="0">
              <a:defRPr>
                <a:ea typeface="宋体" pitchFamily="2" charset="-122"/>
              </a:defRPr>
            </a:lvl4pPr>
            <a:lvl5pPr marL="2057400" indent="-228600" eaLnBrk="0" hangingPunct="0">
              <a:defRPr>
                <a:ea typeface="宋体" pitchFamily="2" charset="-122"/>
              </a:defRPr>
            </a:lvl5pPr>
            <a:lvl6pPr marL="2514600" indent="-228600" eaLnBrk="0" fontAlgn="base" hangingPunct="0">
              <a:spcBef>
                <a:spcPct val="0"/>
              </a:spcBef>
              <a:spcAft>
                <a:spcPct val="0"/>
              </a:spcAft>
              <a:defRPr>
                <a:ea typeface="宋体" pitchFamily="2" charset="-122"/>
              </a:defRPr>
            </a:lvl6pPr>
            <a:lvl7pPr marL="2971800" indent="-228600" eaLnBrk="0" fontAlgn="base" hangingPunct="0">
              <a:spcBef>
                <a:spcPct val="0"/>
              </a:spcBef>
              <a:spcAft>
                <a:spcPct val="0"/>
              </a:spcAft>
              <a:defRPr>
                <a:ea typeface="宋体" pitchFamily="2" charset="-122"/>
              </a:defRPr>
            </a:lvl7pPr>
            <a:lvl8pPr marL="3429000" indent="-228600" eaLnBrk="0" fontAlgn="base" hangingPunct="0">
              <a:spcBef>
                <a:spcPct val="0"/>
              </a:spcBef>
              <a:spcAft>
                <a:spcPct val="0"/>
              </a:spcAft>
              <a:defRPr>
                <a:ea typeface="宋体" pitchFamily="2" charset="-122"/>
              </a:defRPr>
            </a:lvl8pPr>
            <a:lvl9pPr marL="3886200" indent="-228600" eaLnBrk="0" fontAlgn="base" hangingPunct="0">
              <a:spcBef>
                <a:spcPct val="0"/>
              </a:spcBef>
              <a:spcAft>
                <a:spcPct val="0"/>
              </a:spcAft>
              <a:defRPr>
                <a:ea typeface="宋体" pitchFamily="2" charset="-122"/>
              </a:defRPr>
            </a:lvl9pPr>
          </a:lstStyle>
          <a:p>
            <a:r>
              <a:rPr lang="en-US" altLang="zh-CN" err="1"/>
              <a:t>Struct</a:t>
            </a:r>
            <a:r>
              <a:rPr lang="en-US" altLang="zh-CN"/>
              <a:t> fencenode</a:t>
            </a:r>
          </a:p>
          <a:p>
            <a:r>
              <a:rPr lang="en-US" altLang="zh-CN"/>
              <a:t>{</a:t>
            </a:r>
          </a:p>
          <a:p>
            <a:r>
              <a:rPr lang="en-US" altLang="zh-CN" smtClean="0"/>
              <a:t>     int hamingdist;//</a:t>
            </a:r>
            <a:r>
              <a:rPr lang="zh-CN" altLang="en-US" smtClean="0"/>
              <a:t>累积汉明距离</a:t>
            </a:r>
            <a:endParaRPr lang="en-US" altLang="zh-CN"/>
          </a:p>
          <a:p>
            <a:r>
              <a:rPr lang="en-US" altLang="zh-CN"/>
              <a:t>     int </a:t>
            </a:r>
            <a:r>
              <a:rPr lang="en-US" altLang="zh-CN" smtClean="0"/>
              <a:t>sufferstate[length+1];//</a:t>
            </a:r>
            <a:r>
              <a:rPr lang="zh-CN" altLang="en-US" smtClean="0"/>
              <a:t>历经状态</a:t>
            </a:r>
            <a:endParaRPr lang="en-US" altLang="zh-CN" smtClean="0"/>
          </a:p>
          <a:p>
            <a:r>
              <a:rPr lang="en-US" altLang="zh-CN" smtClean="0"/>
              <a:t>     int outcode[length];//</a:t>
            </a:r>
            <a:r>
              <a:rPr lang="zh-CN" altLang="en-US" smtClean="0"/>
              <a:t>对应的原信号</a:t>
            </a:r>
            <a:endParaRPr lang="en-US" altLang="zh-CN" smtClean="0"/>
          </a:p>
          <a:p>
            <a:r>
              <a:rPr lang="en-US" altLang="zh-CN" smtClean="0"/>
              <a:t>}//length</a:t>
            </a:r>
            <a:r>
              <a:rPr lang="zh-CN" altLang="en-US" smtClean="0"/>
              <a:t>：原始码元个数</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8712200" y="1268413"/>
            <a:ext cx="431800" cy="431800"/>
            <a:chOff x="0" y="0"/>
            <a:chExt cx="681" cy="680"/>
          </a:xfrm>
        </p:grpSpPr>
        <p:sp>
          <p:nvSpPr>
            <p:cNvPr id="22633"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4"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5"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6"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1"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3"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4"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2536"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22537" name="Group 13"/>
          <p:cNvGrpSpPr>
            <a:grpSpLocks/>
          </p:cNvGrpSpPr>
          <p:nvPr/>
        </p:nvGrpSpPr>
        <p:grpSpPr bwMode="auto">
          <a:xfrm>
            <a:off x="5651500" y="188913"/>
            <a:ext cx="431800" cy="431800"/>
            <a:chOff x="0" y="0"/>
            <a:chExt cx="681" cy="680"/>
          </a:xfrm>
        </p:grpSpPr>
        <p:sp>
          <p:nvSpPr>
            <p:cNvPr id="22629"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0"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8" name="Group 18"/>
          <p:cNvGrpSpPr>
            <a:grpSpLocks/>
          </p:cNvGrpSpPr>
          <p:nvPr/>
        </p:nvGrpSpPr>
        <p:grpSpPr bwMode="auto">
          <a:xfrm>
            <a:off x="762000" y="5562600"/>
            <a:ext cx="1081088" cy="1079500"/>
            <a:chOff x="0" y="0"/>
            <a:chExt cx="681" cy="680"/>
          </a:xfrm>
        </p:grpSpPr>
        <p:sp>
          <p:nvSpPr>
            <p:cNvPr id="22625"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6"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7"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8" name="Oval 2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9" name="Group 23"/>
          <p:cNvGrpSpPr>
            <a:grpSpLocks/>
          </p:cNvGrpSpPr>
          <p:nvPr/>
        </p:nvGrpSpPr>
        <p:grpSpPr bwMode="auto">
          <a:xfrm>
            <a:off x="914400" y="6065838"/>
            <a:ext cx="792163" cy="792162"/>
            <a:chOff x="0" y="0"/>
            <a:chExt cx="681" cy="680"/>
          </a:xfrm>
        </p:grpSpPr>
        <p:sp>
          <p:nvSpPr>
            <p:cNvPr id="22621"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2"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3"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4" name="Oval 2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0" name="Group 28"/>
          <p:cNvGrpSpPr>
            <a:grpSpLocks/>
          </p:cNvGrpSpPr>
          <p:nvPr/>
        </p:nvGrpSpPr>
        <p:grpSpPr bwMode="auto">
          <a:xfrm>
            <a:off x="228600" y="5562600"/>
            <a:ext cx="1081088" cy="1079500"/>
            <a:chOff x="0" y="0"/>
            <a:chExt cx="681" cy="680"/>
          </a:xfrm>
        </p:grpSpPr>
        <p:sp>
          <p:nvSpPr>
            <p:cNvPr id="22617"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8"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9"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0"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1" name="Group 33"/>
          <p:cNvGrpSpPr>
            <a:grpSpLocks/>
          </p:cNvGrpSpPr>
          <p:nvPr/>
        </p:nvGrpSpPr>
        <p:grpSpPr bwMode="auto">
          <a:xfrm>
            <a:off x="0" y="5445125"/>
            <a:ext cx="576263" cy="647700"/>
            <a:chOff x="0" y="0"/>
            <a:chExt cx="681" cy="680"/>
          </a:xfrm>
        </p:grpSpPr>
        <p:sp>
          <p:nvSpPr>
            <p:cNvPr id="22613"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4"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5"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6" name="Oval 3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2" name="Group 38"/>
          <p:cNvGrpSpPr>
            <a:grpSpLocks/>
          </p:cNvGrpSpPr>
          <p:nvPr/>
        </p:nvGrpSpPr>
        <p:grpSpPr bwMode="auto">
          <a:xfrm>
            <a:off x="7524750" y="333375"/>
            <a:ext cx="792163" cy="790575"/>
            <a:chOff x="0" y="0"/>
            <a:chExt cx="681" cy="680"/>
          </a:xfrm>
        </p:grpSpPr>
        <p:sp>
          <p:nvSpPr>
            <p:cNvPr id="22609"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0"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1"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2" name="Oval 4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3" name="Group 43"/>
          <p:cNvGrpSpPr>
            <a:grpSpLocks/>
          </p:cNvGrpSpPr>
          <p:nvPr/>
        </p:nvGrpSpPr>
        <p:grpSpPr bwMode="auto">
          <a:xfrm>
            <a:off x="7924800" y="914400"/>
            <a:ext cx="936625" cy="863600"/>
            <a:chOff x="0" y="0"/>
            <a:chExt cx="681" cy="680"/>
          </a:xfrm>
        </p:grpSpPr>
        <p:sp>
          <p:nvSpPr>
            <p:cNvPr id="22605"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6"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7"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8" name="Oval 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4" name="Group 48"/>
          <p:cNvGrpSpPr>
            <a:grpSpLocks/>
          </p:cNvGrpSpPr>
          <p:nvPr/>
        </p:nvGrpSpPr>
        <p:grpSpPr bwMode="auto">
          <a:xfrm>
            <a:off x="7308850" y="765175"/>
            <a:ext cx="792163" cy="792163"/>
            <a:chOff x="0" y="0"/>
            <a:chExt cx="681" cy="680"/>
          </a:xfrm>
        </p:grpSpPr>
        <p:sp>
          <p:nvSpPr>
            <p:cNvPr id="22601"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2"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3"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4" name="Oval 5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5" name="Group 53"/>
          <p:cNvGrpSpPr>
            <a:grpSpLocks/>
          </p:cNvGrpSpPr>
          <p:nvPr/>
        </p:nvGrpSpPr>
        <p:grpSpPr bwMode="auto">
          <a:xfrm>
            <a:off x="6934200" y="304800"/>
            <a:ext cx="649288" cy="574675"/>
            <a:chOff x="0" y="0"/>
            <a:chExt cx="681" cy="680"/>
          </a:xfrm>
        </p:grpSpPr>
        <p:sp>
          <p:nvSpPr>
            <p:cNvPr id="22597"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8"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9"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0" name="Oval 5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6" name="Group 58"/>
          <p:cNvGrpSpPr>
            <a:grpSpLocks/>
          </p:cNvGrpSpPr>
          <p:nvPr/>
        </p:nvGrpSpPr>
        <p:grpSpPr bwMode="auto">
          <a:xfrm>
            <a:off x="533400" y="5486400"/>
            <a:ext cx="576263" cy="576263"/>
            <a:chOff x="0" y="0"/>
            <a:chExt cx="681" cy="680"/>
          </a:xfrm>
        </p:grpSpPr>
        <p:sp>
          <p:nvSpPr>
            <p:cNvPr id="22593"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4"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5"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6"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7" name="Group 63"/>
          <p:cNvGrpSpPr>
            <a:grpSpLocks/>
          </p:cNvGrpSpPr>
          <p:nvPr/>
        </p:nvGrpSpPr>
        <p:grpSpPr bwMode="auto">
          <a:xfrm>
            <a:off x="6781800" y="533400"/>
            <a:ext cx="720725" cy="647700"/>
            <a:chOff x="0" y="0"/>
            <a:chExt cx="681" cy="680"/>
          </a:xfrm>
        </p:grpSpPr>
        <p:sp>
          <p:nvSpPr>
            <p:cNvPr id="22589"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0"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1"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2"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8" name="Group 68"/>
          <p:cNvGrpSpPr>
            <a:grpSpLocks/>
          </p:cNvGrpSpPr>
          <p:nvPr/>
        </p:nvGrpSpPr>
        <p:grpSpPr bwMode="auto">
          <a:xfrm>
            <a:off x="304800" y="5334000"/>
            <a:ext cx="287338" cy="288925"/>
            <a:chOff x="0" y="0"/>
            <a:chExt cx="681" cy="680"/>
          </a:xfrm>
        </p:grpSpPr>
        <p:sp>
          <p:nvSpPr>
            <p:cNvPr id="22585"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6"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7"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8" name="Oval 7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9" name="Group 73"/>
          <p:cNvGrpSpPr>
            <a:grpSpLocks/>
          </p:cNvGrpSpPr>
          <p:nvPr/>
        </p:nvGrpSpPr>
        <p:grpSpPr bwMode="auto">
          <a:xfrm>
            <a:off x="8604250" y="404813"/>
            <a:ext cx="287338" cy="288925"/>
            <a:chOff x="0" y="0"/>
            <a:chExt cx="681" cy="680"/>
          </a:xfrm>
        </p:grpSpPr>
        <p:sp>
          <p:nvSpPr>
            <p:cNvPr id="22581"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2"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3"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4" name="Oval 7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0" name="Group 78"/>
          <p:cNvGrpSpPr>
            <a:grpSpLocks/>
          </p:cNvGrpSpPr>
          <p:nvPr/>
        </p:nvGrpSpPr>
        <p:grpSpPr bwMode="auto">
          <a:xfrm>
            <a:off x="1295400" y="5867400"/>
            <a:ext cx="215900" cy="215900"/>
            <a:chOff x="0" y="0"/>
            <a:chExt cx="681" cy="680"/>
          </a:xfrm>
        </p:grpSpPr>
        <p:sp>
          <p:nvSpPr>
            <p:cNvPr id="22577"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8"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9"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0"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1" name="Group 83"/>
          <p:cNvGrpSpPr>
            <a:grpSpLocks/>
          </p:cNvGrpSpPr>
          <p:nvPr/>
        </p:nvGrpSpPr>
        <p:grpSpPr bwMode="auto">
          <a:xfrm>
            <a:off x="8532813" y="620713"/>
            <a:ext cx="215900" cy="215900"/>
            <a:chOff x="0" y="0"/>
            <a:chExt cx="681" cy="680"/>
          </a:xfrm>
        </p:grpSpPr>
        <p:sp>
          <p:nvSpPr>
            <p:cNvPr id="22573"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4"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5"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6" name="Oval 8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2" name="Group 88"/>
          <p:cNvGrpSpPr>
            <a:grpSpLocks/>
          </p:cNvGrpSpPr>
          <p:nvPr/>
        </p:nvGrpSpPr>
        <p:grpSpPr bwMode="auto">
          <a:xfrm>
            <a:off x="6477000" y="152400"/>
            <a:ext cx="647700" cy="647700"/>
            <a:chOff x="0" y="0"/>
            <a:chExt cx="681" cy="680"/>
          </a:xfrm>
        </p:grpSpPr>
        <p:sp>
          <p:nvSpPr>
            <p:cNvPr id="22569"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0"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1"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2" name="Oval 9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3" name="Group 93"/>
          <p:cNvGrpSpPr>
            <a:grpSpLocks/>
          </p:cNvGrpSpPr>
          <p:nvPr/>
        </p:nvGrpSpPr>
        <p:grpSpPr bwMode="auto">
          <a:xfrm>
            <a:off x="8675688" y="5949950"/>
            <a:ext cx="215900" cy="215900"/>
            <a:chOff x="0" y="0"/>
            <a:chExt cx="681" cy="680"/>
          </a:xfrm>
        </p:grpSpPr>
        <p:sp>
          <p:nvSpPr>
            <p:cNvPr id="22565"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6"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7"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8" name="Oval 9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4" name="Group 98"/>
          <p:cNvGrpSpPr>
            <a:grpSpLocks/>
          </p:cNvGrpSpPr>
          <p:nvPr/>
        </p:nvGrpSpPr>
        <p:grpSpPr bwMode="auto">
          <a:xfrm>
            <a:off x="8710613" y="5661025"/>
            <a:ext cx="433387" cy="431800"/>
            <a:chOff x="0" y="0"/>
            <a:chExt cx="681" cy="680"/>
          </a:xfrm>
        </p:grpSpPr>
        <p:sp>
          <p:nvSpPr>
            <p:cNvPr id="22561"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2"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3"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Oval 10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5" name="Group 103"/>
          <p:cNvGrpSpPr>
            <a:grpSpLocks/>
          </p:cNvGrpSpPr>
          <p:nvPr/>
        </p:nvGrpSpPr>
        <p:grpSpPr bwMode="auto">
          <a:xfrm>
            <a:off x="8532813" y="5734050"/>
            <a:ext cx="287337" cy="288925"/>
            <a:chOff x="0" y="0"/>
            <a:chExt cx="681" cy="680"/>
          </a:xfrm>
        </p:grpSpPr>
        <p:sp>
          <p:nvSpPr>
            <p:cNvPr id="22557" name="AutoShape 10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8" name="AutoShape 10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9" name="AutoShape 10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Oval 10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 name="TextBox 2">
            <a:hlinkClick r:id="rId2" action="ppaction://hlinkfile" tooltip="将后两个寄存器的值作为状态"/>
          </p:cNvPr>
          <p:cNvSpPr txBox="1">
            <a:spLocks noChangeArrowheads="1"/>
          </p:cNvSpPr>
          <p:nvPr/>
        </p:nvSpPr>
        <p:spPr bwMode="auto">
          <a:xfrm>
            <a:off x="304800" y="1154113"/>
            <a:ext cx="858678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defRPr/>
            </a:pPr>
            <a:r>
              <a:rPr lang="zh-CN" altLang="en-US" sz="2000" b="1">
                <a:solidFill>
                  <a:schemeClr val="accent1">
                    <a:lumMod val="75000"/>
                  </a:schemeClr>
                </a:solidFill>
                <a:latin typeface="Times New Roman" pitchFamily="18" charset="0"/>
                <a:cs typeface="Times New Roman" pitchFamily="18" charset="0"/>
              </a:rPr>
              <a:t>参</a:t>
            </a:r>
            <a:r>
              <a:rPr lang="zh-CN" altLang="en-US" sz="2000" b="1" smtClean="0">
                <a:solidFill>
                  <a:schemeClr val="accent1">
                    <a:lumMod val="75000"/>
                  </a:schemeClr>
                </a:solidFill>
                <a:latin typeface="Times New Roman" pitchFamily="18" charset="0"/>
                <a:cs typeface="Times New Roman" pitchFamily="18" charset="0"/>
              </a:rPr>
              <a:t>数：</a:t>
            </a:r>
            <a:r>
              <a:rPr lang="en-US" altLang="zh-CN" sz="2000" b="1" smtClean="0">
                <a:solidFill>
                  <a:schemeClr val="accent1">
                    <a:lumMod val="75000"/>
                  </a:schemeClr>
                </a:solidFill>
                <a:latin typeface="Times New Roman" pitchFamily="18" charset="0"/>
                <a:cs typeface="Times New Roman" pitchFamily="18" charset="0"/>
              </a:rPr>
              <a:t> </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(3,1,3)</a:t>
            </a: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卷积码，生成矩阵</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=[0,0,1;1,0,1;1,1,1]</a:t>
            </a:r>
          </a:p>
          <a:p>
            <a:pPr eaLnBrk="1" hangingPunct="1">
              <a:lnSpc>
                <a:spcPct val="120000"/>
              </a:lnSpc>
              <a:defRPr/>
            </a:pP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             寄存器初始状态均为</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0</a:t>
            </a: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a:t>
            </a:r>
            <a:r>
              <a:rPr lang="zh-CN" altLang="en-US" sz="2000" b="1">
                <a:solidFill>
                  <a:schemeClr val="accent1">
                    <a:lumMod val="75000"/>
                  </a:schemeClr>
                </a:solidFill>
                <a:latin typeface="Times New Roman" pitchFamily="18" charset="0"/>
                <a:cs typeface="Times New Roman" pitchFamily="18" charset="0"/>
                <a:sym typeface="Wingdings" pitchFamily="2" charset="2"/>
              </a:rPr>
              <a:t>噪声方差</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DX=1.0</a:t>
            </a:r>
          </a:p>
          <a:p>
            <a:pPr eaLnBrk="1" hangingPunct="1">
              <a:lnSpc>
                <a:spcPct val="120000"/>
              </a:lnSpc>
              <a:defRPr/>
            </a:pPr>
            <a:endParaRPr lang="en-US" altLang="zh-CN" sz="2000" b="1">
              <a:solidFill>
                <a:schemeClr val="accent1">
                  <a:lumMod val="75000"/>
                </a:schemeClr>
              </a:solidFill>
              <a:latin typeface="Times New Roman" pitchFamily="18" charset="0"/>
              <a:cs typeface="Times New Roman" pitchFamily="18" charset="0"/>
              <a:sym typeface="Wingdings" pitchFamily="2" charset="2"/>
            </a:endParaRPr>
          </a:p>
          <a:p>
            <a:pPr eaLnBrk="1" hangingPunct="1">
              <a:lnSpc>
                <a:spcPct val="120000"/>
              </a:lnSpc>
              <a:defRPr/>
            </a:pP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1.</a:t>
            </a: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生成原始</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01</a:t>
            </a:r>
            <a:r>
              <a:rPr lang="zh-CN" altLang="en-US" sz="2000" b="1">
                <a:solidFill>
                  <a:schemeClr val="accent1">
                    <a:lumMod val="75000"/>
                  </a:schemeClr>
                </a:solidFill>
                <a:latin typeface="Times New Roman" pitchFamily="18" charset="0"/>
                <a:cs typeface="Times New Roman" pitchFamily="18" charset="0"/>
                <a:sym typeface="Wingdings" pitchFamily="2" charset="2"/>
              </a:rPr>
              <a:t>随机序</a:t>
            </a: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列的信号：</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0    1   0   1   0   1   0   0   1   1</a:t>
            </a:r>
          </a:p>
          <a:p>
            <a:pPr eaLnBrk="1" hangingPunct="1">
              <a:lnSpc>
                <a:spcPct val="120000"/>
              </a:lnSpc>
              <a:defRPr/>
            </a:pP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2.</a:t>
            </a: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卷积码编码：</a:t>
            </a:r>
            <a:r>
              <a:rPr lang="en-US" altLang="zh-CN" sz="2000" b="1">
                <a:solidFill>
                  <a:schemeClr val="accent1">
                    <a:lumMod val="75000"/>
                  </a:schemeClr>
                </a:solidFill>
                <a:latin typeface="Times New Roman" pitchFamily="18" charset="0"/>
                <a:cs typeface="Times New Roman" pitchFamily="18" charset="0"/>
                <a:sym typeface="Wingdings" pitchFamily="2" charset="2"/>
              </a:rPr>
              <a:t>000    111    001    100    </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001    100    001    011    111    110</a:t>
            </a:r>
            <a:endParaRPr lang="en-US" altLang="zh-CN" sz="2000" b="1">
              <a:solidFill>
                <a:schemeClr val="accent1">
                  <a:lumMod val="75000"/>
                </a:schemeClr>
              </a:solidFill>
              <a:latin typeface="Times New Roman" pitchFamily="18" charset="0"/>
              <a:cs typeface="Times New Roman" pitchFamily="18" charset="0"/>
              <a:sym typeface="Wingdings" pitchFamily="2" charset="2"/>
            </a:endParaRPr>
          </a:p>
          <a:p>
            <a:pPr eaLnBrk="1" hangingPunct="1">
              <a:lnSpc>
                <a:spcPct val="120000"/>
              </a:lnSpc>
              <a:defRPr/>
            </a:pP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3.BPSK</a:t>
            </a: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调制：</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+1+1+1     -1 -1 -1    +1+1 -1     -1+1+1    +1+1 -1     -1+1+1    </a:t>
            </a:r>
          </a:p>
          <a:p>
            <a:pPr eaLnBrk="1" hangingPunct="1">
              <a:lnSpc>
                <a:spcPct val="120000"/>
              </a:lnSpc>
              <a:defRPr/>
            </a:pP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+1+1 -1    +1 -1 -1     -1 -1 -1     -1 -1+1</a:t>
            </a:r>
          </a:p>
          <a:p>
            <a:pPr eaLnBrk="1" hangingPunct="1">
              <a:lnSpc>
                <a:spcPct val="120000"/>
              </a:lnSpc>
              <a:defRPr/>
            </a:pP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4.</a:t>
            </a: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叠加高斯白噪声</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a:t>
            </a: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取两位有效数字</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a:t>
            </a:r>
            <a:r>
              <a:rPr lang="zh-CN" altLang="en-US" sz="2000" b="1" smtClean="0">
                <a:solidFill>
                  <a:schemeClr val="accent1">
                    <a:lumMod val="75000"/>
                  </a:schemeClr>
                </a:solidFill>
                <a:latin typeface="Times New Roman" pitchFamily="18" charset="0"/>
                <a:cs typeface="Times New Roman" pitchFamily="18" charset="0"/>
                <a:sym typeface="Wingdings" pitchFamily="2" charset="2"/>
              </a:rPr>
              <a:t>：</a:t>
            </a:r>
            <a:r>
              <a:rPr lang="en-US" altLang="zh-CN" sz="2000" b="1" smtClean="0">
                <a:solidFill>
                  <a:schemeClr val="accent1">
                    <a:lumMod val="75000"/>
                  </a:schemeClr>
                </a:solidFill>
                <a:latin typeface="Times New Roman" pitchFamily="18" charset="0"/>
                <a:cs typeface="Times New Roman" pitchFamily="18" charset="0"/>
                <a:sym typeface="Wingdings" pitchFamily="2" charset="2"/>
              </a:rPr>
              <a:t>1.5  -0.28  -0.17      0.13  -0.18  -0.96</a:t>
            </a:r>
          </a:p>
          <a:p>
            <a:pPr eaLnBrk="1" hangingPunct="1">
              <a:lnSpc>
                <a:spcPct val="120000"/>
              </a:lnSpc>
              <a:defRPr/>
            </a:pPr>
            <a:r>
              <a:rPr lang="en-US" altLang="zh-CN" sz="2000" b="1" smtClean="0">
                <a:solidFill>
                  <a:schemeClr val="accent1">
                    <a:lumMod val="75000"/>
                  </a:schemeClr>
                </a:solidFill>
                <a:latin typeface="Times New Roman" pitchFamily="18" charset="0"/>
                <a:cs typeface="Times New Roman" pitchFamily="18" charset="0"/>
              </a:rPr>
              <a:t>0.94  0.88  -1.2     -0.73  0.83  -0.27        2  0.67  -1.8      -1.6  0.9  0.64</a:t>
            </a:r>
          </a:p>
          <a:p>
            <a:pPr eaLnBrk="1" hangingPunct="1">
              <a:lnSpc>
                <a:spcPct val="120000"/>
              </a:lnSpc>
              <a:defRPr/>
            </a:pPr>
            <a:r>
              <a:rPr lang="en-US" altLang="zh-CN" sz="2000" b="1" smtClean="0">
                <a:solidFill>
                  <a:schemeClr val="accent1">
                    <a:lumMod val="75000"/>
                  </a:schemeClr>
                </a:solidFill>
                <a:latin typeface="Times New Roman" pitchFamily="18" charset="0"/>
                <a:cs typeface="Times New Roman" pitchFamily="18" charset="0"/>
              </a:rPr>
              <a:t>  2.2  0.92  0.83      0.99  -1.6  -0.77    -1.1   -1.8  0.0072     -0.8  -0.73  -0.19</a:t>
            </a:r>
          </a:p>
          <a:p>
            <a:pPr eaLnBrk="1" hangingPunct="1">
              <a:lnSpc>
                <a:spcPct val="120000"/>
              </a:lnSpc>
              <a:defRPr/>
            </a:pPr>
            <a:r>
              <a:rPr lang="en-US" altLang="zh-CN" sz="2000" b="1" smtClean="0">
                <a:solidFill>
                  <a:schemeClr val="accent1">
                    <a:lumMod val="75000"/>
                  </a:schemeClr>
                </a:solidFill>
                <a:latin typeface="Times New Roman" pitchFamily="18" charset="0"/>
                <a:cs typeface="Times New Roman" pitchFamily="18" charset="0"/>
              </a:rPr>
              <a:t>5.</a:t>
            </a:r>
            <a:r>
              <a:rPr lang="zh-CN" altLang="en-US" sz="2000" b="1" smtClean="0">
                <a:solidFill>
                  <a:schemeClr val="accent1">
                    <a:lumMod val="75000"/>
                  </a:schemeClr>
                </a:solidFill>
                <a:latin typeface="Times New Roman" pitchFamily="18" charset="0"/>
                <a:cs typeface="Times New Roman" pitchFamily="18" charset="0"/>
              </a:rPr>
              <a:t>解调：</a:t>
            </a:r>
            <a:r>
              <a:rPr lang="en-US" altLang="zh-CN" sz="2000" b="1" smtClean="0">
                <a:solidFill>
                  <a:schemeClr val="accent1">
                    <a:lumMod val="75000"/>
                  </a:schemeClr>
                </a:solidFill>
                <a:latin typeface="Times New Roman" pitchFamily="18" charset="0"/>
                <a:cs typeface="Times New Roman" pitchFamily="18" charset="0"/>
              </a:rPr>
              <a:t>011    011    001    101    001    100    000    011    110    111</a:t>
            </a:r>
          </a:p>
        </p:txBody>
      </p:sp>
      <p:sp>
        <p:nvSpPr>
          <p:cNvPr id="109" name="AutoShape 23"/>
          <p:cNvSpPr>
            <a:spLocks noChangeArrowheads="1"/>
          </p:cNvSpPr>
          <p:nvPr/>
        </p:nvSpPr>
        <p:spPr bwMode="auto">
          <a:xfrm>
            <a:off x="3962416" y="457200"/>
            <a:ext cx="1142970" cy="609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smtClean="0">
                <a:solidFill>
                  <a:srgbClr val="0000FF"/>
                </a:solidFill>
                <a:ea typeface="黑体" pitchFamily="2" charset="-122"/>
              </a:rPr>
              <a:t>试验</a:t>
            </a:r>
            <a:endParaRPr lang="en-US" altLang="zh-CN" sz="3200" b="1">
              <a:solidFill>
                <a:srgbClr val="0000FF"/>
              </a:solidFill>
              <a:ea typeface="黑体" pitchFamily="2" charset="-122"/>
            </a:endParaRPr>
          </a:p>
        </p:txBody>
      </p:sp>
    </p:spTree>
    <p:extLst>
      <p:ext uri="{BB962C8B-B14F-4D97-AF65-F5344CB8AC3E}">
        <p14:creationId xmlns:p14="http://schemas.microsoft.com/office/powerpoint/2010/main" val="3053254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8712200" y="1268413"/>
            <a:ext cx="431800" cy="431800"/>
            <a:chOff x="0" y="0"/>
            <a:chExt cx="681" cy="680"/>
          </a:xfrm>
        </p:grpSpPr>
        <p:sp>
          <p:nvSpPr>
            <p:cNvPr id="22633"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4"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5"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6"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1"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3"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4"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2536"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22537" name="Group 13"/>
          <p:cNvGrpSpPr>
            <a:grpSpLocks/>
          </p:cNvGrpSpPr>
          <p:nvPr/>
        </p:nvGrpSpPr>
        <p:grpSpPr bwMode="auto">
          <a:xfrm>
            <a:off x="5651500" y="188913"/>
            <a:ext cx="431800" cy="431800"/>
            <a:chOff x="0" y="0"/>
            <a:chExt cx="681" cy="680"/>
          </a:xfrm>
        </p:grpSpPr>
        <p:sp>
          <p:nvSpPr>
            <p:cNvPr id="22629"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0"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8" name="Group 18"/>
          <p:cNvGrpSpPr>
            <a:grpSpLocks/>
          </p:cNvGrpSpPr>
          <p:nvPr/>
        </p:nvGrpSpPr>
        <p:grpSpPr bwMode="auto">
          <a:xfrm>
            <a:off x="762000" y="5562600"/>
            <a:ext cx="1081088" cy="1079500"/>
            <a:chOff x="0" y="0"/>
            <a:chExt cx="681" cy="680"/>
          </a:xfrm>
        </p:grpSpPr>
        <p:sp>
          <p:nvSpPr>
            <p:cNvPr id="22625"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6"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7"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8" name="Oval 2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9" name="Group 23"/>
          <p:cNvGrpSpPr>
            <a:grpSpLocks/>
          </p:cNvGrpSpPr>
          <p:nvPr/>
        </p:nvGrpSpPr>
        <p:grpSpPr bwMode="auto">
          <a:xfrm>
            <a:off x="914400" y="6065838"/>
            <a:ext cx="792163" cy="792162"/>
            <a:chOff x="0" y="0"/>
            <a:chExt cx="681" cy="680"/>
          </a:xfrm>
        </p:grpSpPr>
        <p:sp>
          <p:nvSpPr>
            <p:cNvPr id="22621"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2"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3"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4" name="Oval 2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0" name="Group 28"/>
          <p:cNvGrpSpPr>
            <a:grpSpLocks/>
          </p:cNvGrpSpPr>
          <p:nvPr/>
        </p:nvGrpSpPr>
        <p:grpSpPr bwMode="auto">
          <a:xfrm>
            <a:off x="228600" y="5562600"/>
            <a:ext cx="1081088" cy="1079500"/>
            <a:chOff x="0" y="0"/>
            <a:chExt cx="681" cy="680"/>
          </a:xfrm>
        </p:grpSpPr>
        <p:sp>
          <p:nvSpPr>
            <p:cNvPr id="22617"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8"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9"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0"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1" name="Group 33"/>
          <p:cNvGrpSpPr>
            <a:grpSpLocks/>
          </p:cNvGrpSpPr>
          <p:nvPr/>
        </p:nvGrpSpPr>
        <p:grpSpPr bwMode="auto">
          <a:xfrm>
            <a:off x="0" y="5445125"/>
            <a:ext cx="576263" cy="647700"/>
            <a:chOff x="0" y="0"/>
            <a:chExt cx="681" cy="680"/>
          </a:xfrm>
        </p:grpSpPr>
        <p:sp>
          <p:nvSpPr>
            <p:cNvPr id="22613"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4"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5"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6" name="Oval 3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2" name="Group 38"/>
          <p:cNvGrpSpPr>
            <a:grpSpLocks/>
          </p:cNvGrpSpPr>
          <p:nvPr/>
        </p:nvGrpSpPr>
        <p:grpSpPr bwMode="auto">
          <a:xfrm>
            <a:off x="7524750" y="333375"/>
            <a:ext cx="792163" cy="790575"/>
            <a:chOff x="0" y="0"/>
            <a:chExt cx="681" cy="680"/>
          </a:xfrm>
        </p:grpSpPr>
        <p:sp>
          <p:nvSpPr>
            <p:cNvPr id="22609"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0"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1"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2" name="Oval 4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3" name="Group 43"/>
          <p:cNvGrpSpPr>
            <a:grpSpLocks/>
          </p:cNvGrpSpPr>
          <p:nvPr/>
        </p:nvGrpSpPr>
        <p:grpSpPr bwMode="auto">
          <a:xfrm>
            <a:off x="7924800" y="914400"/>
            <a:ext cx="936625" cy="863600"/>
            <a:chOff x="0" y="0"/>
            <a:chExt cx="681" cy="680"/>
          </a:xfrm>
        </p:grpSpPr>
        <p:sp>
          <p:nvSpPr>
            <p:cNvPr id="22605"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6"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7"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8" name="Oval 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4" name="Group 48"/>
          <p:cNvGrpSpPr>
            <a:grpSpLocks/>
          </p:cNvGrpSpPr>
          <p:nvPr/>
        </p:nvGrpSpPr>
        <p:grpSpPr bwMode="auto">
          <a:xfrm>
            <a:off x="7308850" y="765175"/>
            <a:ext cx="792163" cy="792163"/>
            <a:chOff x="0" y="0"/>
            <a:chExt cx="681" cy="680"/>
          </a:xfrm>
        </p:grpSpPr>
        <p:sp>
          <p:nvSpPr>
            <p:cNvPr id="22601"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2"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3"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4" name="Oval 5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5" name="Group 53"/>
          <p:cNvGrpSpPr>
            <a:grpSpLocks/>
          </p:cNvGrpSpPr>
          <p:nvPr/>
        </p:nvGrpSpPr>
        <p:grpSpPr bwMode="auto">
          <a:xfrm>
            <a:off x="6934200" y="304800"/>
            <a:ext cx="649288" cy="574675"/>
            <a:chOff x="0" y="0"/>
            <a:chExt cx="681" cy="680"/>
          </a:xfrm>
        </p:grpSpPr>
        <p:sp>
          <p:nvSpPr>
            <p:cNvPr id="22597"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8"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9"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0" name="Oval 5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6" name="Group 58"/>
          <p:cNvGrpSpPr>
            <a:grpSpLocks/>
          </p:cNvGrpSpPr>
          <p:nvPr/>
        </p:nvGrpSpPr>
        <p:grpSpPr bwMode="auto">
          <a:xfrm>
            <a:off x="533400" y="5486400"/>
            <a:ext cx="576263" cy="576263"/>
            <a:chOff x="0" y="0"/>
            <a:chExt cx="681" cy="680"/>
          </a:xfrm>
        </p:grpSpPr>
        <p:sp>
          <p:nvSpPr>
            <p:cNvPr id="22593"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4"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5"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6"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7" name="Group 63"/>
          <p:cNvGrpSpPr>
            <a:grpSpLocks/>
          </p:cNvGrpSpPr>
          <p:nvPr/>
        </p:nvGrpSpPr>
        <p:grpSpPr bwMode="auto">
          <a:xfrm>
            <a:off x="6781800" y="533400"/>
            <a:ext cx="720725" cy="647700"/>
            <a:chOff x="0" y="0"/>
            <a:chExt cx="681" cy="680"/>
          </a:xfrm>
        </p:grpSpPr>
        <p:sp>
          <p:nvSpPr>
            <p:cNvPr id="22589"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0"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1"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2"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8" name="Group 68"/>
          <p:cNvGrpSpPr>
            <a:grpSpLocks/>
          </p:cNvGrpSpPr>
          <p:nvPr/>
        </p:nvGrpSpPr>
        <p:grpSpPr bwMode="auto">
          <a:xfrm>
            <a:off x="304800" y="5334000"/>
            <a:ext cx="287338" cy="288925"/>
            <a:chOff x="0" y="0"/>
            <a:chExt cx="681" cy="680"/>
          </a:xfrm>
        </p:grpSpPr>
        <p:sp>
          <p:nvSpPr>
            <p:cNvPr id="22585"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6"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7"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8" name="Oval 7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9" name="Group 73"/>
          <p:cNvGrpSpPr>
            <a:grpSpLocks/>
          </p:cNvGrpSpPr>
          <p:nvPr/>
        </p:nvGrpSpPr>
        <p:grpSpPr bwMode="auto">
          <a:xfrm>
            <a:off x="8604250" y="404813"/>
            <a:ext cx="287338" cy="288925"/>
            <a:chOff x="0" y="0"/>
            <a:chExt cx="681" cy="680"/>
          </a:xfrm>
        </p:grpSpPr>
        <p:sp>
          <p:nvSpPr>
            <p:cNvPr id="22581"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2"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3"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4" name="Oval 7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0" name="Group 78"/>
          <p:cNvGrpSpPr>
            <a:grpSpLocks/>
          </p:cNvGrpSpPr>
          <p:nvPr/>
        </p:nvGrpSpPr>
        <p:grpSpPr bwMode="auto">
          <a:xfrm>
            <a:off x="1295400" y="5867400"/>
            <a:ext cx="215900" cy="215900"/>
            <a:chOff x="0" y="0"/>
            <a:chExt cx="681" cy="680"/>
          </a:xfrm>
        </p:grpSpPr>
        <p:sp>
          <p:nvSpPr>
            <p:cNvPr id="22577"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8"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9"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0"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1" name="Group 83"/>
          <p:cNvGrpSpPr>
            <a:grpSpLocks/>
          </p:cNvGrpSpPr>
          <p:nvPr/>
        </p:nvGrpSpPr>
        <p:grpSpPr bwMode="auto">
          <a:xfrm>
            <a:off x="8532813" y="620713"/>
            <a:ext cx="215900" cy="215900"/>
            <a:chOff x="0" y="0"/>
            <a:chExt cx="681" cy="680"/>
          </a:xfrm>
        </p:grpSpPr>
        <p:sp>
          <p:nvSpPr>
            <p:cNvPr id="22573"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4"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5"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6" name="Oval 8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2" name="Group 88"/>
          <p:cNvGrpSpPr>
            <a:grpSpLocks/>
          </p:cNvGrpSpPr>
          <p:nvPr/>
        </p:nvGrpSpPr>
        <p:grpSpPr bwMode="auto">
          <a:xfrm>
            <a:off x="6477000" y="152400"/>
            <a:ext cx="647700" cy="647700"/>
            <a:chOff x="0" y="0"/>
            <a:chExt cx="681" cy="680"/>
          </a:xfrm>
        </p:grpSpPr>
        <p:sp>
          <p:nvSpPr>
            <p:cNvPr id="22569"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0"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1"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2" name="Oval 9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3" name="Group 93"/>
          <p:cNvGrpSpPr>
            <a:grpSpLocks/>
          </p:cNvGrpSpPr>
          <p:nvPr/>
        </p:nvGrpSpPr>
        <p:grpSpPr bwMode="auto">
          <a:xfrm>
            <a:off x="8675688" y="5949950"/>
            <a:ext cx="215900" cy="215900"/>
            <a:chOff x="0" y="0"/>
            <a:chExt cx="681" cy="680"/>
          </a:xfrm>
        </p:grpSpPr>
        <p:sp>
          <p:nvSpPr>
            <p:cNvPr id="22565"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6"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7"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8" name="Oval 9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4" name="Group 98"/>
          <p:cNvGrpSpPr>
            <a:grpSpLocks/>
          </p:cNvGrpSpPr>
          <p:nvPr/>
        </p:nvGrpSpPr>
        <p:grpSpPr bwMode="auto">
          <a:xfrm>
            <a:off x="8710613" y="5661025"/>
            <a:ext cx="433387" cy="431800"/>
            <a:chOff x="0" y="0"/>
            <a:chExt cx="681" cy="680"/>
          </a:xfrm>
        </p:grpSpPr>
        <p:sp>
          <p:nvSpPr>
            <p:cNvPr id="22561"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2"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3"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Oval 10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55" name="Group 103"/>
          <p:cNvGrpSpPr>
            <a:grpSpLocks/>
          </p:cNvGrpSpPr>
          <p:nvPr/>
        </p:nvGrpSpPr>
        <p:grpSpPr bwMode="auto">
          <a:xfrm>
            <a:off x="8532813" y="5734050"/>
            <a:ext cx="287337" cy="288925"/>
            <a:chOff x="0" y="0"/>
            <a:chExt cx="681" cy="680"/>
          </a:xfrm>
        </p:grpSpPr>
        <p:sp>
          <p:nvSpPr>
            <p:cNvPr id="22557" name="AutoShape 10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8" name="AutoShape 10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9" name="AutoShape 10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Oval 10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 name="TextBox 2">
            <a:hlinkClick r:id="rId2" action="ppaction://hlinkfile" tooltip="将后两个寄存器的值作为状态"/>
          </p:cNvPr>
          <p:cNvSpPr txBox="1">
            <a:spLocks noChangeArrowheads="1"/>
          </p:cNvSpPr>
          <p:nvPr/>
        </p:nvSpPr>
        <p:spPr bwMode="auto">
          <a:xfrm>
            <a:off x="3318794" y="1123940"/>
            <a:ext cx="25509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000" b="1" smtClean="0">
                <a:latin typeface="Times New Roman" pitchFamily="18" charset="0"/>
                <a:cs typeface="Times New Roman" pitchFamily="18" charset="0"/>
              </a:rPr>
              <a:t> </a:t>
            </a:r>
            <a:r>
              <a:rPr lang="en-US" altLang="zh-CN" sz="2000" b="1" smtClean="0">
                <a:solidFill>
                  <a:schemeClr val="accent1">
                    <a:lumMod val="75000"/>
                  </a:schemeClr>
                </a:solidFill>
                <a:latin typeface="Times New Roman" pitchFamily="18" charset="0"/>
                <a:cs typeface="Times New Roman" pitchFamily="18" charset="0"/>
              </a:rPr>
              <a:t>(3,1,3)</a:t>
            </a:r>
            <a:r>
              <a:rPr lang="zh-CN" altLang="en-US" sz="2000" b="1" smtClean="0">
                <a:solidFill>
                  <a:schemeClr val="accent1">
                    <a:lumMod val="75000"/>
                  </a:schemeClr>
                </a:solidFill>
                <a:latin typeface="Times New Roman" pitchFamily="18" charset="0"/>
                <a:cs typeface="Times New Roman" pitchFamily="18" charset="0"/>
              </a:rPr>
              <a:t>卷积码篱笆图</a:t>
            </a:r>
          </a:p>
        </p:txBody>
      </p:sp>
      <p:sp>
        <p:nvSpPr>
          <p:cNvPr id="109" name="AutoShape 23"/>
          <p:cNvSpPr>
            <a:spLocks noChangeArrowheads="1"/>
          </p:cNvSpPr>
          <p:nvPr/>
        </p:nvSpPr>
        <p:spPr bwMode="auto">
          <a:xfrm>
            <a:off x="3962416" y="457200"/>
            <a:ext cx="1142970" cy="609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smtClean="0">
                <a:solidFill>
                  <a:srgbClr val="0000FF"/>
                </a:solidFill>
                <a:ea typeface="黑体" pitchFamily="2" charset="-122"/>
              </a:rPr>
              <a:t>试验</a:t>
            </a:r>
            <a:endParaRPr lang="en-US" altLang="zh-CN" sz="3200" b="1">
              <a:solidFill>
                <a:srgbClr val="0000FF"/>
              </a:solidFill>
              <a:ea typeface="黑体" pitchFamily="2" charset="-122"/>
            </a:endParaRPr>
          </a:p>
        </p:txBody>
      </p:sp>
      <p:sp>
        <p:nvSpPr>
          <p:cNvPr id="111" name="TextBox 2">
            <a:hlinkClick r:id="rId2" action="ppaction://hlinkfile" tooltip="将后两个寄存器的值作为状态"/>
          </p:cNvPr>
          <p:cNvSpPr txBox="1">
            <a:spLocks noChangeArrowheads="1"/>
          </p:cNvSpPr>
          <p:nvPr/>
        </p:nvSpPr>
        <p:spPr bwMode="auto">
          <a:xfrm>
            <a:off x="9605" y="1600248"/>
            <a:ext cx="295307" cy="3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70000"/>
              </a:lnSpc>
              <a:defRPr/>
            </a:pPr>
            <a:r>
              <a:rPr lang="en-US" altLang="zh-CN" sz="2800" b="1" smtClean="0">
                <a:solidFill>
                  <a:schemeClr val="accent1">
                    <a:lumMod val="75000"/>
                  </a:schemeClr>
                </a:solidFill>
                <a:latin typeface="Times New Roman" pitchFamily="18" charset="0"/>
                <a:cs typeface="Times New Roman" pitchFamily="18" charset="0"/>
              </a:rPr>
              <a:t>a</a:t>
            </a:r>
          </a:p>
          <a:p>
            <a:pPr eaLnBrk="1" hangingPunct="1">
              <a:lnSpc>
                <a:spcPct val="170000"/>
              </a:lnSpc>
              <a:defRPr/>
            </a:pPr>
            <a:r>
              <a:rPr lang="en-US" altLang="zh-CN" sz="2800" b="1" smtClean="0">
                <a:solidFill>
                  <a:schemeClr val="accent1">
                    <a:lumMod val="75000"/>
                  </a:schemeClr>
                </a:solidFill>
                <a:latin typeface="Times New Roman" pitchFamily="18" charset="0"/>
                <a:cs typeface="Times New Roman" pitchFamily="18" charset="0"/>
              </a:rPr>
              <a:t>b</a:t>
            </a:r>
          </a:p>
          <a:p>
            <a:pPr eaLnBrk="1" hangingPunct="1">
              <a:lnSpc>
                <a:spcPct val="170000"/>
              </a:lnSpc>
              <a:defRPr/>
            </a:pPr>
            <a:r>
              <a:rPr lang="en-US" altLang="zh-CN" sz="2800" b="1" smtClean="0">
                <a:solidFill>
                  <a:schemeClr val="accent1">
                    <a:lumMod val="75000"/>
                  </a:schemeClr>
                </a:solidFill>
                <a:latin typeface="Times New Roman" pitchFamily="18" charset="0"/>
                <a:cs typeface="Times New Roman" pitchFamily="18" charset="0"/>
              </a:rPr>
              <a:t>c</a:t>
            </a:r>
          </a:p>
          <a:p>
            <a:pPr eaLnBrk="1" hangingPunct="1">
              <a:lnSpc>
                <a:spcPct val="170000"/>
              </a:lnSpc>
              <a:defRPr/>
            </a:pPr>
            <a:r>
              <a:rPr lang="en-US" altLang="zh-CN" sz="2800" b="1" smtClean="0">
                <a:solidFill>
                  <a:schemeClr val="accent1">
                    <a:lumMod val="75000"/>
                  </a:schemeClr>
                </a:solidFill>
                <a:latin typeface="Times New Roman" pitchFamily="18" charset="0"/>
                <a:cs typeface="Times New Roman" pitchFamily="18" charset="0"/>
              </a:rPr>
              <a:t>d</a:t>
            </a:r>
          </a:p>
        </p:txBody>
      </p:sp>
      <p:sp>
        <p:nvSpPr>
          <p:cNvPr id="2" name="椭圆 1"/>
          <p:cNvSpPr/>
          <p:nvPr/>
        </p:nvSpPr>
        <p:spPr>
          <a:xfrm>
            <a:off x="381110"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600" smtClean="0">
                <a:solidFill>
                  <a:srgbClr val="FF0000"/>
                </a:solidFill>
              </a:rPr>
              <a:t>0</a:t>
            </a:r>
            <a:endParaRPr lang="zh-CN" altLang="en-US" sz="1600">
              <a:solidFill>
                <a:srgbClr val="FF0000"/>
              </a:solidFill>
            </a:endParaRPr>
          </a:p>
        </p:txBody>
      </p:sp>
      <p:sp>
        <p:nvSpPr>
          <p:cNvPr id="115" name="椭圆 114"/>
          <p:cNvSpPr/>
          <p:nvPr/>
        </p:nvSpPr>
        <p:spPr>
          <a:xfrm>
            <a:off x="1168398" y="1901104"/>
            <a:ext cx="360000" cy="367873"/>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600" smtClean="0">
                <a:solidFill>
                  <a:srgbClr val="FF0000"/>
                </a:solidFill>
              </a:rPr>
              <a:t>2</a:t>
            </a:r>
            <a:endParaRPr lang="zh-CN" altLang="en-US" sz="1600">
              <a:solidFill>
                <a:srgbClr val="FF0000"/>
              </a:solidFill>
            </a:endParaRPr>
          </a:p>
        </p:txBody>
      </p:sp>
      <p:sp>
        <p:nvSpPr>
          <p:cNvPr id="116" name="椭圆 115"/>
          <p:cNvSpPr/>
          <p:nvPr/>
        </p:nvSpPr>
        <p:spPr>
          <a:xfrm>
            <a:off x="1168398"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1</a:t>
            </a:r>
            <a:endParaRPr lang="zh-CN" altLang="en-US">
              <a:solidFill>
                <a:srgbClr val="FF0000"/>
              </a:solidFill>
            </a:endParaRPr>
          </a:p>
        </p:txBody>
      </p:sp>
      <p:sp>
        <p:nvSpPr>
          <p:cNvPr id="120" name="椭圆 119"/>
          <p:cNvSpPr/>
          <p:nvPr/>
        </p:nvSpPr>
        <p:spPr>
          <a:xfrm>
            <a:off x="2006576"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4</a:t>
            </a:r>
            <a:endParaRPr lang="zh-CN" altLang="en-US">
              <a:solidFill>
                <a:srgbClr val="FF0000"/>
              </a:solidFill>
            </a:endParaRPr>
          </a:p>
        </p:txBody>
      </p:sp>
      <p:sp>
        <p:nvSpPr>
          <p:cNvPr id="121" name="椭圆 120"/>
          <p:cNvSpPr/>
          <p:nvPr/>
        </p:nvSpPr>
        <p:spPr>
          <a:xfrm>
            <a:off x="2006576"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3</a:t>
            </a:r>
            <a:endParaRPr lang="zh-CN" altLang="en-US">
              <a:solidFill>
                <a:srgbClr val="FF0000"/>
              </a:solidFill>
            </a:endParaRPr>
          </a:p>
        </p:txBody>
      </p:sp>
      <p:sp>
        <p:nvSpPr>
          <p:cNvPr id="122" name="椭圆 121"/>
          <p:cNvSpPr/>
          <p:nvPr/>
        </p:nvSpPr>
        <p:spPr>
          <a:xfrm>
            <a:off x="2006576" y="334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2</a:t>
            </a:r>
            <a:endParaRPr lang="zh-CN" altLang="en-US">
              <a:solidFill>
                <a:srgbClr val="FF0000"/>
              </a:solidFill>
            </a:endParaRPr>
          </a:p>
        </p:txBody>
      </p:sp>
      <p:sp>
        <p:nvSpPr>
          <p:cNvPr id="123" name="椭圆 122"/>
          <p:cNvSpPr/>
          <p:nvPr/>
        </p:nvSpPr>
        <p:spPr>
          <a:xfrm>
            <a:off x="2006576" y="406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3</a:t>
            </a:r>
            <a:endParaRPr lang="zh-CN" altLang="en-US">
              <a:solidFill>
                <a:srgbClr val="FF0000"/>
              </a:solidFill>
            </a:endParaRPr>
          </a:p>
        </p:txBody>
      </p:sp>
      <p:sp>
        <p:nvSpPr>
          <p:cNvPr id="124" name="椭圆 123"/>
          <p:cNvSpPr/>
          <p:nvPr/>
        </p:nvSpPr>
        <p:spPr>
          <a:xfrm>
            <a:off x="2844754"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3</a:t>
            </a:r>
            <a:endParaRPr lang="zh-CN" altLang="en-US">
              <a:solidFill>
                <a:srgbClr val="FF0000"/>
              </a:solidFill>
            </a:endParaRPr>
          </a:p>
        </p:txBody>
      </p:sp>
      <p:sp>
        <p:nvSpPr>
          <p:cNvPr id="125" name="椭圆 124"/>
          <p:cNvSpPr/>
          <p:nvPr/>
        </p:nvSpPr>
        <p:spPr>
          <a:xfrm>
            <a:off x="2844754"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4</a:t>
            </a:r>
            <a:endParaRPr lang="zh-CN" altLang="en-US">
              <a:solidFill>
                <a:srgbClr val="FF0000"/>
              </a:solidFill>
            </a:endParaRPr>
          </a:p>
        </p:txBody>
      </p:sp>
      <p:sp>
        <p:nvSpPr>
          <p:cNvPr id="126" name="椭圆 125"/>
          <p:cNvSpPr/>
          <p:nvPr/>
        </p:nvSpPr>
        <p:spPr>
          <a:xfrm>
            <a:off x="2844754" y="334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3</a:t>
            </a:r>
            <a:endParaRPr lang="zh-CN" altLang="en-US">
              <a:solidFill>
                <a:srgbClr val="FF0000"/>
              </a:solidFill>
            </a:endParaRPr>
          </a:p>
        </p:txBody>
      </p:sp>
      <p:sp>
        <p:nvSpPr>
          <p:cNvPr id="127" name="椭圆 126"/>
          <p:cNvSpPr/>
          <p:nvPr/>
        </p:nvSpPr>
        <p:spPr>
          <a:xfrm>
            <a:off x="2844754" y="406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4</a:t>
            </a:r>
            <a:endParaRPr lang="zh-CN" altLang="en-US">
              <a:solidFill>
                <a:srgbClr val="FF0000"/>
              </a:solidFill>
            </a:endParaRPr>
          </a:p>
        </p:txBody>
      </p:sp>
      <p:sp>
        <p:nvSpPr>
          <p:cNvPr id="128" name="椭圆 127"/>
          <p:cNvSpPr/>
          <p:nvPr/>
        </p:nvSpPr>
        <p:spPr>
          <a:xfrm>
            <a:off x="3682932"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5</a:t>
            </a:r>
            <a:endParaRPr lang="zh-CN" altLang="en-US">
              <a:solidFill>
                <a:srgbClr val="FF0000"/>
              </a:solidFill>
            </a:endParaRPr>
          </a:p>
        </p:txBody>
      </p:sp>
      <p:sp>
        <p:nvSpPr>
          <p:cNvPr id="129" name="椭圆 128"/>
          <p:cNvSpPr/>
          <p:nvPr/>
        </p:nvSpPr>
        <p:spPr>
          <a:xfrm>
            <a:off x="3682932"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4</a:t>
            </a:r>
            <a:endParaRPr lang="zh-CN" altLang="en-US">
              <a:solidFill>
                <a:srgbClr val="FF0000"/>
              </a:solidFill>
            </a:endParaRPr>
          </a:p>
        </p:txBody>
      </p:sp>
      <p:sp>
        <p:nvSpPr>
          <p:cNvPr id="130" name="椭圆 129"/>
          <p:cNvSpPr/>
          <p:nvPr/>
        </p:nvSpPr>
        <p:spPr>
          <a:xfrm>
            <a:off x="3682932" y="334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5</a:t>
            </a:r>
            <a:endParaRPr lang="zh-CN" altLang="en-US">
              <a:solidFill>
                <a:srgbClr val="FF0000"/>
              </a:solidFill>
            </a:endParaRPr>
          </a:p>
        </p:txBody>
      </p:sp>
      <p:sp>
        <p:nvSpPr>
          <p:cNvPr id="131" name="椭圆 130"/>
          <p:cNvSpPr/>
          <p:nvPr/>
        </p:nvSpPr>
        <p:spPr>
          <a:xfrm>
            <a:off x="3682932" y="406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4</a:t>
            </a:r>
            <a:endParaRPr lang="zh-CN" altLang="en-US">
              <a:solidFill>
                <a:srgbClr val="FF0000"/>
              </a:solidFill>
            </a:endParaRPr>
          </a:p>
        </p:txBody>
      </p:sp>
      <p:sp>
        <p:nvSpPr>
          <p:cNvPr id="132" name="椭圆 131"/>
          <p:cNvSpPr/>
          <p:nvPr/>
        </p:nvSpPr>
        <p:spPr>
          <a:xfrm>
            <a:off x="4521110"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6</a:t>
            </a:r>
            <a:endParaRPr lang="zh-CN" altLang="en-US">
              <a:solidFill>
                <a:srgbClr val="FF0000"/>
              </a:solidFill>
            </a:endParaRPr>
          </a:p>
        </p:txBody>
      </p:sp>
      <p:sp>
        <p:nvSpPr>
          <p:cNvPr id="133" name="椭圆 132"/>
          <p:cNvSpPr/>
          <p:nvPr/>
        </p:nvSpPr>
        <p:spPr>
          <a:xfrm>
            <a:off x="4521110"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7</a:t>
            </a:r>
            <a:endParaRPr lang="zh-CN" altLang="en-US">
              <a:solidFill>
                <a:srgbClr val="FF0000"/>
              </a:solidFill>
            </a:endParaRPr>
          </a:p>
        </p:txBody>
      </p:sp>
      <p:sp>
        <p:nvSpPr>
          <p:cNvPr id="134" name="椭圆 133"/>
          <p:cNvSpPr/>
          <p:nvPr/>
        </p:nvSpPr>
        <p:spPr>
          <a:xfrm>
            <a:off x="4521110" y="334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4</a:t>
            </a:r>
            <a:endParaRPr lang="zh-CN" altLang="en-US">
              <a:solidFill>
                <a:srgbClr val="FF0000"/>
              </a:solidFill>
            </a:endParaRPr>
          </a:p>
        </p:txBody>
      </p:sp>
      <p:sp>
        <p:nvSpPr>
          <p:cNvPr id="135" name="椭圆 134"/>
          <p:cNvSpPr/>
          <p:nvPr/>
        </p:nvSpPr>
        <p:spPr>
          <a:xfrm>
            <a:off x="4521110" y="406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5</a:t>
            </a:r>
            <a:endParaRPr lang="zh-CN" altLang="en-US">
              <a:solidFill>
                <a:srgbClr val="FF0000"/>
              </a:solidFill>
            </a:endParaRPr>
          </a:p>
        </p:txBody>
      </p:sp>
      <p:sp>
        <p:nvSpPr>
          <p:cNvPr id="136" name="椭圆 135"/>
          <p:cNvSpPr/>
          <p:nvPr/>
        </p:nvSpPr>
        <p:spPr>
          <a:xfrm>
            <a:off x="5359288"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7</a:t>
            </a:r>
            <a:endParaRPr lang="zh-CN" altLang="en-US">
              <a:solidFill>
                <a:srgbClr val="FF0000"/>
              </a:solidFill>
            </a:endParaRPr>
          </a:p>
        </p:txBody>
      </p:sp>
      <p:sp>
        <p:nvSpPr>
          <p:cNvPr id="137" name="椭圆 136"/>
          <p:cNvSpPr/>
          <p:nvPr/>
        </p:nvSpPr>
        <p:spPr>
          <a:xfrm>
            <a:off x="5359288"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4</a:t>
            </a:r>
            <a:endParaRPr lang="zh-CN" altLang="en-US">
              <a:solidFill>
                <a:srgbClr val="FF0000"/>
              </a:solidFill>
            </a:endParaRPr>
          </a:p>
        </p:txBody>
      </p:sp>
      <p:sp>
        <p:nvSpPr>
          <p:cNvPr id="138" name="椭圆 137"/>
          <p:cNvSpPr/>
          <p:nvPr/>
        </p:nvSpPr>
        <p:spPr>
          <a:xfrm>
            <a:off x="5359288" y="334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7</a:t>
            </a:r>
            <a:endParaRPr lang="zh-CN" altLang="en-US">
              <a:solidFill>
                <a:srgbClr val="FF0000"/>
              </a:solidFill>
            </a:endParaRPr>
          </a:p>
        </p:txBody>
      </p:sp>
      <p:sp>
        <p:nvSpPr>
          <p:cNvPr id="139" name="椭圆 138"/>
          <p:cNvSpPr/>
          <p:nvPr/>
        </p:nvSpPr>
        <p:spPr>
          <a:xfrm>
            <a:off x="5359288" y="406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6</a:t>
            </a:r>
            <a:endParaRPr lang="zh-CN" altLang="en-US">
              <a:solidFill>
                <a:srgbClr val="FF0000"/>
              </a:solidFill>
            </a:endParaRPr>
          </a:p>
        </p:txBody>
      </p:sp>
      <p:sp>
        <p:nvSpPr>
          <p:cNvPr id="140" name="椭圆 139"/>
          <p:cNvSpPr/>
          <p:nvPr/>
        </p:nvSpPr>
        <p:spPr>
          <a:xfrm>
            <a:off x="6197466"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7</a:t>
            </a:r>
            <a:endParaRPr lang="zh-CN" altLang="en-US">
              <a:solidFill>
                <a:srgbClr val="FF0000"/>
              </a:solidFill>
            </a:endParaRPr>
          </a:p>
        </p:txBody>
      </p:sp>
      <p:sp>
        <p:nvSpPr>
          <p:cNvPr id="141" name="椭圆 140"/>
          <p:cNvSpPr/>
          <p:nvPr/>
        </p:nvSpPr>
        <p:spPr>
          <a:xfrm>
            <a:off x="6197466"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8</a:t>
            </a:r>
            <a:endParaRPr lang="zh-CN" altLang="en-US">
              <a:solidFill>
                <a:srgbClr val="FF0000"/>
              </a:solidFill>
            </a:endParaRPr>
          </a:p>
        </p:txBody>
      </p:sp>
      <p:sp>
        <p:nvSpPr>
          <p:cNvPr id="142" name="椭圆 141"/>
          <p:cNvSpPr/>
          <p:nvPr/>
        </p:nvSpPr>
        <p:spPr>
          <a:xfrm>
            <a:off x="6197466" y="334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5</a:t>
            </a:r>
            <a:endParaRPr lang="zh-CN" altLang="en-US">
              <a:solidFill>
                <a:srgbClr val="FF0000"/>
              </a:solidFill>
            </a:endParaRPr>
          </a:p>
        </p:txBody>
      </p:sp>
      <p:sp>
        <p:nvSpPr>
          <p:cNvPr id="143" name="椭圆 142"/>
          <p:cNvSpPr/>
          <p:nvPr/>
        </p:nvSpPr>
        <p:spPr>
          <a:xfrm>
            <a:off x="6197466" y="406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6</a:t>
            </a:r>
            <a:endParaRPr lang="zh-CN" altLang="en-US">
              <a:solidFill>
                <a:srgbClr val="FF0000"/>
              </a:solidFill>
            </a:endParaRPr>
          </a:p>
        </p:txBody>
      </p:sp>
      <p:sp>
        <p:nvSpPr>
          <p:cNvPr id="144" name="椭圆 143"/>
          <p:cNvSpPr/>
          <p:nvPr/>
        </p:nvSpPr>
        <p:spPr>
          <a:xfrm>
            <a:off x="7035644"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5</a:t>
            </a:r>
            <a:endParaRPr lang="zh-CN" altLang="en-US">
              <a:solidFill>
                <a:srgbClr val="FF0000"/>
              </a:solidFill>
            </a:endParaRPr>
          </a:p>
        </p:txBody>
      </p:sp>
      <p:sp>
        <p:nvSpPr>
          <p:cNvPr id="145" name="椭圆 144"/>
          <p:cNvSpPr/>
          <p:nvPr/>
        </p:nvSpPr>
        <p:spPr>
          <a:xfrm>
            <a:off x="7035644"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8</a:t>
            </a:r>
            <a:endParaRPr lang="zh-CN" altLang="en-US">
              <a:solidFill>
                <a:srgbClr val="FF0000"/>
              </a:solidFill>
            </a:endParaRPr>
          </a:p>
        </p:txBody>
      </p:sp>
      <p:sp>
        <p:nvSpPr>
          <p:cNvPr id="146" name="椭圆 145"/>
          <p:cNvSpPr/>
          <p:nvPr/>
        </p:nvSpPr>
        <p:spPr>
          <a:xfrm>
            <a:off x="7035644" y="334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7</a:t>
            </a:r>
            <a:endParaRPr lang="zh-CN" altLang="en-US">
              <a:solidFill>
                <a:srgbClr val="FF0000"/>
              </a:solidFill>
            </a:endParaRPr>
          </a:p>
        </p:txBody>
      </p:sp>
      <p:sp>
        <p:nvSpPr>
          <p:cNvPr id="147" name="椭圆 146"/>
          <p:cNvSpPr/>
          <p:nvPr/>
        </p:nvSpPr>
        <p:spPr>
          <a:xfrm>
            <a:off x="7035644" y="406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8</a:t>
            </a:r>
            <a:endParaRPr lang="zh-CN" altLang="en-US">
              <a:solidFill>
                <a:srgbClr val="FF0000"/>
              </a:solidFill>
            </a:endParaRPr>
          </a:p>
        </p:txBody>
      </p:sp>
      <p:sp>
        <p:nvSpPr>
          <p:cNvPr id="148" name="椭圆 147"/>
          <p:cNvSpPr/>
          <p:nvPr/>
        </p:nvSpPr>
        <p:spPr>
          <a:xfrm>
            <a:off x="7873822"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7</a:t>
            </a:r>
            <a:endParaRPr lang="zh-CN" altLang="en-US">
              <a:solidFill>
                <a:srgbClr val="FF0000"/>
              </a:solidFill>
            </a:endParaRPr>
          </a:p>
        </p:txBody>
      </p:sp>
      <p:sp>
        <p:nvSpPr>
          <p:cNvPr id="149" name="椭圆 148"/>
          <p:cNvSpPr/>
          <p:nvPr/>
        </p:nvSpPr>
        <p:spPr>
          <a:xfrm>
            <a:off x="7873822"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6</a:t>
            </a:r>
            <a:endParaRPr lang="zh-CN" altLang="en-US">
              <a:solidFill>
                <a:srgbClr val="FF0000"/>
              </a:solidFill>
            </a:endParaRPr>
          </a:p>
        </p:txBody>
      </p:sp>
      <p:sp>
        <p:nvSpPr>
          <p:cNvPr id="150" name="椭圆 149"/>
          <p:cNvSpPr/>
          <p:nvPr/>
        </p:nvSpPr>
        <p:spPr>
          <a:xfrm>
            <a:off x="7873822" y="334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9</a:t>
            </a:r>
            <a:endParaRPr lang="zh-CN" altLang="en-US">
              <a:solidFill>
                <a:srgbClr val="FF0000"/>
              </a:solidFill>
            </a:endParaRPr>
          </a:p>
        </p:txBody>
      </p:sp>
      <p:sp>
        <p:nvSpPr>
          <p:cNvPr id="151" name="椭圆 150"/>
          <p:cNvSpPr/>
          <p:nvPr/>
        </p:nvSpPr>
        <p:spPr>
          <a:xfrm>
            <a:off x="7873822" y="406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8</a:t>
            </a:r>
            <a:endParaRPr lang="zh-CN" altLang="en-US">
              <a:solidFill>
                <a:srgbClr val="FF0000"/>
              </a:solidFill>
            </a:endParaRPr>
          </a:p>
        </p:txBody>
      </p:sp>
      <p:sp>
        <p:nvSpPr>
          <p:cNvPr id="153" name="椭圆 152"/>
          <p:cNvSpPr/>
          <p:nvPr/>
        </p:nvSpPr>
        <p:spPr>
          <a:xfrm>
            <a:off x="8712000" y="190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600" smtClean="0">
                <a:solidFill>
                  <a:srgbClr val="FF0000"/>
                </a:solidFill>
              </a:rPr>
              <a:t>10</a:t>
            </a:r>
            <a:endParaRPr lang="zh-CN" altLang="en-US" sz="1600">
              <a:solidFill>
                <a:srgbClr val="FF0000"/>
              </a:solidFill>
            </a:endParaRPr>
          </a:p>
        </p:txBody>
      </p:sp>
      <p:sp>
        <p:nvSpPr>
          <p:cNvPr id="154" name="椭圆 153"/>
          <p:cNvSpPr/>
          <p:nvPr/>
        </p:nvSpPr>
        <p:spPr>
          <a:xfrm>
            <a:off x="8712000" y="262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7</a:t>
            </a:r>
            <a:endParaRPr lang="zh-CN" altLang="en-US">
              <a:solidFill>
                <a:srgbClr val="FF0000"/>
              </a:solidFill>
            </a:endParaRPr>
          </a:p>
        </p:txBody>
      </p:sp>
      <p:sp>
        <p:nvSpPr>
          <p:cNvPr id="155" name="椭圆 154"/>
          <p:cNvSpPr/>
          <p:nvPr/>
        </p:nvSpPr>
        <p:spPr>
          <a:xfrm>
            <a:off x="8712000" y="334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8</a:t>
            </a:r>
            <a:endParaRPr lang="zh-CN" altLang="en-US">
              <a:solidFill>
                <a:srgbClr val="FF0000"/>
              </a:solidFill>
            </a:endParaRPr>
          </a:p>
        </p:txBody>
      </p:sp>
      <p:sp>
        <p:nvSpPr>
          <p:cNvPr id="156" name="椭圆 155"/>
          <p:cNvSpPr/>
          <p:nvPr/>
        </p:nvSpPr>
        <p:spPr>
          <a:xfrm>
            <a:off x="8712000" y="4065040"/>
            <a:ext cx="360000" cy="360000"/>
          </a:xfrm>
          <a:prstGeom prst="ellipse">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mtClean="0">
                <a:solidFill>
                  <a:srgbClr val="FF0000"/>
                </a:solidFill>
              </a:rPr>
              <a:t>7</a:t>
            </a:r>
            <a:endParaRPr lang="zh-CN" altLang="en-US">
              <a:solidFill>
                <a:srgbClr val="FF0000"/>
              </a:solidFill>
            </a:endParaRPr>
          </a:p>
        </p:txBody>
      </p:sp>
      <p:sp>
        <p:nvSpPr>
          <p:cNvPr id="157" name="TextBox 2">
            <a:hlinkClick r:id="rId2" action="ppaction://hlinkfile" tooltip="将后两个寄存器的值作为状态"/>
          </p:cNvPr>
          <p:cNvSpPr txBox="1">
            <a:spLocks noChangeArrowheads="1"/>
          </p:cNvSpPr>
          <p:nvPr/>
        </p:nvSpPr>
        <p:spPr bwMode="auto">
          <a:xfrm>
            <a:off x="686562" y="4476652"/>
            <a:ext cx="81278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000" b="1" smtClean="0">
                <a:solidFill>
                  <a:schemeClr val="accent1">
                    <a:lumMod val="75000"/>
                  </a:schemeClr>
                </a:solidFill>
                <a:latin typeface="Times New Roman" pitchFamily="18" charset="0"/>
                <a:cs typeface="Times New Roman" pitchFamily="18" charset="0"/>
              </a:rPr>
              <a:t>011       011       001       101        001       100       000       011        110       111    </a:t>
            </a:r>
            <a:endParaRPr lang="zh-CN" altLang="en-US" sz="2000" b="1" smtClean="0">
              <a:solidFill>
                <a:schemeClr val="accent1">
                  <a:lumMod val="75000"/>
                </a:schemeClr>
              </a:solidFill>
              <a:latin typeface="Times New Roman" pitchFamily="18" charset="0"/>
              <a:cs typeface="Times New Roman" pitchFamily="18" charset="0"/>
            </a:endParaRPr>
          </a:p>
        </p:txBody>
      </p:sp>
      <p:cxnSp>
        <p:nvCxnSpPr>
          <p:cNvPr id="6" name="直接箭头连接符 5"/>
          <p:cNvCxnSpPr>
            <a:stCxn id="2" idx="6"/>
            <a:endCxn id="115" idx="2"/>
          </p:cNvCxnSpPr>
          <p:nvPr/>
        </p:nvCxnSpPr>
        <p:spPr>
          <a:xfrm>
            <a:off x="741110" y="2085040"/>
            <a:ext cx="427288" cy="1"/>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a:stCxn id="115" idx="6"/>
            <a:endCxn id="120" idx="2"/>
          </p:cNvCxnSpPr>
          <p:nvPr/>
        </p:nvCxnSpPr>
        <p:spPr>
          <a:xfrm flipV="1">
            <a:off x="1528398" y="2085040"/>
            <a:ext cx="478178" cy="1"/>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stCxn id="132" idx="6"/>
            <a:endCxn id="136" idx="2"/>
          </p:cNvCxnSpPr>
          <p:nvPr/>
        </p:nvCxnSpPr>
        <p:spPr>
          <a:xfrm>
            <a:off x="4881110" y="2085040"/>
            <a:ext cx="478178"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136" idx="6"/>
            <a:endCxn id="140" idx="2"/>
          </p:cNvCxnSpPr>
          <p:nvPr/>
        </p:nvCxnSpPr>
        <p:spPr>
          <a:xfrm>
            <a:off x="5719288" y="2085040"/>
            <a:ext cx="478178"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24" idx="6"/>
            <a:endCxn id="128" idx="2"/>
          </p:cNvCxnSpPr>
          <p:nvPr/>
        </p:nvCxnSpPr>
        <p:spPr>
          <a:xfrm>
            <a:off x="3204754" y="2085040"/>
            <a:ext cx="478178"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28" idx="6"/>
            <a:endCxn id="132" idx="2"/>
          </p:cNvCxnSpPr>
          <p:nvPr/>
        </p:nvCxnSpPr>
        <p:spPr>
          <a:xfrm>
            <a:off x="4042932" y="2085040"/>
            <a:ext cx="478178"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40" idx="6"/>
            <a:endCxn id="144" idx="2"/>
          </p:cNvCxnSpPr>
          <p:nvPr/>
        </p:nvCxnSpPr>
        <p:spPr>
          <a:xfrm>
            <a:off x="6557466" y="2085040"/>
            <a:ext cx="478178"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144" idx="6"/>
            <a:endCxn id="148" idx="2"/>
          </p:cNvCxnSpPr>
          <p:nvPr/>
        </p:nvCxnSpPr>
        <p:spPr>
          <a:xfrm>
            <a:off x="7395644" y="2085040"/>
            <a:ext cx="478178"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a:stCxn id="148" idx="6"/>
            <a:endCxn id="153" idx="2"/>
          </p:cNvCxnSpPr>
          <p:nvPr/>
        </p:nvCxnSpPr>
        <p:spPr>
          <a:xfrm>
            <a:off x="8233822" y="2085040"/>
            <a:ext cx="478178"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a:stCxn id="2" idx="5"/>
            <a:endCxn id="116" idx="1"/>
          </p:cNvCxnSpPr>
          <p:nvPr/>
        </p:nvCxnSpPr>
        <p:spPr>
          <a:xfrm>
            <a:off x="688389" y="2212319"/>
            <a:ext cx="53273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120" idx="6"/>
            <a:endCxn id="124" idx="2"/>
          </p:cNvCxnSpPr>
          <p:nvPr/>
        </p:nvCxnSpPr>
        <p:spPr>
          <a:xfrm>
            <a:off x="2366576" y="2085040"/>
            <a:ext cx="478178"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15" idx="5"/>
            <a:endCxn id="121" idx="1"/>
          </p:cNvCxnSpPr>
          <p:nvPr/>
        </p:nvCxnSpPr>
        <p:spPr>
          <a:xfrm>
            <a:off x="1475677" y="2215103"/>
            <a:ext cx="583620" cy="462658"/>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a:stCxn id="128" idx="5"/>
            <a:endCxn id="133" idx="1"/>
          </p:cNvCxnSpPr>
          <p:nvPr/>
        </p:nvCxnSpPr>
        <p:spPr>
          <a:xfrm>
            <a:off x="3990211" y="221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stCxn id="124" idx="5"/>
            <a:endCxn id="129" idx="1"/>
          </p:cNvCxnSpPr>
          <p:nvPr/>
        </p:nvCxnSpPr>
        <p:spPr>
          <a:xfrm>
            <a:off x="3152033" y="221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a:stCxn id="120" idx="5"/>
            <a:endCxn id="125" idx="1"/>
          </p:cNvCxnSpPr>
          <p:nvPr/>
        </p:nvCxnSpPr>
        <p:spPr>
          <a:xfrm>
            <a:off x="2313855" y="221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32" idx="5"/>
            <a:endCxn id="137" idx="1"/>
          </p:cNvCxnSpPr>
          <p:nvPr/>
        </p:nvCxnSpPr>
        <p:spPr>
          <a:xfrm>
            <a:off x="4828389" y="221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136" idx="5"/>
            <a:endCxn id="141" idx="1"/>
          </p:cNvCxnSpPr>
          <p:nvPr/>
        </p:nvCxnSpPr>
        <p:spPr>
          <a:xfrm>
            <a:off x="5666567" y="221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40" idx="5"/>
            <a:endCxn id="145" idx="1"/>
          </p:cNvCxnSpPr>
          <p:nvPr/>
        </p:nvCxnSpPr>
        <p:spPr>
          <a:xfrm>
            <a:off x="6504745" y="221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44" idx="5"/>
            <a:endCxn id="149" idx="1"/>
          </p:cNvCxnSpPr>
          <p:nvPr/>
        </p:nvCxnSpPr>
        <p:spPr>
          <a:xfrm>
            <a:off x="7342923" y="221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48" idx="5"/>
            <a:endCxn id="154" idx="1"/>
          </p:cNvCxnSpPr>
          <p:nvPr/>
        </p:nvCxnSpPr>
        <p:spPr>
          <a:xfrm>
            <a:off x="8181101" y="221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17" name="直接箭头连接符 216"/>
          <p:cNvCxnSpPr>
            <a:stCxn id="116" idx="5"/>
            <a:endCxn id="122" idx="1"/>
          </p:cNvCxnSpPr>
          <p:nvPr/>
        </p:nvCxnSpPr>
        <p:spPr>
          <a:xfrm>
            <a:off x="1475677" y="293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a:stCxn id="121" idx="5"/>
            <a:endCxn id="126" idx="1"/>
          </p:cNvCxnSpPr>
          <p:nvPr/>
        </p:nvCxnSpPr>
        <p:spPr>
          <a:xfrm>
            <a:off x="2313855" y="293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1" name="直接箭头连接符 220"/>
          <p:cNvCxnSpPr>
            <a:stCxn id="125" idx="5"/>
            <a:endCxn id="130" idx="1"/>
          </p:cNvCxnSpPr>
          <p:nvPr/>
        </p:nvCxnSpPr>
        <p:spPr>
          <a:xfrm>
            <a:off x="3152033" y="293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2" name="直接箭头连接符 221"/>
          <p:cNvCxnSpPr>
            <a:stCxn id="129" idx="5"/>
            <a:endCxn id="134" idx="1"/>
          </p:cNvCxnSpPr>
          <p:nvPr/>
        </p:nvCxnSpPr>
        <p:spPr>
          <a:xfrm>
            <a:off x="3990211" y="293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3" name="直接箭头连接符 222"/>
          <p:cNvCxnSpPr>
            <a:stCxn id="133" idx="5"/>
            <a:endCxn id="138" idx="1"/>
          </p:cNvCxnSpPr>
          <p:nvPr/>
        </p:nvCxnSpPr>
        <p:spPr>
          <a:xfrm>
            <a:off x="4828389" y="293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4" name="直接箭头连接符 223"/>
          <p:cNvCxnSpPr>
            <a:stCxn id="137" idx="5"/>
            <a:endCxn id="142" idx="1"/>
          </p:cNvCxnSpPr>
          <p:nvPr/>
        </p:nvCxnSpPr>
        <p:spPr>
          <a:xfrm>
            <a:off x="5666567" y="293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5" name="直接箭头连接符 224"/>
          <p:cNvCxnSpPr>
            <a:stCxn id="141" idx="5"/>
            <a:endCxn id="146" idx="1"/>
          </p:cNvCxnSpPr>
          <p:nvPr/>
        </p:nvCxnSpPr>
        <p:spPr>
          <a:xfrm>
            <a:off x="6504745" y="293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6" name="直接箭头连接符 225"/>
          <p:cNvCxnSpPr>
            <a:stCxn id="145" idx="5"/>
            <a:endCxn id="150" idx="1"/>
          </p:cNvCxnSpPr>
          <p:nvPr/>
        </p:nvCxnSpPr>
        <p:spPr>
          <a:xfrm>
            <a:off x="7342923" y="293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a:stCxn id="149" idx="5"/>
            <a:endCxn id="155" idx="1"/>
          </p:cNvCxnSpPr>
          <p:nvPr/>
        </p:nvCxnSpPr>
        <p:spPr>
          <a:xfrm>
            <a:off x="8181101" y="293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46" name="直接箭头连接符 245"/>
          <p:cNvCxnSpPr>
            <a:stCxn id="116" idx="5"/>
            <a:endCxn id="123" idx="1"/>
          </p:cNvCxnSpPr>
          <p:nvPr/>
        </p:nvCxnSpPr>
        <p:spPr>
          <a:xfrm>
            <a:off x="1475677" y="2932319"/>
            <a:ext cx="583620" cy="118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121" idx="5"/>
            <a:endCxn id="127" idx="1"/>
          </p:cNvCxnSpPr>
          <p:nvPr/>
        </p:nvCxnSpPr>
        <p:spPr>
          <a:xfrm>
            <a:off x="2313855" y="2932319"/>
            <a:ext cx="583620" cy="118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125" idx="5"/>
            <a:endCxn id="131" idx="1"/>
          </p:cNvCxnSpPr>
          <p:nvPr/>
        </p:nvCxnSpPr>
        <p:spPr>
          <a:xfrm>
            <a:off x="3152033" y="2932319"/>
            <a:ext cx="583620" cy="118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a:stCxn id="129" idx="5"/>
            <a:endCxn id="135" idx="1"/>
          </p:cNvCxnSpPr>
          <p:nvPr/>
        </p:nvCxnSpPr>
        <p:spPr>
          <a:xfrm>
            <a:off x="3990211" y="2932319"/>
            <a:ext cx="583620" cy="118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2" name="直接箭头连接符 251"/>
          <p:cNvCxnSpPr>
            <a:stCxn id="133" idx="5"/>
            <a:endCxn id="139" idx="1"/>
          </p:cNvCxnSpPr>
          <p:nvPr/>
        </p:nvCxnSpPr>
        <p:spPr>
          <a:xfrm>
            <a:off x="4828389" y="2932319"/>
            <a:ext cx="583620" cy="118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3" name="直接箭头连接符 252"/>
          <p:cNvCxnSpPr>
            <a:stCxn id="137" idx="5"/>
            <a:endCxn id="143" idx="1"/>
          </p:cNvCxnSpPr>
          <p:nvPr/>
        </p:nvCxnSpPr>
        <p:spPr>
          <a:xfrm>
            <a:off x="5666567" y="2932319"/>
            <a:ext cx="583620" cy="118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4" name="直接箭头连接符 253"/>
          <p:cNvCxnSpPr>
            <a:stCxn id="141" idx="5"/>
            <a:endCxn id="147" idx="1"/>
          </p:cNvCxnSpPr>
          <p:nvPr/>
        </p:nvCxnSpPr>
        <p:spPr>
          <a:xfrm>
            <a:off x="6504745" y="2932319"/>
            <a:ext cx="583620" cy="118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a:stCxn id="145" idx="5"/>
            <a:endCxn id="151" idx="1"/>
          </p:cNvCxnSpPr>
          <p:nvPr/>
        </p:nvCxnSpPr>
        <p:spPr>
          <a:xfrm>
            <a:off x="7342923" y="2932319"/>
            <a:ext cx="583620" cy="118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a:stCxn id="149" idx="5"/>
            <a:endCxn id="156" idx="1"/>
          </p:cNvCxnSpPr>
          <p:nvPr/>
        </p:nvCxnSpPr>
        <p:spPr>
          <a:xfrm>
            <a:off x="8181101" y="2932319"/>
            <a:ext cx="583620" cy="118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77" name="直接箭头连接符 276"/>
          <p:cNvCxnSpPr>
            <a:stCxn id="122" idx="7"/>
            <a:endCxn id="124" idx="3"/>
          </p:cNvCxnSpPr>
          <p:nvPr/>
        </p:nvCxnSpPr>
        <p:spPr>
          <a:xfrm flipV="1">
            <a:off x="2313855" y="2212319"/>
            <a:ext cx="583620" cy="118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126" idx="7"/>
            <a:endCxn id="128" idx="3"/>
          </p:cNvCxnSpPr>
          <p:nvPr/>
        </p:nvCxnSpPr>
        <p:spPr>
          <a:xfrm flipV="1">
            <a:off x="3152033" y="2212319"/>
            <a:ext cx="583620" cy="118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130" idx="7"/>
            <a:endCxn id="132" idx="3"/>
          </p:cNvCxnSpPr>
          <p:nvPr/>
        </p:nvCxnSpPr>
        <p:spPr>
          <a:xfrm flipV="1">
            <a:off x="3990211" y="2212319"/>
            <a:ext cx="583620" cy="118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134" idx="7"/>
            <a:endCxn id="136" idx="3"/>
          </p:cNvCxnSpPr>
          <p:nvPr/>
        </p:nvCxnSpPr>
        <p:spPr>
          <a:xfrm flipV="1">
            <a:off x="4828389" y="2212319"/>
            <a:ext cx="583620" cy="118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138" idx="7"/>
            <a:endCxn id="140" idx="3"/>
          </p:cNvCxnSpPr>
          <p:nvPr/>
        </p:nvCxnSpPr>
        <p:spPr>
          <a:xfrm flipV="1">
            <a:off x="5666567" y="2212319"/>
            <a:ext cx="583620" cy="118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5" name="直接箭头连接符 284"/>
          <p:cNvCxnSpPr>
            <a:stCxn id="142" idx="7"/>
            <a:endCxn id="144" idx="3"/>
          </p:cNvCxnSpPr>
          <p:nvPr/>
        </p:nvCxnSpPr>
        <p:spPr>
          <a:xfrm flipV="1">
            <a:off x="6504745" y="2212319"/>
            <a:ext cx="583620" cy="118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6" name="直接箭头连接符 285"/>
          <p:cNvCxnSpPr>
            <a:stCxn id="146" idx="7"/>
            <a:endCxn id="148" idx="3"/>
          </p:cNvCxnSpPr>
          <p:nvPr/>
        </p:nvCxnSpPr>
        <p:spPr>
          <a:xfrm flipV="1">
            <a:off x="7342923" y="2212319"/>
            <a:ext cx="583620" cy="118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7" name="直接箭头连接符 286"/>
          <p:cNvCxnSpPr>
            <a:stCxn id="150" idx="7"/>
            <a:endCxn id="153" idx="3"/>
          </p:cNvCxnSpPr>
          <p:nvPr/>
        </p:nvCxnSpPr>
        <p:spPr>
          <a:xfrm flipV="1">
            <a:off x="8181101" y="2212319"/>
            <a:ext cx="583620" cy="118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a:stCxn id="122" idx="7"/>
            <a:endCxn id="125" idx="3"/>
          </p:cNvCxnSpPr>
          <p:nvPr/>
        </p:nvCxnSpPr>
        <p:spPr>
          <a:xfrm flipV="1">
            <a:off x="2313855" y="293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6" name="直接箭头连接符 305"/>
          <p:cNvCxnSpPr>
            <a:stCxn id="126" idx="7"/>
            <a:endCxn id="129" idx="3"/>
          </p:cNvCxnSpPr>
          <p:nvPr/>
        </p:nvCxnSpPr>
        <p:spPr>
          <a:xfrm flipV="1">
            <a:off x="3152033" y="293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7" name="直接箭头连接符 306"/>
          <p:cNvCxnSpPr>
            <a:stCxn id="130" idx="7"/>
            <a:endCxn id="133" idx="3"/>
          </p:cNvCxnSpPr>
          <p:nvPr/>
        </p:nvCxnSpPr>
        <p:spPr>
          <a:xfrm flipV="1">
            <a:off x="3990211" y="293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8" name="直接箭头连接符 307"/>
          <p:cNvCxnSpPr>
            <a:stCxn id="134" idx="7"/>
            <a:endCxn id="137" idx="3"/>
          </p:cNvCxnSpPr>
          <p:nvPr/>
        </p:nvCxnSpPr>
        <p:spPr>
          <a:xfrm flipV="1">
            <a:off x="4828389" y="293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9" name="直接箭头连接符 308"/>
          <p:cNvCxnSpPr>
            <a:stCxn id="138" idx="7"/>
            <a:endCxn id="141" idx="3"/>
          </p:cNvCxnSpPr>
          <p:nvPr/>
        </p:nvCxnSpPr>
        <p:spPr>
          <a:xfrm flipV="1">
            <a:off x="5666567" y="293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10" name="直接箭头连接符 309"/>
          <p:cNvCxnSpPr>
            <a:stCxn id="142" idx="7"/>
            <a:endCxn id="145" idx="3"/>
          </p:cNvCxnSpPr>
          <p:nvPr/>
        </p:nvCxnSpPr>
        <p:spPr>
          <a:xfrm flipV="1">
            <a:off x="6504745" y="293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11" name="直接箭头连接符 310"/>
          <p:cNvCxnSpPr>
            <a:stCxn id="146" idx="7"/>
            <a:endCxn id="149" idx="3"/>
          </p:cNvCxnSpPr>
          <p:nvPr/>
        </p:nvCxnSpPr>
        <p:spPr>
          <a:xfrm flipV="1">
            <a:off x="7342923" y="293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12" name="直接箭头连接符 311"/>
          <p:cNvCxnSpPr>
            <a:stCxn id="150" idx="7"/>
            <a:endCxn id="154" idx="3"/>
          </p:cNvCxnSpPr>
          <p:nvPr/>
        </p:nvCxnSpPr>
        <p:spPr>
          <a:xfrm flipV="1">
            <a:off x="8181101" y="2932319"/>
            <a:ext cx="583620" cy="465442"/>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27" name="直接箭头连接符 326"/>
          <p:cNvCxnSpPr>
            <a:stCxn id="123" idx="7"/>
            <a:endCxn id="126" idx="3"/>
          </p:cNvCxnSpPr>
          <p:nvPr/>
        </p:nvCxnSpPr>
        <p:spPr>
          <a:xfrm flipV="1">
            <a:off x="2313855" y="365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30" name="直接箭头连接符 329"/>
          <p:cNvCxnSpPr>
            <a:stCxn id="127" idx="7"/>
            <a:endCxn id="130" idx="3"/>
          </p:cNvCxnSpPr>
          <p:nvPr/>
        </p:nvCxnSpPr>
        <p:spPr>
          <a:xfrm flipV="1">
            <a:off x="3152033" y="365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31" name="直接箭头连接符 330"/>
          <p:cNvCxnSpPr>
            <a:stCxn id="131" idx="7"/>
            <a:endCxn id="134" idx="3"/>
          </p:cNvCxnSpPr>
          <p:nvPr/>
        </p:nvCxnSpPr>
        <p:spPr>
          <a:xfrm flipV="1">
            <a:off x="3990211" y="365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32" name="直接箭头连接符 331"/>
          <p:cNvCxnSpPr>
            <a:stCxn id="135" idx="7"/>
            <a:endCxn id="138" idx="3"/>
          </p:cNvCxnSpPr>
          <p:nvPr/>
        </p:nvCxnSpPr>
        <p:spPr>
          <a:xfrm flipV="1">
            <a:off x="4828389" y="365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33" name="直接箭头连接符 332"/>
          <p:cNvCxnSpPr>
            <a:stCxn id="139" idx="7"/>
            <a:endCxn id="142" idx="3"/>
          </p:cNvCxnSpPr>
          <p:nvPr/>
        </p:nvCxnSpPr>
        <p:spPr>
          <a:xfrm flipV="1">
            <a:off x="5666567" y="365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34" name="直接箭头连接符 333"/>
          <p:cNvCxnSpPr>
            <a:stCxn id="143" idx="7"/>
            <a:endCxn id="146" idx="3"/>
          </p:cNvCxnSpPr>
          <p:nvPr/>
        </p:nvCxnSpPr>
        <p:spPr>
          <a:xfrm flipV="1">
            <a:off x="6504745" y="365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35" name="直接箭头连接符 334"/>
          <p:cNvCxnSpPr>
            <a:stCxn id="147" idx="7"/>
            <a:endCxn id="150" idx="3"/>
          </p:cNvCxnSpPr>
          <p:nvPr/>
        </p:nvCxnSpPr>
        <p:spPr>
          <a:xfrm flipV="1">
            <a:off x="7342923" y="365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36" name="直接箭头连接符 335"/>
          <p:cNvCxnSpPr>
            <a:stCxn id="151" idx="7"/>
            <a:endCxn id="155" idx="3"/>
          </p:cNvCxnSpPr>
          <p:nvPr/>
        </p:nvCxnSpPr>
        <p:spPr>
          <a:xfrm flipV="1">
            <a:off x="8181101" y="3652319"/>
            <a:ext cx="583620" cy="46544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52" name="直接箭头连接符 351"/>
          <p:cNvCxnSpPr>
            <a:stCxn id="123" idx="6"/>
            <a:endCxn id="127" idx="2"/>
          </p:cNvCxnSpPr>
          <p:nvPr/>
        </p:nvCxnSpPr>
        <p:spPr>
          <a:xfrm>
            <a:off x="2366576" y="4245040"/>
            <a:ext cx="478178" cy="0"/>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a:stCxn id="127" idx="6"/>
            <a:endCxn id="131" idx="2"/>
          </p:cNvCxnSpPr>
          <p:nvPr/>
        </p:nvCxnSpPr>
        <p:spPr>
          <a:xfrm>
            <a:off x="3204754" y="4245040"/>
            <a:ext cx="478178" cy="0"/>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56" name="直接箭头连接符 355"/>
          <p:cNvCxnSpPr>
            <a:stCxn id="131" idx="6"/>
            <a:endCxn id="135" idx="2"/>
          </p:cNvCxnSpPr>
          <p:nvPr/>
        </p:nvCxnSpPr>
        <p:spPr>
          <a:xfrm>
            <a:off x="4042932" y="4245040"/>
            <a:ext cx="478178" cy="0"/>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57" name="直接箭头连接符 356"/>
          <p:cNvCxnSpPr>
            <a:stCxn id="135" idx="6"/>
            <a:endCxn id="139" idx="2"/>
          </p:cNvCxnSpPr>
          <p:nvPr/>
        </p:nvCxnSpPr>
        <p:spPr>
          <a:xfrm>
            <a:off x="4881110" y="4245040"/>
            <a:ext cx="478178" cy="0"/>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58" name="直接箭头连接符 357"/>
          <p:cNvCxnSpPr>
            <a:stCxn id="139" idx="6"/>
            <a:endCxn id="143" idx="2"/>
          </p:cNvCxnSpPr>
          <p:nvPr/>
        </p:nvCxnSpPr>
        <p:spPr>
          <a:xfrm>
            <a:off x="5719288" y="4245040"/>
            <a:ext cx="478178" cy="0"/>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a:stCxn id="143" idx="6"/>
            <a:endCxn id="147" idx="2"/>
          </p:cNvCxnSpPr>
          <p:nvPr/>
        </p:nvCxnSpPr>
        <p:spPr>
          <a:xfrm>
            <a:off x="6557466" y="4245040"/>
            <a:ext cx="478178" cy="0"/>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a:stCxn id="147" idx="6"/>
            <a:endCxn id="151" idx="2"/>
          </p:cNvCxnSpPr>
          <p:nvPr/>
        </p:nvCxnSpPr>
        <p:spPr>
          <a:xfrm>
            <a:off x="7395644" y="4245040"/>
            <a:ext cx="478178" cy="0"/>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61" name="直接箭头连接符 360"/>
          <p:cNvCxnSpPr>
            <a:stCxn id="151" idx="6"/>
            <a:endCxn id="156" idx="2"/>
          </p:cNvCxnSpPr>
          <p:nvPr/>
        </p:nvCxnSpPr>
        <p:spPr>
          <a:xfrm>
            <a:off x="8233822" y="4245040"/>
            <a:ext cx="478178" cy="0"/>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 name="动作按钮: 前进或下一项 2">
            <a:hlinkClick r:id="" action="ppaction://noaction" highlightClick="1">
              <a:snd r:embed="rId3" name="type.wav"/>
            </a:hlinkClick>
          </p:cNvPr>
          <p:cNvSpPr/>
          <p:nvPr/>
        </p:nvSpPr>
        <p:spPr>
          <a:xfrm>
            <a:off x="553319" y="1294061"/>
            <a:ext cx="351555" cy="34900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5572059" y="4831062"/>
            <a:ext cx="2962237" cy="1645858"/>
            <a:chOff x="5572059" y="4831062"/>
            <a:chExt cx="2962237" cy="1645858"/>
          </a:xfrm>
        </p:grpSpPr>
        <p:sp>
          <p:nvSpPr>
            <p:cNvPr id="228" name="TextBox 2">
              <a:hlinkClick r:id="rId2" action="ppaction://hlinkfile" tooltip="将后两个寄存器的值作为状态"/>
            </p:cNvPr>
            <p:cNvSpPr txBox="1">
              <a:spLocks noChangeArrowheads="1"/>
            </p:cNvSpPr>
            <p:nvPr/>
          </p:nvSpPr>
          <p:spPr bwMode="auto">
            <a:xfrm>
              <a:off x="5572059" y="4831062"/>
              <a:ext cx="29530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500" b="1" smtClean="0">
                  <a:solidFill>
                    <a:schemeClr val="accent1">
                      <a:lumMod val="75000"/>
                    </a:schemeClr>
                  </a:solidFill>
                  <a:latin typeface="Times New Roman" pitchFamily="18" charset="0"/>
                  <a:cs typeface="Times New Roman" pitchFamily="18" charset="0"/>
                </a:rPr>
                <a:t>a</a:t>
              </a:r>
            </a:p>
            <a:p>
              <a:pPr eaLnBrk="1" hangingPunct="1">
                <a:defRPr/>
              </a:pPr>
              <a:r>
                <a:rPr lang="en-US" altLang="zh-CN" sz="2500" b="1" smtClean="0">
                  <a:solidFill>
                    <a:schemeClr val="accent1">
                      <a:lumMod val="75000"/>
                    </a:schemeClr>
                  </a:solidFill>
                  <a:latin typeface="Times New Roman" pitchFamily="18" charset="0"/>
                  <a:cs typeface="Times New Roman" pitchFamily="18" charset="0"/>
                </a:rPr>
                <a:t>b</a:t>
              </a:r>
            </a:p>
            <a:p>
              <a:pPr eaLnBrk="1" hangingPunct="1">
                <a:defRPr/>
              </a:pPr>
              <a:r>
                <a:rPr lang="en-US" altLang="zh-CN" sz="2500" b="1" smtClean="0">
                  <a:solidFill>
                    <a:schemeClr val="accent1">
                      <a:lumMod val="75000"/>
                    </a:schemeClr>
                  </a:solidFill>
                  <a:latin typeface="Times New Roman" pitchFamily="18" charset="0"/>
                  <a:cs typeface="Times New Roman" pitchFamily="18" charset="0"/>
                </a:rPr>
                <a:t>c</a:t>
              </a:r>
            </a:p>
            <a:p>
              <a:pPr eaLnBrk="1" hangingPunct="1">
                <a:defRPr/>
              </a:pPr>
              <a:r>
                <a:rPr lang="en-US" altLang="zh-CN" sz="2500" b="1" smtClean="0">
                  <a:solidFill>
                    <a:schemeClr val="accent1">
                      <a:lumMod val="75000"/>
                    </a:schemeClr>
                  </a:solidFill>
                  <a:latin typeface="Times New Roman" pitchFamily="18" charset="0"/>
                  <a:cs typeface="Times New Roman" pitchFamily="18" charset="0"/>
                </a:rPr>
                <a:t>d</a:t>
              </a:r>
            </a:p>
          </p:txBody>
        </p:sp>
        <p:cxnSp>
          <p:nvCxnSpPr>
            <p:cNvPr id="231" name="直接箭头连接符 230"/>
            <p:cNvCxnSpPr/>
            <p:nvPr/>
          </p:nvCxnSpPr>
          <p:spPr>
            <a:xfrm>
              <a:off x="5867366" y="5105356"/>
              <a:ext cx="63737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p:nvPr/>
          </p:nvCxnSpPr>
          <p:spPr>
            <a:xfrm>
              <a:off x="5867366" y="5105356"/>
              <a:ext cx="637379" cy="3942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p:nvPr/>
          </p:nvCxnSpPr>
          <p:spPr>
            <a:xfrm>
              <a:off x="5920087" y="5410148"/>
              <a:ext cx="637379" cy="4579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p:nvPr/>
          </p:nvCxnSpPr>
          <p:spPr>
            <a:xfrm>
              <a:off x="5935410" y="5410148"/>
              <a:ext cx="622056" cy="8795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1" name="TextBox 2">
              <a:hlinkClick r:id="rId2" action="ppaction://hlinkfile" tooltip="将后两个寄存器的值作为状态"/>
            </p:cNvPr>
            <p:cNvSpPr txBox="1">
              <a:spLocks noChangeArrowheads="1"/>
            </p:cNvSpPr>
            <p:nvPr/>
          </p:nvSpPr>
          <p:spPr bwMode="auto">
            <a:xfrm>
              <a:off x="6476950" y="4907260"/>
              <a:ext cx="66249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400" b="1" smtClean="0">
                  <a:solidFill>
                    <a:schemeClr val="accent1">
                      <a:lumMod val="75000"/>
                    </a:schemeClr>
                  </a:solidFill>
                  <a:latin typeface="Times New Roman" pitchFamily="18" charset="0"/>
                  <a:cs typeface="Times New Roman" pitchFamily="18" charset="0"/>
                </a:rPr>
                <a:t>000</a:t>
              </a:r>
            </a:p>
            <a:p>
              <a:pPr eaLnBrk="1" hangingPunct="1">
                <a:defRPr/>
              </a:pPr>
              <a:r>
                <a:rPr lang="en-US" altLang="zh-CN" sz="2400" b="1" smtClean="0">
                  <a:solidFill>
                    <a:schemeClr val="accent1">
                      <a:lumMod val="75000"/>
                    </a:schemeClr>
                  </a:solidFill>
                  <a:latin typeface="Times New Roman" pitchFamily="18" charset="0"/>
                  <a:cs typeface="Times New Roman" pitchFamily="18" charset="0"/>
                </a:rPr>
                <a:t>111</a:t>
              </a:r>
            </a:p>
            <a:p>
              <a:pPr eaLnBrk="1" hangingPunct="1">
                <a:defRPr/>
              </a:pPr>
              <a:r>
                <a:rPr lang="en-US" altLang="zh-CN" sz="2400" b="1" smtClean="0">
                  <a:solidFill>
                    <a:schemeClr val="accent1">
                      <a:lumMod val="75000"/>
                    </a:schemeClr>
                  </a:solidFill>
                  <a:latin typeface="Times New Roman" pitchFamily="18" charset="0"/>
                  <a:cs typeface="Times New Roman" pitchFamily="18" charset="0"/>
                </a:rPr>
                <a:t>001</a:t>
              </a:r>
            </a:p>
            <a:p>
              <a:pPr eaLnBrk="1" hangingPunct="1">
                <a:defRPr/>
              </a:pPr>
              <a:r>
                <a:rPr lang="en-US" altLang="zh-CN" sz="2400" b="1" smtClean="0">
                  <a:solidFill>
                    <a:schemeClr val="accent1">
                      <a:lumMod val="75000"/>
                    </a:schemeClr>
                  </a:solidFill>
                  <a:latin typeface="Times New Roman" pitchFamily="18" charset="0"/>
                  <a:cs typeface="Times New Roman" pitchFamily="18" charset="0"/>
                </a:rPr>
                <a:t>110</a:t>
              </a:r>
            </a:p>
          </p:txBody>
        </p:sp>
        <p:cxnSp>
          <p:nvCxnSpPr>
            <p:cNvPr id="245" name="直接箭头连接符 244"/>
            <p:cNvCxnSpPr/>
            <p:nvPr/>
          </p:nvCxnSpPr>
          <p:spPr>
            <a:xfrm flipV="1">
              <a:off x="7395644" y="5029158"/>
              <a:ext cx="529068" cy="8389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p:nvPr/>
          </p:nvCxnSpPr>
          <p:spPr>
            <a:xfrm flipV="1">
              <a:off x="7395644" y="5499621"/>
              <a:ext cx="490969" cy="3868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p:nvPr/>
          </p:nvCxnSpPr>
          <p:spPr>
            <a:xfrm flipV="1">
              <a:off x="7395644" y="5813421"/>
              <a:ext cx="529068" cy="4048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a:off x="7397475" y="6237145"/>
              <a:ext cx="529068" cy="79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9" name="TextBox 2">
              <a:hlinkClick r:id="rId2" action="ppaction://hlinkfile" tooltip="将后两个寄存器的值作为状态"/>
            </p:cNvPr>
            <p:cNvSpPr txBox="1">
              <a:spLocks noChangeArrowheads="1"/>
            </p:cNvSpPr>
            <p:nvPr/>
          </p:nvSpPr>
          <p:spPr bwMode="auto">
            <a:xfrm>
              <a:off x="7871800" y="4907260"/>
              <a:ext cx="66249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400" b="1" smtClean="0">
                  <a:solidFill>
                    <a:schemeClr val="accent1">
                      <a:lumMod val="75000"/>
                    </a:schemeClr>
                  </a:solidFill>
                  <a:latin typeface="Times New Roman" pitchFamily="18" charset="0"/>
                  <a:cs typeface="Times New Roman" pitchFamily="18" charset="0"/>
                </a:rPr>
                <a:t>011</a:t>
              </a:r>
            </a:p>
            <a:p>
              <a:pPr eaLnBrk="1" hangingPunct="1">
                <a:defRPr/>
              </a:pPr>
              <a:r>
                <a:rPr lang="en-US" altLang="zh-CN" sz="2400" b="1" smtClean="0">
                  <a:solidFill>
                    <a:schemeClr val="accent1">
                      <a:lumMod val="75000"/>
                    </a:schemeClr>
                  </a:solidFill>
                  <a:latin typeface="Times New Roman" pitchFamily="18" charset="0"/>
                  <a:cs typeface="Times New Roman" pitchFamily="18" charset="0"/>
                </a:rPr>
                <a:t>100</a:t>
              </a:r>
            </a:p>
            <a:p>
              <a:pPr eaLnBrk="1" hangingPunct="1">
                <a:defRPr/>
              </a:pPr>
              <a:r>
                <a:rPr lang="en-US" altLang="zh-CN" sz="2400" b="1" smtClean="0">
                  <a:solidFill>
                    <a:schemeClr val="accent1">
                      <a:lumMod val="75000"/>
                    </a:schemeClr>
                  </a:solidFill>
                  <a:latin typeface="Times New Roman" pitchFamily="18" charset="0"/>
                  <a:cs typeface="Times New Roman" pitchFamily="18" charset="0"/>
                </a:rPr>
                <a:t>010</a:t>
              </a:r>
            </a:p>
            <a:p>
              <a:pPr eaLnBrk="1" hangingPunct="1">
                <a:defRPr/>
              </a:pPr>
              <a:r>
                <a:rPr lang="en-US" altLang="zh-CN" sz="2400" b="1" smtClean="0">
                  <a:solidFill>
                    <a:schemeClr val="accent1">
                      <a:lumMod val="75000"/>
                    </a:schemeClr>
                  </a:solidFill>
                  <a:latin typeface="Times New Roman" pitchFamily="18" charset="0"/>
                  <a:cs typeface="Times New Roman" pitchFamily="18" charset="0"/>
                </a:rPr>
                <a:t>101</a:t>
              </a:r>
            </a:p>
          </p:txBody>
        </p:sp>
      </p:grpSp>
      <p:sp>
        <p:nvSpPr>
          <p:cNvPr id="280" name="TextBox 2">
            <a:hlinkClick r:id="rId2" action="ppaction://hlinkfile" tooltip="将后两个寄存器的值作为状态"/>
          </p:cNvPr>
          <p:cNvSpPr txBox="1">
            <a:spLocks noChangeArrowheads="1"/>
          </p:cNvSpPr>
          <p:nvPr/>
        </p:nvSpPr>
        <p:spPr bwMode="auto">
          <a:xfrm>
            <a:off x="304912" y="4876762"/>
            <a:ext cx="53358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defRPr/>
            </a:pPr>
            <a:r>
              <a:rPr lang="zh-CN" altLang="en-US" sz="2000" b="1" smtClean="0">
                <a:solidFill>
                  <a:schemeClr val="accent1">
                    <a:lumMod val="75000"/>
                  </a:schemeClr>
                </a:solidFill>
                <a:latin typeface="Times New Roman" pitchFamily="18" charset="0"/>
                <a:cs typeface="Times New Roman" pitchFamily="18" charset="0"/>
              </a:rPr>
              <a:t>输</a:t>
            </a:r>
            <a:r>
              <a:rPr lang="zh-CN" altLang="en-US" sz="2000" b="1">
                <a:solidFill>
                  <a:schemeClr val="accent1">
                    <a:lumMod val="75000"/>
                  </a:schemeClr>
                </a:solidFill>
                <a:latin typeface="Times New Roman" pitchFamily="18" charset="0"/>
                <a:cs typeface="Times New Roman" pitchFamily="18" charset="0"/>
              </a:rPr>
              <a:t>出信息：</a:t>
            </a:r>
            <a:r>
              <a:rPr lang="en-US" altLang="zh-CN" sz="2000" b="1">
                <a:solidFill>
                  <a:schemeClr val="accent1">
                    <a:lumMod val="75000"/>
                  </a:schemeClr>
                </a:solidFill>
                <a:latin typeface="Times New Roman" pitchFamily="18" charset="0"/>
                <a:cs typeface="Times New Roman" pitchFamily="18" charset="0"/>
              </a:rPr>
              <a:t>0    1    0    1    0    1    0    0    </a:t>
            </a:r>
            <a:r>
              <a:rPr lang="en-US" altLang="zh-CN" sz="2000" b="1" smtClean="0">
                <a:solidFill>
                  <a:schemeClr val="accent1">
                    <a:lumMod val="75000"/>
                  </a:schemeClr>
                </a:solidFill>
                <a:latin typeface="Times New Roman" pitchFamily="18" charset="0"/>
                <a:cs typeface="Times New Roman" pitchFamily="18" charset="0"/>
              </a:rPr>
              <a:t>1    </a:t>
            </a:r>
            <a:r>
              <a:rPr lang="en-US" altLang="zh-CN" sz="2000" b="1">
                <a:solidFill>
                  <a:schemeClr val="accent1">
                    <a:lumMod val="75000"/>
                  </a:schemeClr>
                </a:solidFill>
                <a:latin typeface="Times New Roman" pitchFamily="18" charset="0"/>
                <a:cs typeface="Times New Roman" pitchFamily="18" charset="0"/>
              </a:rPr>
              <a:t>1</a:t>
            </a:r>
            <a:endParaRPr lang="zh-CN" altLang="en-US" sz="2000" b="1">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170"/>
                                        </p:tgtEl>
                                        <p:attrNameLst>
                                          <p:attrName>style.visibility</p:attrName>
                                        </p:attrNameLst>
                                      </p:cBhvr>
                                      <p:to>
                                        <p:strVal val="visible"/>
                                      </p:to>
                                    </p:set>
                                    <p:animEffect transition="in" filter="fade">
                                      <p:cBhvr>
                                        <p:cTn id="14" dur="500"/>
                                        <p:tgtEl>
                                          <p:spTgt spid="170"/>
                                        </p:tgtEl>
                                      </p:cBhvr>
                                    </p:animEffect>
                                  </p:childTnLst>
                                </p:cTn>
                              </p:par>
                            </p:childTnLst>
                          </p:cTn>
                        </p:par>
                        <p:par>
                          <p:cTn id="15" fill="hold">
                            <p:stCondLst>
                              <p:cond delay="1000"/>
                            </p:stCondLst>
                            <p:childTnLst>
                              <p:par>
                                <p:cTn id="16" presetID="7" presetClass="emph" presetSubtype="1" nodeType="afterEffect">
                                  <p:stCondLst>
                                    <p:cond delay="0"/>
                                  </p:stCondLst>
                                  <p:childTnLst>
                                    <p:set>
                                      <p:cBhvr>
                                        <p:cTn id="17" dur="500"/>
                                        <p:tgtEl>
                                          <p:spTgt spid="6"/>
                                        </p:tgtEl>
                                        <p:attrNameLst>
                                          <p:attrName>stroke.color</p:attrName>
                                        </p:attrNameLst>
                                      </p:cBhvr>
                                      <p:to>
                                        <p:clrVal>
                                          <a:schemeClr val="hlink"/>
                                        </p:clrVal>
                                      </p:to>
                                    </p:set>
                                    <p:set>
                                      <p:cBhvr>
                                        <p:cTn id="18" dur="500"/>
                                        <p:tgtEl>
                                          <p:spTgt spid="6"/>
                                        </p:tgtEl>
                                        <p:attrNameLst>
                                          <p:attrName>stroke.on</p:attrName>
                                        </p:attrNameLst>
                                      </p:cBhvr>
                                      <p:to>
                                        <p:strVal val="true"/>
                                      </p:to>
                                    </p:set>
                                  </p:childTnLst>
                                  <p:subTnLst>
                                    <p:animClr clrSpc="rgb" dir="cw">
                                      <p:cBhvr override="childStyle">
                                        <p:cTn dur="1" fill="hold" display="0" masterRel="nextClick" afterEffect="1"/>
                                        <p:tgtEl>
                                          <p:spTgt spid="6"/>
                                        </p:tgtEl>
                                        <p:attrNameLst>
                                          <p:attrName>ppt_c</p:attrName>
                                        </p:attrNameLst>
                                      </p:cBhvr>
                                      <p:to>
                                        <a:schemeClr val="hlink"/>
                                      </p:to>
                                    </p:animClr>
                                  </p:subTnLst>
                                </p:cTn>
                              </p:par>
                              <p:par>
                                <p:cTn id="19" presetID="7" presetClass="emph" presetSubtype="1" nodeType="withEffect">
                                  <p:stCondLst>
                                    <p:cond delay="0"/>
                                  </p:stCondLst>
                                  <p:childTnLst>
                                    <p:set>
                                      <p:cBhvr>
                                        <p:cTn id="20" dur="500"/>
                                        <p:tgtEl>
                                          <p:spTgt spid="170"/>
                                        </p:tgtEl>
                                        <p:attrNameLst>
                                          <p:attrName>stroke.color</p:attrName>
                                        </p:attrNameLst>
                                      </p:cBhvr>
                                      <p:to>
                                        <p:clrVal>
                                          <a:schemeClr val="hlink"/>
                                        </p:clrVal>
                                      </p:to>
                                    </p:set>
                                    <p:set>
                                      <p:cBhvr>
                                        <p:cTn id="21" dur="500"/>
                                        <p:tgtEl>
                                          <p:spTgt spid="170"/>
                                        </p:tgtEl>
                                        <p:attrNameLst>
                                          <p:attrName>stroke.on</p:attrName>
                                        </p:attrNameLst>
                                      </p:cBhvr>
                                      <p:to>
                                        <p:strVal val="true"/>
                                      </p:to>
                                    </p:set>
                                  </p:childTnLst>
                                  <p:subTnLst>
                                    <p:animClr clrSpc="rgb" dir="cw">
                                      <p:cBhvr override="childStyle">
                                        <p:cTn dur="1" fill="hold" display="0" masterRel="nextClick" afterEffect="1"/>
                                        <p:tgtEl>
                                          <p:spTgt spid="170"/>
                                        </p:tgtEl>
                                        <p:attrNameLst>
                                          <p:attrName>ppt_c</p:attrName>
                                        </p:attrNameLst>
                                      </p:cBhvr>
                                      <p:to>
                                        <a:schemeClr val="hlink"/>
                                      </p:to>
                                    </p:animClr>
                                  </p:sub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15">
                                            <p:txEl>
                                              <p:pRg st="0" end="0"/>
                                            </p:txEl>
                                          </p:spTgt>
                                        </p:tgtEl>
                                        <p:attrNameLst>
                                          <p:attrName>style.visibility</p:attrName>
                                        </p:attrNameLst>
                                      </p:cBhvr>
                                      <p:to>
                                        <p:strVal val="visible"/>
                                      </p:to>
                                    </p:set>
                                    <p:animEffect transition="in" filter="fade">
                                      <p:cBhvr>
                                        <p:cTn id="25" dur="500"/>
                                        <p:tgtEl>
                                          <p:spTgt spid="115">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6">
                                            <p:txEl>
                                              <p:pRg st="0" end="0"/>
                                            </p:txEl>
                                          </p:spTgt>
                                        </p:tgtEl>
                                        <p:attrNameLst>
                                          <p:attrName>style.visibility</p:attrName>
                                        </p:attrNameLst>
                                      </p:cBhvr>
                                      <p:to>
                                        <p:strVal val="visible"/>
                                      </p:to>
                                    </p:set>
                                    <p:animEffect transition="in" filter="fade">
                                      <p:cBhvr>
                                        <p:cTn id="28" dur="500"/>
                                        <p:tgtEl>
                                          <p:spTgt spid="11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0"/>
                                        </p:tgtEl>
                                        <p:attrNameLst>
                                          <p:attrName>style.visibility</p:attrName>
                                        </p:attrNameLst>
                                      </p:cBhvr>
                                      <p:to>
                                        <p:strVal val="visible"/>
                                      </p:to>
                                    </p:set>
                                    <p:animEffect transition="in" filter="fade">
                                      <p:cBhvr>
                                        <p:cTn id="33" dur="500"/>
                                        <p:tgtEl>
                                          <p:spTgt spid="160"/>
                                        </p:tgtEl>
                                      </p:cBhvr>
                                    </p:animEffect>
                                  </p:childTnLst>
                                </p:cTn>
                              </p:par>
                              <p:par>
                                <p:cTn id="34" presetID="10" presetClass="entr" presetSubtype="0" fill="hold" nodeType="withEffect">
                                  <p:stCondLst>
                                    <p:cond delay="0"/>
                                  </p:stCondLst>
                                  <p:childTnLst>
                                    <p:set>
                                      <p:cBhvr>
                                        <p:cTn id="35" dur="1" fill="hold">
                                          <p:stCondLst>
                                            <p:cond delay="0"/>
                                          </p:stCondLst>
                                        </p:cTn>
                                        <p:tgtEl>
                                          <p:spTgt spid="190"/>
                                        </p:tgtEl>
                                        <p:attrNameLst>
                                          <p:attrName>style.visibility</p:attrName>
                                        </p:attrNameLst>
                                      </p:cBhvr>
                                      <p:to>
                                        <p:strVal val="visible"/>
                                      </p:to>
                                    </p:set>
                                    <p:animEffect transition="in" filter="fade">
                                      <p:cBhvr>
                                        <p:cTn id="36" dur="500"/>
                                        <p:tgtEl>
                                          <p:spTgt spid="190"/>
                                        </p:tgtEl>
                                      </p:cBhvr>
                                    </p:animEffect>
                                  </p:childTnLst>
                                </p:cTn>
                              </p:par>
                              <p:par>
                                <p:cTn id="37" presetID="10" presetClass="entr" presetSubtype="0" fill="hold" nodeType="withEffect">
                                  <p:stCondLst>
                                    <p:cond delay="0"/>
                                  </p:stCondLst>
                                  <p:childTnLst>
                                    <p:set>
                                      <p:cBhvr>
                                        <p:cTn id="38" dur="1" fill="hold">
                                          <p:stCondLst>
                                            <p:cond delay="0"/>
                                          </p:stCondLst>
                                        </p:cTn>
                                        <p:tgtEl>
                                          <p:spTgt spid="217"/>
                                        </p:tgtEl>
                                        <p:attrNameLst>
                                          <p:attrName>style.visibility</p:attrName>
                                        </p:attrNameLst>
                                      </p:cBhvr>
                                      <p:to>
                                        <p:strVal val="visible"/>
                                      </p:to>
                                    </p:set>
                                    <p:animEffect transition="in" filter="fade">
                                      <p:cBhvr>
                                        <p:cTn id="39" dur="500"/>
                                        <p:tgtEl>
                                          <p:spTgt spid="217"/>
                                        </p:tgtEl>
                                      </p:cBhvr>
                                    </p:animEffect>
                                  </p:childTnLst>
                                </p:cTn>
                              </p:par>
                              <p:par>
                                <p:cTn id="40" presetID="10" presetClass="entr" presetSubtype="0" fill="hold" nodeType="withEffect">
                                  <p:stCondLst>
                                    <p:cond delay="0"/>
                                  </p:stCondLst>
                                  <p:childTnLst>
                                    <p:set>
                                      <p:cBhvr>
                                        <p:cTn id="41" dur="1" fill="hold">
                                          <p:stCondLst>
                                            <p:cond delay="0"/>
                                          </p:stCondLst>
                                        </p:cTn>
                                        <p:tgtEl>
                                          <p:spTgt spid="246"/>
                                        </p:tgtEl>
                                        <p:attrNameLst>
                                          <p:attrName>style.visibility</p:attrName>
                                        </p:attrNameLst>
                                      </p:cBhvr>
                                      <p:to>
                                        <p:strVal val="visible"/>
                                      </p:to>
                                    </p:set>
                                    <p:animEffect transition="in" filter="fade">
                                      <p:cBhvr>
                                        <p:cTn id="42" dur="500"/>
                                        <p:tgtEl>
                                          <p:spTgt spid="246"/>
                                        </p:tgtEl>
                                      </p:cBhvr>
                                    </p:animEffect>
                                  </p:childTnLst>
                                </p:cTn>
                              </p:par>
                            </p:childTnLst>
                          </p:cTn>
                        </p:par>
                        <p:par>
                          <p:cTn id="43" fill="hold">
                            <p:stCondLst>
                              <p:cond delay="500"/>
                            </p:stCondLst>
                            <p:childTnLst>
                              <p:par>
                                <p:cTn id="44" presetID="7" presetClass="emph" presetSubtype="1" nodeType="afterEffect">
                                  <p:stCondLst>
                                    <p:cond delay="0"/>
                                  </p:stCondLst>
                                  <p:childTnLst>
                                    <p:set>
                                      <p:cBhvr>
                                        <p:cTn id="45" dur="500"/>
                                        <p:tgtEl>
                                          <p:spTgt spid="160"/>
                                        </p:tgtEl>
                                        <p:attrNameLst>
                                          <p:attrName>stroke.color</p:attrName>
                                        </p:attrNameLst>
                                      </p:cBhvr>
                                      <p:to>
                                        <p:clrVal>
                                          <a:schemeClr val="hlink"/>
                                        </p:clrVal>
                                      </p:to>
                                    </p:set>
                                    <p:set>
                                      <p:cBhvr>
                                        <p:cTn id="46" dur="500"/>
                                        <p:tgtEl>
                                          <p:spTgt spid="160"/>
                                        </p:tgtEl>
                                        <p:attrNameLst>
                                          <p:attrName>stroke.on</p:attrName>
                                        </p:attrNameLst>
                                      </p:cBhvr>
                                      <p:to>
                                        <p:strVal val="true"/>
                                      </p:to>
                                    </p:set>
                                  </p:childTnLst>
                                  <p:subTnLst>
                                    <p:animClr clrSpc="rgb" dir="cw">
                                      <p:cBhvr override="childStyle">
                                        <p:cTn dur="1" fill="hold" display="0" masterRel="nextClick" afterEffect="1"/>
                                        <p:tgtEl>
                                          <p:spTgt spid="160"/>
                                        </p:tgtEl>
                                        <p:attrNameLst>
                                          <p:attrName>ppt_c</p:attrName>
                                        </p:attrNameLst>
                                      </p:cBhvr>
                                      <p:to>
                                        <a:schemeClr val="hlink"/>
                                      </p:to>
                                    </p:animClr>
                                  </p:subTnLst>
                                </p:cTn>
                              </p:par>
                              <p:par>
                                <p:cTn id="47" presetID="7" presetClass="emph" presetSubtype="1" nodeType="withEffect">
                                  <p:stCondLst>
                                    <p:cond delay="0"/>
                                  </p:stCondLst>
                                  <p:childTnLst>
                                    <p:set>
                                      <p:cBhvr>
                                        <p:cTn id="48" dur="500"/>
                                        <p:tgtEl>
                                          <p:spTgt spid="190"/>
                                        </p:tgtEl>
                                        <p:attrNameLst>
                                          <p:attrName>stroke.color</p:attrName>
                                        </p:attrNameLst>
                                      </p:cBhvr>
                                      <p:to>
                                        <p:clrVal>
                                          <a:schemeClr val="hlink"/>
                                        </p:clrVal>
                                      </p:to>
                                    </p:set>
                                    <p:set>
                                      <p:cBhvr>
                                        <p:cTn id="49" dur="500"/>
                                        <p:tgtEl>
                                          <p:spTgt spid="190"/>
                                        </p:tgtEl>
                                        <p:attrNameLst>
                                          <p:attrName>stroke.on</p:attrName>
                                        </p:attrNameLst>
                                      </p:cBhvr>
                                      <p:to>
                                        <p:strVal val="true"/>
                                      </p:to>
                                    </p:set>
                                  </p:childTnLst>
                                  <p:subTnLst>
                                    <p:animClr clrSpc="rgb" dir="cw">
                                      <p:cBhvr override="childStyle">
                                        <p:cTn dur="1" fill="hold" display="0" masterRel="nextClick" afterEffect="1"/>
                                        <p:tgtEl>
                                          <p:spTgt spid="190"/>
                                        </p:tgtEl>
                                        <p:attrNameLst>
                                          <p:attrName>ppt_c</p:attrName>
                                        </p:attrNameLst>
                                      </p:cBhvr>
                                      <p:to>
                                        <a:schemeClr val="hlink"/>
                                      </p:to>
                                    </p:animClr>
                                  </p:subTnLst>
                                </p:cTn>
                              </p:par>
                              <p:par>
                                <p:cTn id="50" presetID="7" presetClass="emph" presetSubtype="1" nodeType="withEffect">
                                  <p:stCondLst>
                                    <p:cond delay="0"/>
                                  </p:stCondLst>
                                  <p:childTnLst>
                                    <p:set>
                                      <p:cBhvr>
                                        <p:cTn id="51" dur="500"/>
                                        <p:tgtEl>
                                          <p:spTgt spid="217"/>
                                        </p:tgtEl>
                                        <p:attrNameLst>
                                          <p:attrName>stroke.color</p:attrName>
                                        </p:attrNameLst>
                                      </p:cBhvr>
                                      <p:to>
                                        <p:clrVal>
                                          <a:schemeClr val="hlink"/>
                                        </p:clrVal>
                                      </p:to>
                                    </p:set>
                                    <p:set>
                                      <p:cBhvr>
                                        <p:cTn id="52" dur="500"/>
                                        <p:tgtEl>
                                          <p:spTgt spid="217"/>
                                        </p:tgtEl>
                                        <p:attrNameLst>
                                          <p:attrName>stroke.on</p:attrName>
                                        </p:attrNameLst>
                                      </p:cBhvr>
                                      <p:to>
                                        <p:strVal val="true"/>
                                      </p:to>
                                    </p:set>
                                  </p:childTnLst>
                                  <p:subTnLst>
                                    <p:animClr clrSpc="rgb" dir="cw">
                                      <p:cBhvr override="childStyle">
                                        <p:cTn dur="1" fill="hold" display="0" masterRel="nextClick" afterEffect="1"/>
                                        <p:tgtEl>
                                          <p:spTgt spid="217"/>
                                        </p:tgtEl>
                                        <p:attrNameLst>
                                          <p:attrName>ppt_c</p:attrName>
                                        </p:attrNameLst>
                                      </p:cBhvr>
                                      <p:to>
                                        <a:schemeClr val="hlink"/>
                                      </p:to>
                                    </p:animClr>
                                  </p:subTnLst>
                                </p:cTn>
                              </p:par>
                              <p:par>
                                <p:cTn id="53" presetID="7" presetClass="emph" presetSubtype="1" nodeType="withEffect">
                                  <p:stCondLst>
                                    <p:cond delay="0"/>
                                  </p:stCondLst>
                                  <p:childTnLst>
                                    <p:set>
                                      <p:cBhvr>
                                        <p:cTn id="54" dur="500"/>
                                        <p:tgtEl>
                                          <p:spTgt spid="246"/>
                                        </p:tgtEl>
                                        <p:attrNameLst>
                                          <p:attrName>stroke.color</p:attrName>
                                        </p:attrNameLst>
                                      </p:cBhvr>
                                      <p:to>
                                        <p:clrVal>
                                          <a:schemeClr val="hlink"/>
                                        </p:clrVal>
                                      </p:to>
                                    </p:set>
                                    <p:set>
                                      <p:cBhvr>
                                        <p:cTn id="55" dur="500"/>
                                        <p:tgtEl>
                                          <p:spTgt spid="246"/>
                                        </p:tgtEl>
                                        <p:attrNameLst>
                                          <p:attrName>stroke.on</p:attrName>
                                        </p:attrNameLst>
                                      </p:cBhvr>
                                      <p:to>
                                        <p:strVal val="true"/>
                                      </p:to>
                                    </p:set>
                                  </p:childTnLst>
                                  <p:subTnLst>
                                    <p:animClr clrSpc="rgb" dir="cw">
                                      <p:cBhvr override="childStyle">
                                        <p:cTn dur="1" fill="hold" display="0" masterRel="nextClick" afterEffect="1"/>
                                        <p:tgtEl>
                                          <p:spTgt spid="246"/>
                                        </p:tgtEl>
                                        <p:attrNameLst>
                                          <p:attrName>ppt_c</p:attrName>
                                        </p:attrNameLst>
                                      </p:cBhvr>
                                      <p:to>
                                        <a:schemeClr val="hlink"/>
                                      </p:to>
                                    </p:animClr>
                                  </p:sub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120">
                                            <p:txEl>
                                              <p:pRg st="0" end="0"/>
                                            </p:txEl>
                                          </p:spTgt>
                                        </p:tgtEl>
                                        <p:attrNameLst>
                                          <p:attrName>style.visibility</p:attrName>
                                        </p:attrNameLst>
                                      </p:cBhvr>
                                      <p:to>
                                        <p:strVal val="visible"/>
                                      </p:to>
                                    </p:set>
                                    <p:animEffect transition="in" filter="fade">
                                      <p:cBhvr>
                                        <p:cTn id="59" dur="500"/>
                                        <p:tgtEl>
                                          <p:spTgt spid="120">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121">
                                            <p:txEl>
                                              <p:pRg st="0" end="0"/>
                                            </p:txEl>
                                          </p:spTgt>
                                        </p:tgtEl>
                                        <p:attrNameLst>
                                          <p:attrName>style.visibility</p:attrName>
                                        </p:attrNameLst>
                                      </p:cBhvr>
                                      <p:to>
                                        <p:strVal val="visible"/>
                                      </p:to>
                                    </p:set>
                                    <p:animEffect transition="in" filter="fade">
                                      <p:cBhvr>
                                        <p:cTn id="62" dur="500"/>
                                        <p:tgtEl>
                                          <p:spTgt spid="121">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fade">
                                      <p:cBhvr>
                                        <p:cTn id="65" dur="500"/>
                                        <p:tgtEl>
                                          <p:spTgt spid="122">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123">
                                            <p:txEl>
                                              <p:pRg st="0" end="0"/>
                                            </p:txEl>
                                          </p:spTgt>
                                        </p:tgtEl>
                                        <p:attrNameLst>
                                          <p:attrName>style.visibility</p:attrName>
                                        </p:attrNameLst>
                                      </p:cBhvr>
                                      <p:to>
                                        <p:strVal val="visible"/>
                                      </p:to>
                                    </p:set>
                                    <p:animEffect transition="in" filter="fade">
                                      <p:cBhvr>
                                        <p:cTn id="68" dur="500"/>
                                        <p:tgtEl>
                                          <p:spTgt spid="123">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71"/>
                                        </p:tgtEl>
                                        <p:attrNameLst>
                                          <p:attrName>style.visibility</p:attrName>
                                        </p:attrNameLst>
                                      </p:cBhvr>
                                      <p:to>
                                        <p:strVal val="visible"/>
                                      </p:to>
                                    </p:set>
                                    <p:animEffect transition="in" filter="fade">
                                      <p:cBhvr>
                                        <p:cTn id="73" dur="500"/>
                                        <p:tgtEl>
                                          <p:spTgt spid="171"/>
                                        </p:tgtEl>
                                      </p:cBhvr>
                                    </p:animEffect>
                                  </p:childTnLst>
                                </p:cTn>
                              </p:par>
                              <p:par>
                                <p:cTn id="74" presetID="10" presetClass="entr" presetSubtype="0" fill="hold" nodeType="withEffect">
                                  <p:stCondLst>
                                    <p:cond delay="0"/>
                                  </p:stCondLst>
                                  <p:childTnLst>
                                    <p:set>
                                      <p:cBhvr>
                                        <p:cTn id="75" dur="1" fill="hold">
                                          <p:stCondLst>
                                            <p:cond delay="0"/>
                                          </p:stCondLst>
                                        </p:cTn>
                                        <p:tgtEl>
                                          <p:spTgt spid="277"/>
                                        </p:tgtEl>
                                        <p:attrNameLst>
                                          <p:attrName>style.visibility</p:attrName>
                                        </p:attrNameLst>
                                      </p:cBhvr>
                                      <p:to>
                                        <p:strVal val="visible"/>
                                      </p:to>
                                    </p:set>
                                    <p:animEffect transition="in" filter="fade">
                                      <p:cBhvr>
                                        <p:cTn id="76" dur="500"/>
                                        <p:tgtEl>
                                          <p:spTgt spid="277"/>
                                        </p:tgtEl>
                                      </p:cBhvr>
                                    </p:animEffect>
                                  </p:childTnLst>
                                </p:cTn>
                              </p:par>
                              <p:par>
                                <p:cTn id="77" presetID="10" presetClass="entr" presetSubtype="0" fill="hold" nodeType="withEffect">
                                  <p:stCondLst>
                                    <p:cond delay="0"/>
                                  </p:stCondLst>
                                  <p:childTnLst>
                                    <p:set>
                                      <p:cBhvr>
                                        <p:cTn id="78" dur="1" fill="hold">
                                          <p:stCondLst>
                                            <p:cond delay="0"/>
                                          </p:stCondLst>
                                        </p:cTn>
                                        <p:tgtEl>
                                          <p:spTgt spid="195"/>
                                        </p:tgtEl>
                                        <p:attrNameLst>
                                          <p:attrName>style.visibility</p:attrName>
                                        </p:attrNameLst>
                                      </p:cBhvr>
                                      <p:to>
                                        <p:strVal val="visible"/>
                                      </p:to>
                                    </p:set>
                                    <p:animEffect transition="in" filter="fade">
                                      <p:cBhvr>
                                        <p:cTn id="79" dur="500"/>
                                        <p:tgtEl>
                                          <p:spTgt spid="195"/>
                                        </p:tgtEl>
                                      </p:cBhvr>
                                    </p:animEffect>
                                  </p:childTnLst>
                                </p:cTn>
                              </p:par>
                              <p:par>
                                <p:cTn id="80" presetID="10" presetClass="entr" presetSubtype="0" fill="hold" nodeType="withEffect">
                                  <p:stCondLst>
                                    <p:cond delay="0"/>
                                  </p:stCondLst>
                                  <p:childTnLst>
                                    <p:set>
                                      <p:cBhvr>
                                        <p:cTn id="81" dur="1" fill="hold">
                                          <p:stCondLst>
                                            <p:cond delay="0"/>
                                          </p:stCondLst>
                                        </p:cTn>
                                        <p:tgtEl>
                                          <p:spTgt spid="303"/>
                                        </p:tgtEl>
                                        <p:attrNameLst>
                                          <p:attrName>style.visibility</p:attrName>
                                        </p:attrNameLst>
                                      </p:cBhvr>
                                      <p:to>
                                        <p:strVal val="visible"/>
                                      </p:to>
                                    </p:set>
                                    <p:animEffect transition="in" filter="fade">
                                      <p:cBhvr>
                                        <p:cTn id="82" dur="500"/>
                                        <p:tgtEl>
                                          <p:spTgt spid="303"/>
                                        </p:tgtEl>
                                      </p:cBhvr>
                                    </p:animEffect>
                                  </p:childTnLst>
                                </p:cTn>
                              </p:par>
                              <p:par>
                                <p:cTn id="83" presetID="10" presetClass="entr" presetSubtype="0" fill="hold" nodeType="withEffect">
                                  <p:stCondLst>
                                    <p:cond delay="0"/>
                                  </p:stCondLst>
                                  <p:childTnLst>
                                    <p:set>
                                      <p:cBhvr>
                                        <p:cTn id="84" dur="1" fill="hold">
                                          <p:stCondLst>
                                            <p:cond delay="0"/>
                                          </p:stCondLst>
                                        </p:cTn>
                                        <p:tgtEl>
                                          <p:spTgt spid="220"/>
                                        </p:tgtEl>
                                        <p:attrNameLst>
                                          <p:attrName>style.visibility</p:attrName>
                                        </p:attrNameLst>
                                      </p:cBhvr>
                                      <p:to>
                                        <p:strVal val="visible"/>
                                      </p:to>
                                    </p:set>
                                    <p:animEffect transition="in" filter="fade">
                                      <p:cBhvr>
                                        <p:cTn id="85" dur="500"/>
                                        <p:tgtEl>
                                          <p:spTgt spid="220"/>
                                        </p:tgtEl>
                                      </p:cBhvr>
                                    </p:animEffect>
                                  </p:childTnLst>
                                </p:cTn>
                              </p:par>
                              <p:par>
                                <p:cTn id="86" presetID="10" presetClass="entr" presetSubtype="0" fill="hold" nodeType="withEffect">
                                  <p:stCondLst>
                                    <p:cond delay="0"/>
                                  </p:stCondLst>
                                  <p:childTnLst>
                                    <p:set>
                                      <p:cBhvr>
                                        <p:cTn id="87" dur="1" fill="hold">
                                          <p:stCondLst>
                                            <p:cond delay="0"/>
                                          </p:stCondLst>
                                        </p:cTn>
                                        <p:tgtEl>
                                          <p:spTgt spid="249"/>
                                        </p:tgtEl>
                                        <p:attrNameLst>
                                          <p:attrName>style.visibility</p:attrName>
                                        </p:attrNameLst>
                                      </p:cBhvr>
                                      <p:to>
                                        <p:strVal val="visible"/>
                                      </p:to>
                                    </p:set>
                                    <p:animEffect transition="in" filter="fade">
                                      <p:cBhvr>
                                        <p:cTn id="88" dur="500"/>
                                        <p:tgtEl>
                                          <p:spTgt spid="249"/>
                                        </p:tgtEl>
                                      </p:cBhvr>
                                    </p:animEffect>
                                  </p:childTnLst>
                                </p:cTn>
                              </p:par>
                              <p:par>
                                <p:cTn id="89" presetID="10" presetClass="entr" presetSubtype="0" fill="hold" nodeType="withEffect">
                                  <p:stCondLst>
                                    <p:cond delay="0"/>
                                  </p:stCondLst>
                                  <p:childTnLst>
                                    <p:set>
                                      <p:cBhvr>
                                        <p:cTn id="90" dur="1" fill="hold">
                                          <p:stCondLst>
                                            <p:cond delay="0"/>
                                          </p:stCondLst>
                                        </p:cTn>
                                        <p:tgtEl>
                                          <p:spTgt spid="327"/>
                                        </p:tgtEl>
                                        <p:attrNameLst>
                                          <p:attrName>style.visibility</p:attrName>
                                        </p:attrNameLst>
                                      </p:cBhvr>
                                      <p:to>
                                        <p:strVal val="visible"/>
                                      </p:to>
                                    </p:set>
                                    <p:animEffect transition="in" filter="fade">
                                      <p:cBhvr>
                                        <p:cTn id="91" dur="500"/>
                                        <p:tgtEl>
                                          <p:spTgt spid="327"/>
                                        </p:tgtEl>
                                      </p:cBhvr>
                                    </p:animEffect>
                                  </p:childTnLst>
                                </p:cTn>
                              </p:par>
                              <p:par>
                                <p:cTn id="92" presetID="10" presetClass="entr" presetSubtype="0" fill="hold" nodeType="withEffect">
                                  <p:stCondLst>
                                    <p:cond delay="0"/>
                                  </p:stCondLst>
                                  <p:childTnLst>
                                    <p:set>
                                      <p:cBhvr>
                                        <p:cTn id="93" dur="1" fill="hold">
                                          <p:stCondLst>
                                            <p:cond delay="0"/>
                                          </p:stCondLst>
                                        </p:cTn>
                                        <p:tgtEl>
                                          <p:spTgt spid="352"/>
                                        </p:tgtEl>
                                        <p:attrNameLst>
                                          <p:attrName>style.visibility</p:attrName>
                                        </p:attrNameLst>
                                      </p:cBhvr>
                                      <p:to>
                                        <p:strVal val="visible"/>
                                      </p:to>
                                    </p:set>
                                    <p:animEffect transition="in" filter="fade">
                                      <p:cBhvr>
                                        <p:cTn id="94" dur="500"/>
                                        <p:tgtEl>
                                          <p:spTgt spid="352"/>
                                        </p:tgtEl>
                                      </p:cBhvr>
                                    </p:animEffect>
                                  </p:childTnLst>
                                </p:cTn>
                              </p:par>
                            </p:childTnLst>
                          </p:cTn>
                        </p:par>
                        <p:par>
                          <p:cTn id="95" fill="hold">
                            <p:stCondLst>
                              <p:cond delay="500"/>
                            </p:stCondLst>
                            <p:childTnLst>
                              <p:par>
                                <p:cTn id="96" presetID="10" presetClass="exit" presetSubtype="0" fill="hold" nodeType="afterEffect">
                                  <p:stCondLst>
                                    <p:cond delay="0"/>
                                  </p:stCondLst>
                                  <p:childTnLst>
                                    <p:animEffect transition="out" filter="fade">
                                      <p:cBhvr>
                                        <p:cTn id="97" dur="500"/>
                                        <p:tgtEl>
                                          <p:spTgt spid="160"/>
                                        </p:tgtEl>
                                      </p:cBhvr>
                                    </p:animEffect>
                                    <p:set>
                                      <p:cBhvr>
                                        <p:cTn id="98" dur="1" fill="hold">
                                          <p:stCondLst>
                                            <p:cond delay="499"/>
                                          </p:stCondLst>
                                        </p:cTn>
                                        <p:tgtEl>
                                          <p:spTgt spid="16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171"/>
                                        </p:tgtEl>
                                      </p:cBhvr>
                                    </p:animEffect>
                                    <p:set>
                                      <p:cBhvr>
                                        <p:cTn id="101" dur="1" fill="hold">
                                          <p:stCondLst>
                                            <p:cond delay="499"/>
                                          </p:stCondLst>
                                        </p:cTn>
                                        <p:tgtEl>
                                          <p:spTgt spid="17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95"/>
                                        </p:tgtEl>
                                      </p:cBhvr>
                                    </p:animEffect>
                                    <p:set>
                                      <p:cBhvr>
                                        <p:cTn id="104" dur="1" fill="hold">
                                          <p:stCondLst>
                                            <p:cond delay="499"/>
                                          </p:stCondLst>
                                        </p:cTn>
                                        <p:tgtEl>
                                          <p:spTgt spid="195"/>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249"/>
                                        </p:tgtEl>
                                      </p:cBhvr>
                                    </p:animEffect>
                                    <p:set>
                                      <p:cBhvr>
                                        <p:cTn id="107" dur="1" fill="hold">
                                          <p:stCondLst>
                                            <p:cond delay="499"/>
                                          </p:stCondLst>
                                        </p:cTn>
                                        <p:tgtEl>
                                          <p:spTgt spid="249"/>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27"/>
                                        </p:tgtEl>
                                      </p:cBhvr>
                                    </p:animEffect>
                                    <p:set>
                                      <p:cBhvr>
                                        <p:cTn id="110" dur="1" fill="hold">
                                          <p:stCondLst>
                                            <p:cond delay="499"/>
                                          </p:stCondLst>
                                        </p:cTn>
                                        <p:tgtEl>
                                          <p:spTgt spid="327"/>
                                        </p:tgtEl>
                                        <p:attrNameLst>
                                          <p:attrName>style.visibility</p:attrName>
                                        </p:attrNameLst>
                                      </p:cBhvr>
                                      <p:to>
                                        <p:strVal val="hidden"/>
                                      </p:to>
                                    </p:set>
                                  </p:childTnLst>
                                </p:cTn>
                              </p:par>
                              <p:par>
                                <p:cTn id="111" presetID="7" presetClass="emph" presetSubtype="1" nodeType="withEffect">
                                  <p:stCondLst>
                                    <p:cond delay="0"/>
                                  </p:stCondLst>
                                  <p:childTnLst>
                                    <p:set>
                                      <p:cBhvr>
                                        <p:cTn id="112" dur="500"/>
                                        <p:tgtEl>
                                          <p:spTgt spid="277"/>
                                        </p:tgtEl>
                                        <p:attrNameLst>
                                          <p:attrName>stroke.color</p:attrName>
                                        </p:attrNameLst>
                                      </p:cBhvr>
                                      <p:to>
                                        <p:clrVal>
                                          <a:schemeClr val="hlink"/>
                                        </p:clrVal>
                                      </p:to>
                                    </p:set>
                                    <p:set>
                                      <p:cBhvr>
                                        <p:cTn id="113" dur="500"/>
                                        <p:tgtEl>
                                          <p:spTgt spid="277"/>
                                        </p:tgtEl>
                                        <p:attrNameLst>
                                          <p:attrName>stroke.on</p:attrName>
                                        </p:attrNameLst>
                                      </p:cBhvr>
                                      <p:to>
                                        <p:strVal val="true"/>
                                      </p:to>
                                    </p:set>
                                  </p:childTnLst>
                                  <p:subTnLst>
                                    <p:animClr clrSpc="rgb" dir="cw">
                                      <p:cBhvr override="childStyle">
                                        <p:cTn dur="1" fill="hold" display="0" masterRel="nextClick" afterEffect="1"/>
                                        <p:tgtEl>
                                          <p:spTgt spid="277"/>
                                        </p:tgtEl>
                                        <p:attrNameLst>
                                          <p:attrName>ppt_c</p:attrName>
                                        </p:attrNameLst>
                                      </p:cBhvr>
                                      <p:to>
                                        <a:schemeClr val="hlink"/>
                                      </p:to>
                                    </p:animClr>
                                  </p:subTnLst>
                                </p:cTn>
                              </p:par>
                              <p:par>
                                <p:cTn id="114" presetID="7" presetClass="emph" presetSubtype="1" nodeType="withEffect">
                                  <p:stCondLst>
                                    <p:cond delay="0"/>
                                  </p:stCondLst>
                                  <p:childTnLst>
                                    <p:set>
                                      <p:cBhvr>
                                        <p:cTn id="115" dur="500"/>
                                        <p:tgtEl>
                                          <p:spTgt spid="303"/>
                                        </p:tgtEl>
                                        <p:attrNameLst>
                                          <p:attrName>stroke.color</p:attrName>
                                        </p:attrNameLst>
                                      </p:cBhvr>
                                      <p:to>
                                        <p:clrVal>
                                          <a:schemeClr val="hlink"/>
                                        </p:clrVal>
                                      </p:to>
                                    </p:set>
                                    <p:set>
                                      <p:cBhvr>
                                        <p:cTn id="116" dur="500"/>
                                        <p:tgtEl>
                                          <p:spTgt spid="303"/>
                                        </p:tgtEl>
                                        <p:attrNameLst>
                                          <p:attrName>stroke.on</p:attrName>
                                        </p:attrNameLst>
                                      </p:cBhvr>
                                      <p:to>
                                        <p:strVal val="true"/>
                                      </p:to>
                                    </p:set>
                                  </p:childTnLst>
                                  <p:subTnLst>
                                    <p:animClr clrSpc="rgb" dir="cw">
                                      <p:cBhvr override="childStyle">
                                        <p:cTn dur="1" fill="hold" display="0" masterRel="nextClick" afterEffect="1"/>
                                        <p:tgtEl>
                                          <p:spTgt spid="303"/>
                                        </p:tgtEl>
                                        <p:attrNameLst>
                                          <p:attrName>ppt_c</p:attrName>
                                        </p:attrNameLst>
                                      </p:cBhvr>
                                      <p:to>
                                        <a:schemeClr val="hlink"/>
                                      </p:to>
                                    </p:animClr>
                                  </p:subTnLst>
                                </p:cTn>
                              </p:par>
                              <p:par>
                                <p:cTn id="117" presetID="7" presetClass="emph" presetSubtype="1" nodeType="withEffect">
                                  <p:stCondLst>
                                    <p:cond delay="0"/>
                                  </p:stCondLst>
                                  <p:childTnLst>
                                    <p:set>
                                      <p:cBhvr>
                                        <p:cTn id="118" dur="500"/>
                                        <p:tgtEl>
                                          <p:spTgt spid="220"/>
                                        </p:tgtEl>
                                        <p:attrNameLst>
                                          <p:attrName>stroke.color</p:attrName>
                                        </p:attrNameLst>
                                      </p:cBhvr>
                                      <p:to>
                                        <p:clrVal>
                                          <a:schemeClr val="hlink"/>
                                        </p:clrVal>
                                      </p:to>
                                    </p:set>
                                    <p:set>
                                      <p:cBhvr>
                                        <p:cTn id="119" dur="500"/>
                                        <p:tgtEl>
                                          <p:spTgt spid="220"/>
                                        </p:tgtEl>
                                        <p:attrNameLst>
                                          <p:attrName>stroke.on</p:attrName>
                                        </p:attrNameLst>
                                      </p:cBhvr>
                                      <p:to>
                                        <p:strVal val="true"/>
                                      </p:to>
                                    </p:set>
                                  </p:childTnLst>
                                  <p:subTnLst>
                                    <p:animClr clrSpc="rgb" dir="cw">
                                      <p:cBhvr override="childStyle">
                                        <p:cTn dur="1" fill="hold" display="0" masterRel="nextClick" afterEffect="1"/>
                                        <p:tgtEl>
                                          <p:spTgt spid="220"/>
                                        </p:tgtEl>
                                        <p:attrNameLst>
                                          <p:attrName>ppt_c</p:attrName>
                                        </p:attrNameLst>
                                      </p:cBhvr>
                                      <p:to>
                                        <a:schemeClr val="hlink"/>
                                      </p:to>
                                    </p:animClr>
                                  </p:subTnLst>
                                </p:cTn>
                              </p:par>
                              <p:par>
                                <p:cTn id="120" presetID="7" presetClass="emph" presetSubtype="1" nodeType="withEffect">
                                  <p:stCondLst>
                                    <p:cond delay="0"/>
                                  </p:stCondLst>
                                  <p:childTnLst>
                                    <p:set>
                                      <p:cBhvr>
                                        <p:cTn id="121" dur="500"/>
                                        <p:tgtEl>
                                          <p:spTgt spid="352"/>
                                        </p:tgtEl>
                                        <p:attrNameLst>
                                          <p:attrName>stroke.color</p:attrName>
                                        </p:attrNameLst>
                                      </p:cBhvr>
                                      <p:to>
                                        <p:clrVal>
                                          <a:schemeClr val="hlink"/>
                                        </p:clrVal>
                                      </p:to>
                                    </p:set>
                                    <p:set>
                                      <p:cBhvr>
                                        <p:cTn id="122" dur="500"/>
                                        <p:tgtEl>
                                          <p:spTgt spid="352"/>
                                        </p:tgtEl>
                                        <p:attrNameLst>
                                          <p:attrName>stroke.on</p:attrName>
                                        </p:attrNameLst>
                                      </p:cBhvr>
                                      <p:to>
                                        <p:strVal val="true"/>
                                      </p:to>
                                    </p:set>
                                  </p:childTnLst>
                                  <p:subTnLst>
                                    <p:animClr clrSpc="rgb" dir="cw">
                                      <p:cBhvr override="childStyle">
                                        <p:cTn dur="1" fill="hold" display="0" masterRel="nextClick" afterEffect="1"/>
                                        <p:tgtEl>
                                          <p:spTgt spid="352"/>
                                        </p:tgtEl>
                                        <p:attrNameLst>
                                          <p:attrName>ppt_c</p:attrName>
                                        </p:attrNameLst>
                                      </p:cBhvr>
                                      <p:to>
                                        <a:schemeClr val="hlink"/>
                                      </p:to>
                                    </p:animClr>
                                  </p:subTnLst>
                                </p:cTn>
                              </p:par>
                            </p:childTnLst>
                          </p:cTn>
                        </p:par>
                        <p:par>
                          <p:cTn id="123" fill="hold">
                            <p:stCondLst>
                              <p:cond delay="1000"/>
                            </p:stCondLst>
                            <p:childTnLst>
                              <p:par>
                                <p:cTn id="124" presetID="10" presetClass="entr" presetSubtype="0" fill="hold" nodeType="afterEffect">
                                  <p:stCondLst>
                                    <p:cond delay="0"/>
                                  </p:stCondLst>
                                  <p:childTnLst>
                                    <p:set>
                                      <p:cBhvr>
                                        <p:cTn id="125" dur="1" fill="hold">
                                          <p:stCondLst>
                                            <p:cond delay="0"/>
                                          </p:stCondLst>
                                        </p:cTn>
                                        <p:tgtEl>
                                          <p:spTgt spid="124">
                                            <p:txEl>
                                              <p:pRg st="0" end="0"/>
                                            </p:txEl>
                                          </p:spTgt>
                                        </p:tgtEl>
                                        <p:attrNameLst>
                                          <p:attrName>style.visibility</p:attrName>
                                        </p:attrNameLst>
                                      </p:cBhvr>
                                      <p:to>
                                        <p:strVal val="visible"/>
                                      </p:to>
                                    </p:set>
                                    <p:animEffect transition="in" filter="fade">
                                      <p:cBhvr>
                                        <p:cTn id="126" dur="500"/>
                                        <p:tgtEl>
                                          <p:spTgt spid="124">
                                            <p:txEl>
                                              <p:pRg st="0" end="0"/>
                                            </p:txEl>
                                          </p:spTgt>
                                        </p:tgtEl>
                                      </p:cBhvr>
                                    </p:animEffect>
                                  </p:childTnLst>
                                </p:cTn>
                              </p:par>
                              <p:par>
                                <p:cTn id="127" presetID="10" presetClass="entr" presetSubtype="0" fill="hold" nodeType="withEffect">
                                  <p:stCondLst>
                                    <p:cond delay="0"/>
                                  </p:stCondLst>
                                  <p:childTnLst>
                                    <p:set>
                                      <p:cBhvr>
                                        <p:cTn id="128" dur="1" fill="hold">
                                          <p:stCondLst>
                                            <p:cond delay="0"/>
                                          </p:stCondLst>
                                        </p:cTn>
                                        <p:tgtEl>
                                          <p:spTgt spid="125">
                                            <p:txEl>
                                              <p:pRg st="0" end="0"/>
                                            </p:txEl>
                                          </p:spTgt>
                                        </p:tgtEl>
                                        <p:attrNameLst>
                                          <p:attrName>style.visibility</p:attrName>
                                        </p:attrNameLst>
                                      </p:cBhvr>
                                      <p:to>
                                        <p:strVal val="visible"/>
                                      </p:to>
                                    </p:set>
                                    <p:animEffect transition="in" filter="fade">
                                      <p:cBhvr>
                                        <p:cTn id="129" dur="500"/>
                                        <p:tgtEl>
                                          <p:spTgt spid="125">
                                            <p:txEl>
                                              <p:pRg st="0" end="0"/>
                                            </p:txEl>
                                          </p:spTgt>
                                        </p:tgtEl>
                                      </p:cBhvr>
                                    </p:animEffect>
                                  </p:childTnLst>
                                </p:cTn>
                              </p:par>
                              <p:par>
                                <p:cTn id="130" presetID="10" presetClass="entr" presetSubtype="0" fill="hold" nodeType="withEffect">
                                  <p:stCondLst>
                                    <p:cond delay="0"/>
                                  </p:stCondLst>
                                  <p:childTnLst>
                                    <p:set>
                                      <p:cBhvr>
                                        <p:cTn id="131" dur="1" fill="hold">
                                          <p:stCondLst>
                                            <p:cond delay="0"/>
                                          </p:stCondLst>
                                        </p:cTn>
                                        <p:tgtEl>
                                          <p:spTgt spid="126">
                                            <p:txEl>
                                              <p:pRg st="0" end="0"/>
                                            </p:txEl>
                                          </p:spTgt>
                                        </p:tgtEl>
                                        <p:attrNameLst>
                                          <p:attrName>style.visibility</p:attrName>
                                        </p:attrNameLst>
                                      </p:cBhvr>
                                      <p:to>
                                        <p:strVal val="visible"/>
                                      </p:to>
                                    </p:set>
                                    <p:animEffect transition="in" filter="fade">
                                      <p:cBhvr>
                                        <p:cTn id="132" dur="500"/>
                                        <p:tgtEl>
                                          <p:spTgt spid="126">
                                            <p:txEl>
                                              <p:pRg st="0" end="0"/>
                                            </p:txEl>
                                          </p:spTgt>
                                        </p:tgtEl>
                                      </p:cBhvr>
                                    </p:animEffect>
                                  </p:childTnLst>
                                </p:cTn>
                              </p:par>
                              <p:par>
                                <p:cTn id="133" presetID="10" presetClass="entr" presetSubtype="0" fill="hold" nodeType="withEffect">
                                  <p:stCondLst>
                                    <p:cond delay="0"/>
                                  </p:stCondLst>
                                  <p:childTnLst>
                                    <p:set>
                                      <p:cBhvr>
                                        <p:cTn id="134" dur="1" fill="hold">
                                          <p:stCondLst>
                                            <p:cond delay="0"/>
                                          </p:stCondLst>
                                        </p:cTn>
                                        <p:tgtEl>
                                          <p:spTgt spid="127">
                                            <p:txEl>
                                              <p:pRg st="0" end="0"/>
                                            </p:txEl>
                                          </p:spTgt>
                                        </p:tgtEl>
                                        <p:attrNameLst>
                                          <p:attrName>style.visibility</p:attrName>
                                        </p:attrNameLst>
                                      </p:cBhvr>
                                      <p:to>
                                        <p:strVal val="visible"/>
                                      </p:to>
                                    </p:set>
                                    <p:animEffect transition="in" filter="fade">
                                      <p:cBhvr>
                                        <p:cTn id="135" dur="500"/>
                                        <p:tgtEl>
                                          <p:spTgt spid="127">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165"/>
                                        </p:tgtEl>
                                        <p:attrNameLst>
                                          <p:attrName>style.visibility</p:attrName>
                                        </p:attrNameLst>
                                      </p:cBhvr>
                                      <p:to>
                                        <p:strVal val="visible"/>
                                      </p:to>
                                    </p:set>
                                    <p:animEffect transition="in" filter="fade">
                                      <p:cBhvr>
                                        <p:cTn id="140" dur="500"/>
                                        <p:tgtEl>
                                          <p:spTgt spid="165"/>
                                        </p:tgtEl>
                                      </p:cBhvr>
                                    </p:animEffect>
                                  </p:childTnLst>
                                </p:cTn>
                              </p:par>
                              <p:par>
                                <p:cTn id="141" presetID="10" presetClass="entr" presetSubtype="0" fill="hold" nodeType="withEffect">
                                  <p:stCondLst>
                                    <p:cond delay="0"/>
                                  </p:stCondLst>
                                  <p:childTnLst>
                                    <p:set>
                                      <p:cBhvr>
                                        <p:cTn id="142" dur="1" fill="hold">
                                          <p:stCondLst>
                                            <p:cond delay="0"/>
                                          </p:stCondLst>
                                        </p:cTn>
                                        <p:tgtEl>
                                          <p:spTgt spid="194"/>
                                        </p:tgtEl>
                                        <p:attrNameLst>
                                          <p:attrName>style.visibility</p:attrName>
                                        </p:attrNameLst>
                                      </p:cBhvr>
                                      <p:to>
                                        <p:strVal val="visible"/>
                                      </p:to>
                                    </p:set>
                                    <p:animEffect transition="in" filter="fade">
                                      <p:cBhvr>
                                        <p:cTn id="143" dur="500"/>
                                        <p:tgtEl>
                                          <p:spTgt spid="194"/>
                                        </p:tgtEl>
                                      </p:cBhvr>
                                    </p:animEffect>
                                  </p:childTnLst>
                                </p:cTn>
                              </p:par>
                              <p:par>
                                <p:cTn id="144" presetID="10" presetClass="entr" presetSubtype="0" fill="hold" nodeType="withEffect">
                                  <p:stCondLst>
                                    <p:cond delay="0"/>
                                  </p:stCondLst>
                                  <p:childTnLst>
                                    <p:set>
                                      <p:cBhvr>
                                        <p:cTn id="145" dur="1" fill="hold">
                                          <p:stCondLst>
                                            <p:cond delay="0"/>
                                          </p:stCondLst>
                                        </p:cTn>
                                        <p:tgtEl>
                                          <p:spTgt spid="281"/>
                                        </p:tgtEl>
                                        <p:attrNameLst>
                                          <p:attrName>style.visibility</p:attrName>
                                        </p:attrNameLst>
                                      </p:cBhvr>
                                      <p:to>
                                        <p:strVal val="visible"/>
                                      </p:to>
                                    </p:set>
                                    <p:animEffect transition="in" filter="fade">
                                      <p:cBhvr>
                                        <p:cTn id="146" dur="500"/>
                                        <p:tgtEl>
                                          <p:spTgt spid="281"/>
                                        </p:tgtEl>
                                      </p:cBhvr>
                                    </p:animEffect>
                                  </p:childTnLst>
                                </p:cTn>
                              </p:par>
                              <p:par>
                                <p:cTn id="147" presetID="10" presetClass="entr" presetSubtype="0" fill="hold" nodeType="withEffect">
                                  <p:stCondLst>
                                    <p:cond delay="0"/>
                                  </p:stCondLst>
                                  <p:childTnLst>
                                    <p:set>
                                      <p:cBhvr>
                                        <p:cTn id="148" dur="1" fill="hold">
                                          <p:stCondLst>
                                            <p:cond delay="0"/>
                                          </p:stCondLst>
                                        </p:cTn>
                                        <p:tgtEl>
                                          <p:spTgt spid="306"/>
                                        </p:tgtEl>
                                        <p:attrNameLst>
                                          <p:attrName>style.visibility</p:attrName>
                                        </p:attrNameLst>
                                      </p:cBhvr>
                                      <p:to>
                                        <p:strVal val="visible"/>
                                      </p:to>
                                    </p:set>
                                    <p:animEffect transition="in" filter="fade">
                                      <p:cBhvr>
                                        <p:cTn id="149" dur="500"/>
                                        <p:tgtEl>
                                          <p:spTgt spid="306"/>
                                        </p:tgtEl>
                                      </p:cBhvr>
                                    </p:animEffect>
                                  </p:childTnLst>
                                </p:cTn>
                              </p:par>
                              <p:par>
                                <p:cTn id="150" presetID="10" presetClass="entr" presetSubtype="0" fill="hold" nodeType="withEffect">
                                  <p:stCondLst>
                                    <p:cond delay="0"/>
                                  </p:stCondLst>
                                  <p:childTnLst>
                                    <p:set>
                                      <p:cBhvr>
                                        <p:cTn id="151" dur="1" fill="hold">
                                          <p:stCondLst>
                                            <p:cond delay="0"/>
                                          </p:stCondLst>
                                        </p:cTn>
                                        <p:tgtEl>
                                          <p:spTgt spid="221"/>
                                        </p:tgtEl>
                                        <p:attrNameLst>
                                          <p:attrName>style.visibility</p:attrName>
                                        </p:attrNameLst>
                                      </p:cBhvr>
                                      <p:to>
                                        <p:strVal val="visible"/>
                                      </p:to>
                                    </p:set>
                                    <p:animEffect transition="in" filter="fade">
                                      <p:cBhvr>
                                        <p:cTn id="152" dur="500"/>
                                        <p:tgtEl>
                                          <p:spTgt spid="221"/>
                                        </p:tgtEl>
                                      </p:cBhvr>
                                    </p:animEffect>
                                  </p:childTnLst>
                                </p:cTn>
                              </p:par>
                              <p:par>
                                <p:cTn id="153" presetID="10" presetClass="entr" presetSubtype="0" fill="hold" nodeType="withEffect">
                                  <p:stCondLst>
                                    <p:cond delay="0"/>
                                  </p:stCondLst>
                                  <p:childTnLst>
                                    <p:set>
                                      <p:cBhvr>
                                        <p:cTn id="154" dur="1" fill="hold">
                                          <p:stCondLst>
                                            <p:cond delay="0"/>
                                          </p:stCondLst>
                                        </p:cTn>
                                        <p:tgtEl>
                                          <p:spTgt spid="250"/>
                                        </p:tgtEl>
                                        <p:attrNameLst>
                                          <p:attrName>style.visibility</p:attrName>
                                        </p:attrNameLst>
                                      </p:cBhvr>
                                      <p:to>
                                        <p:strVal val="visible"/>
                                      </p:to>
                                    </p:set>
                                    <p:animEffect transition="in" filter="fade">
                                      <p:cBhvr>
                                        <p:cTn id="155" dur="500"/>
                                        <p:tgtEl>
                                          <p:spTgt spid="250"/>
                                        </p:tgtEl>
                                      </p:cBhvr>
                                    </p:animEffect>
                                  </p:childTnLst>
                                </p:cTn>
                              </p:par>
                              <p:par>
                                <p:cTn id="156" presetID="10" presetClass="entr" presetSubtype="0" fill="hold" nodeType="withEffect">
                                  <p:stCondLst>
                                    <p:cond delay="0"/>
                                  </p:stCondLst>
                                  <p:childTnLst>
                                    <p:set>
                                      <p:cBhvr>
                                        <p:cTn id="157" dur="1" fill="hold">
                                          <p:stCondLst>
                                            <p:cond delay="0"/>
                                          </p:stCondLst>
                                        </p:cTn>
                                        <p:tgtEl>
                                          <p:spTgt spid="330"/>
                                        </p:tgtEl>
                                        <p:attrNameLst>
                                          <p:attrName>style.visibility</p:attrName>
                                        </p:attrNameLst>
                                      </p:cBhvr>
                                      <p:to>
                                        <p:strVal val="visible"/>
                                      </p:to>
                                    </p:set>
                                    <p:animEffect transition="in" filter="fade">
                                      <p:cBhvr>
                                        <p:cTn id="158" dur="500"/>
                                        <p:tgtEl>
                                          <p:spTgt spid="330"/>
                                        </p:tgtEl>
                                      </p:cBhvr>
                                    </p:animEffect>
                                  </p:childTnLst>
                                </p:cTn>
                              </p:par>
                              <p:par>
                                <p:cTn id="159" presetID="10" presetClass="entr" presetSubtype="0" fill="hold" nodeType="withEffect">
                                  <p:stCondLst>
                                    <p:cond delay="0"/>
                                  </p:stCondLst>
                                  <p:childTnLst>
                                    <p:set>
                                      <p:cBhvr>
                                        <p:cTn id="160" dur="1" fill="hold">
                                          <p:stCondLst>
                                            <p:cond delay="0"/>
                                          </p:stCondLst>
                                        </p:cTn>
                                        <p:tgtEl>
                                          <p:spTgt spid="355"/>
                                        </p:tgtEl>
                                        <p:attrNameLst>
                                          <p:attrName>style.visibility</p:attrName>
                                        </p:attrNameLst>
                                      </p:cBhvr>
                                      <p:to>
                                        <p:strVal val="visible"/>
                                      </p:to>
                                    </p:set>
                                    <p:animEffect transition="in" filter="fade">
                                      <p:cBhvr>
                                        <p:cTn id="161" dur="500"/>
                                        <p:tgtEl>
                                          <p:spTgt spid="355"/>
                                        </p:tgtEl>
                                      </p:cBhvr>
                                    </p:animEffect>
                                  </p:childTnLst>
                                </p:cTn>
                              </p:par>
                            </p:childTnLst>
                          </p:cTn>
                        </p:par>
                        <p:par>
                          <p:cTn id="162" fill="hold">
                            <p:stCondLst>
                              <p:cond delay="500"/>
                            </p:stCondLst>
                            <p:childTnLst>
                              <p:par>
                                <p:cTn id="163" presetID="10" presetClass="exit" presetSubtype="0" fill="hold" nodeType="afterEffect">
                                  <p:stCondLst>
                                    <p:cond delay="0"/>
                                  </p:stCondLst>
                                  <p:childTnLst>
                                    <p:animEffect transition="out" filter="fade">
                                      <p:cBhvr>
                                        <p:cTn id="164" dur="500"/>
                                        <p:tgtEl>
                                          <p:spTgt spid="165"/>
                                        </p:tgtEl>
                                      </p:cBhvr>
                                    </p:animEffect>
                                    <p:set>
                                      <p:cBhvr>
                                        <p:cTn id="165" dur="1" fill="hold">
                                          <p:stCondLst>
                                            <p:cond delay="499"/>
                                          </p:stCondLst>
                                        </p:cTn>
                                        <p:tgtEl>
                                          <p:spTgt spid="165"/>
                                        </p:tgtEl>
                                        <p:attrNameLst>
                                          <p:attrName>style.visibility</p:attrName>
                                        </p:attrNameLst>
                                      </p:cBhvr>
                                      <p:to>
                                        <p:strVal val="hidden"/>
                                      </p:to>
                                    </p:set>
                                  </p:childTnLst>
                                  <p:subTnLst>
                                    <p:animClr clrSpc="rgb" dir="cw">
                                      <p:cBhvr override="childStyle">
                                        <p:cTn dur="1" fill="hold" display="0" masterRel="nextClick" afterEffect="1"/>
                                        <p:tgtEl>
                                          <p:spTgt spid="165"/>
                                        </p:tgtEl>
                                        <p:attrNameLst>
                                          <p:attrName>ppt_c</p:attrName>
                                        </p:attrNameLst>
                                      </p:cBhvr>
                                      <p:to>
                                        <a:schemeClr val="hlink"/>
                                      </p:to>
                                    </p:animClr>
                                  </p:subTnLst>
                                </p:cTn>
                              </p:par>
                              <p:par>
                                <p:cTn id="166" presetID="10" presetClass="exit" presetSubtype="0" fill="hold" nodeType="withEffect">
                                  <p:stCondLst>
                                    <p:cond delay="0"/>
                                  </p:stCondLst>
                                  <p:childTnLst>
                                    <p:animEffect transition="out" filter="fade">
                                      <p:cBhvr>
                                        <p:cTn id="167" dur="500"/>
                                        <p:tgtEl>
                                          <p:spTgt spid="194"/>
                                        </p:tgtEl>
                                      </p:cBhvr>
                                    </p:animEffect>
                                    <p:set>
                                      <p:cBhvr>
                                        <p:cTn id="168" dur="1" fill="hold">
                                          <p:stCondLst>
                                            <p:cond delay="499"/>
                                          </p:stCondLst>
                                        </p:cTn>
                                        <p:tgtEl>
                                          <p:spTgt spid="194"/>
                                        </p:tgtEl>
                                        <p:attrNameLst>
                                          <p:attrName>style.visibility</p:attrName>
                                        </p:attrNameLst>
                                      </p:cBhvr>
                                      <p:to>
                                        <p:strVal val="hidden"/>
                                      </p:to>
                                    </p:set>
                                  </p:childTnLst>
                                  <p:subTnLst>
                                    <p:animClr clrSpc="rgb" dir="cw">
                                      <p:cBhvr override="childStyle">
                                        <p:cTn dur="1" fill="hold" display="0" masterRel="nextClick" afterEffect="1"/>
                                        <p:tgtEl>
                                          <p:spTgt spid="194"/>
                                        </p:tgtEl>
                                        <p:attrNameLst>
                                          <p:attrName>ppt_c</p:attrName>
                                        </p:attrNameLst>
                                      </p:cBhvr>
                                      <p:to>
                                        <a:schemeClr val="hlink"/>
                                      </p:to>
                                    </p:animClr>
                                  </p:subTnLst>
                                </p:cTn>
                              </p:par>
                              <p:par>
                                <p:cTn id="169" presetID="10" presetClass="exit" presetSubtype="0" fill="hold" nodeType="withEffect">
                                  <p:stCondLst>
                                    <p:cond delay="0"/>
                                  </p:stCondLst>
                                  <p:childTnLst>
                                    <p:animEffect transition="out" filter="fade">
                                      <p:cBhvr>
                                        <p:cTn id="170" dur="500"/>
                                        <p:tgtEl>
                                          <p:spTgt spid="250"/>
                                        </p:tgtEl>
                                      </p:cBhvr>
                                    </p:animEffect>
                                    <p:set>
                                      <p:cBhvr>
                                        <p:cTn id="171" dur="1" fill="hold">
                                          <p:stCondLst>
                                            <p:cond delay="499"/>
                                          </p:stCondLst>
                                        </p:cTn>
                                        <p:tgtEl>
                                          <p:spTgt spid="250"/>
                                        </p:tgtEl>
                                        <p:attrNameLst>
                                          <p:attrName>style.visibility</p:attrName>
                                        </p:attrNameLst>
                                      </p:cBhvr>
                                      <p:to>
                                        <p:strVal val="hidden"/>
                                      </p:to>
                                    </p:set>
                                  </p:childTnLst>
                                  <p:subTnLst>
                                    <p:animClr clrSpc="rgb" dir="cw">
                                      <p:cBhvr override="childStyle">
                                        <p:cTn dur="1" fill="hold" display="0" masterRel="nextClick" afterEffect="1"/>
                                        <p:tgtEl>
                                          <p:spTgt spid="250"/>
                                        </p:tgtEl>
                                        <p:attrNameLst>
                                          <p:attrName>ppt_c</p:attrName>
                                        </p:attrNameLst>
                                      </p:cBhvr>
                                      <p:to>
                                        <a:schemeClr val="hlink"/>
                                      </p:to>
                                    </p:animClr>
                                  </p:subTnLst>
                                </p:cTn>
                              </p:par>
                              <p:par>
                                <p:cTn id="172" presetID="10" presetClass="exit" presetSubtype="0" fill="hold" nodeType="withEffect">
                                  <p:stCondLst>
                                    <p:cond delay="0"/>
                                  </p:stCondLst>
                                  <p:childTnLst>
                                    <p:animEffect transition="out" filter="fade">
                                      <p:cBhvr>
                                        <p:cTn id="173" dur="500"/>
                                        <p:tgtEl>
                                          <p:spTgt spid="330"/>
                                        </p:tgtEl>
                                      </p:cBhvr>
                                    </p:animEffect>
                                    <p:set>
                                      <p:cBhvr>
                                        <p:cTn id="174" dur="1" fill="hold">
                                          <p:stCondLst>
                                            <p:cond delay="499"/>
                                          </p:stCondLst>
                                        </p:cTn>
                                        <p:tgtEl>
                                          <p:spTgt spid="330"/>
                                        </p:tgtEl>
                                        <p:attrNameLst>
                                          <p:attrName>style.visibility</p:attrName>
                                        </p:attrNameLst>
                                      </p:cBhvr>
                                      <p:to>
                                        <p:strVal val="hidden"/>
                                      </p:to>
                                    </p:set>
                                  </p:childTnLst>
                                  <p:subTnLst>
                                    <p:animClr clrSpc="rgb" dir="cw">
                                      <p:cBhvr override="childStyle">
                                        <p:cTn dur="1" fill="hold" display="0" masterRel="nextClick" afterEffect="1"/>
                                        <p:tgtEl>
                                          <p:spTgt spid="330"/>
                                        </p:tgtEl>
                                        <p:attrNameLst>
                                          <p:attrName>ppt_c</p:attrName>
                                        </p:attrNameLst>
                                      </p:cBhvr>
                                      <p:to>
                                        <a:schemeClr val="hlink"/>
                                      </p:to>
                                    </p:animClr>
                                  </p:subTnLst>
                                </p:cTn>
                              </p:par>
                              <p:par>
                                <p:cTn id="175" presetID="10" presetClass="exit" presetSubtype="0" fill="hold" nodeType="withEffect">
                                  <p:stCondLst>
                                    <p:cond delay="0"/>
                                  </p:stCondLst>
                                  <p:childTnLst>
                                    <p:animEffect transition="out" filter="fade">
                                      <p:cBhvr>
                                        <p:cTn id="176" dur="500"/>
                                        <p:tgtEl>
                                          <p:spTgt spid="277"/>
                                        </p:tgtEl>
                                      </p:cBhvr>
                                    </p:animEffect>
                                    <p:set>
                                      <p:cBhvr>
                                        <p:cTn id="177" dur="1" fill="hold">
                                          <p:stCondLst>
                                            <p:cond delay="499"/>
                                          </p:stCondLst>
                                        </p:cTn>
                                        <p:tgtEl>
                                          <p:spTgt spid="277"/>
                                        </p:tgtEl>
                                        <p:attrNameLst>
                                          <p:attrName>style.visibility</p:attrName>
                                        </p:attrNameLst>
                                      </p:cBhvr>
                                      <p:to>
                                        <p:strVal val="hidden"/>
                                      </p:to>
                                    </p:set>
                                  </p:childTnLst>
                                </p:cTn>
                              </p:par>
                              <p:par>
                                <p:cTn id="178" presetID="7" presetClass="emph" presetSubtype="1" nodeType="withEffect">
                                  <p:stCondLst>
                                    <p:cond delay="0"/>
                                  </p:stCondLst>
                                  <p:childTnLst>
                                    <p:set>
                                      <p:cBhvr>
                                        <p:cTn id="179" dur="500"/>
                                        <p:tgtEl>
                                          <p:spTgt spid="281"/>
                                        </p:tgtEl>
                                        <p:attrNameLst>
                                          <p:attrName>stroke.color</p:attrName>
                                        </p:attrNameLst>
                                      </p:cBhvr>
                                      <p:to>
                                        <p:clrVal>
                                          <a:schemeClr val="hlink"/>
                                        </p:clrVal>
                                      </p:to>
                                    </p:set>
                                    <p:set>
                                      <p:cBhvr>
                                        <p:cTn id="180" dur="500"/>
                                        <p:tgtEl>
                                          <p:spTgt spid="281"/>
                                        </p:tgtEl>
                                        <p:attrNameLst>
                                          <p:attrName>stroke.on</p:attrName>
                                        </p:attrNameLst>
                                      </p:cBhvr>
                                      <p:to>
                                        <p:strVal val="true"/>
                                      </p:to>
                                    </p:set>
                                  </p:childTnLst>
                                  <p:subTnLst>
                                    <p:animClr clrSpc="rgb" dir="cw">
                                      <p:cBhvr override="childStyle">
                                        <p:cTn dur="1" fill="hold" display="0" masterRel="nextClick" afterEffect="1"/>
                                        <p:tgtEl>
                                          <p:spTgt spid="281"/>
                                        </p:tgtEl>
                                        <p:attrNameLst>
                                          <p:attrName>ppt_c</p:attrName>
                                        </p:attrNameLst>
                                      </p:cBhvr>
                                      <p:to>
                                        <a:schemeClr val="hlink"/>
                                      </p:to>
                                    </p:animClr>
                                  </p:subTnLst>
                                </p:cTn>
                              </p:par>
                              <p:par>
                                <p:cTn id="181" presetID="7" presetClass="emph" presetSubtype="1" nodeType="withEffect">
                                  <p:stCondLst>
                                    <p:cond delay="0"/>
                                  </p:stCondLst>
                                  <p:childTnLst>
                                    <p:set>
                                      <p:cBhvr>
                                        <p:cTn id="182" dur="500"/>
                                        <p:tgtEl>
                                          <p:spTgt spid="306"/>
                                        </p:tgtEl>
                                        <p:attrNameLst>
                                          <p:attrName>stroke.color</p:attrName>
                                        </p:attrNameLst>
                                      </p:cBhvr>
                                      <p:to>
                                        <p:clrVal>
                                          <a:schemeClr val="hlink"/>
                                        </p:clrVal>
                                      </p:to>
                                    </p:set>
                                    <p:set>
                                      <p:cBhvr>
                                        <p:cTn id="183" dur="500"/>
                                        <p:tgtEl>
                                          <p:spTgt spid="306"/>
                                        </p:tgtEl>
                                        <p:attrNameLst>
                                          <p:attrName>stroke.on</p:attrName>
                                        </p:attrNameLst>
                                      </p:cBhvr>
                                      <p:to>
                                        <p:strVal val="true"/>
                                      </p:to>
                                    </p:set>
                                  </p:childTnLst>
                                  <p:subTnLst>
                                    <p:animClr clrSpc="rgb" dir="cw">
                                      <p:cBhvr override="childStyle">
                                        <p:cTn dur="1" fill="hold" display="0" masterRel="nextClick" afterEffect="1"/>
                                        <p:tgtEl>
                                          <p:spTgt spid="306"/>
                                        </p:tgtEl>
                                        <p:attrNameLst>
                                          <p:attrName>ppt_c</p:attrName>
                                        </p:attrNameLst>
                                      </p:cBhvr>
                                      <p:to>
                                        <a:schemeClr val="hlink"/>
                                      </p:to>
                                    </p:animClr>
                                  </p:subTnLst>
                                </p:cTn>
                              </p:par>
                              <p:par>
                                <p:cTn id="184" presetID="7" presetClass="emph" presetSubtype="1" nodeType="withEffect">
                                  <p:stCondLst>
                                    <p:cond delay="0"/>
                                  </p:stCondLst>
                                  <p:childTnLst>
                                    <p:set>
                                      <p:cBhvr>
                                        <p:cTn id="185" dur="500"/>
                                        <p:tgtEl>
                                          <p:spTgt spid="221"/>
                                        </p:tgtEl>
                                        <p:attrNameLst>
                                          <p:attrName>stroke.color</p:attrName>
                                        </p:attrNameLst>
                                      </p:cBhvr>
                                      <p:to>
                                        <p:clrVal>
                                          <a:schemeClr val="hlink"/>
                                        </p:clrVal>
                                      </p:to>
                                    </p:set>
                                    <p:set>
                                      <p:cBhvr>
                                        <p:cTn id="186" dur="500"/>
                                        <p:tgtEl>
                                          <p:spTgt spid="221"/>
                                        </p:tgtEl>
                                        <p:attrNameLst>
                                          <p:attrName>stroke.on</p:attrName>
                                        </p:attrNameLst>
                                      </p:cBhvr>
                                      <p:to>
                                        <p:strVal val="true"/>
                                      </p:to>
                                    </p:set>
                                  </p:childTnLst>
                                  <p:subTnLst>
                                    <p:animClr clrSpc="rgb" dir="cw">
                                      <p:cBhvr override="childStyle">
                                        <p:cTn dur="1" fill="hold" display="0" masterRel="nextClick" afterEffect="1"/>
                                        <p:tgtEl>
                                          <p:spTgt spid="221"/>
                                        </p:tgtEl>
                                        <p:attrNameLst>
                                          <p:attrName>ppt_c</p:attrName>
                                        </p:attrNameLst>
                                      </p:cBhvr>
                                      <p:to>
                                        <a:schemeClr val="hlink"/>
                                      </p:to>
                                    </p:animClr>
                                  </p:subTnLst>
                                </p:cTn>
                              </p:par>
                              <p:par>
                                <p:cTn id="187" presetID="7" presetClass="emph" presetSubtype="1" nodeType="withEffect">
                                  <p:stCondLst>
                                    <p:cond delay="0"/>
                                  </p:stCondLst>
                                  <p:childTnLst>
                                    <p:set>
                                      <p:cBhvr>
                                        <p:cTn id="188" dur="500"/>
                                        <p:tgtEl>
                                          <p:spTgt spid="355"/>
                                        </p:tgtEl>
                                        <p:attrNameLst>
                                          <p:attrName>stroke.color</p:attrName>
                                        </p:attrNameLst>
                                      </p:cBhvr>
                                      <p:to>
                                        <p:clrVal>
                                          <a:schemeClr val="hlink"/>
                                        </p:clrVal>
                                      </p:to>
                                    </p:set>
                                    <p:set>
                                      <p:cBhvr>
                                        <p:cTn id="189" dur="500"/>
                                        <p:tgtEl>
                                          <p:spTgt spid="355"/>
                                        </p:tgtEl>
                                        <p:attrNameLst>
                                          <p:attrName>stroke.on</p:attrName>
                                        </p:attrNameLst>
                                      </p:cBhvr>
                                      <p:to>
                                        <p:strVal val="true"/>
                                      </p:to>
                                    </p:set>
                                  </p:childTnLst>
                                  <p:subTnLst>
                                    <p:animClr clrSpc="rgb" dir="cw">
                                      <p:cBhvr override="childStyle">
                                        <p:cTn dur="1" fill="hold" display="0" masterRel="nextClick" afterEffect="1"/>
                                        <p:tgtEl>
                                          <p:spTgt spid="355"/>
                                        </p:tgtEl>
                                        <p:attrNameLst>
                                          <p:attrName>ppt_c</p:attrName>
                                        </p:attrNameLst>
                                      </p:cBhvr>
                                      <p:to>
                                        <a:schemeClr val="hlink"/>
                                      </p:to>
                                    </p:animClr>
                                  </p:subTnLst>
                                </p:cTn>
                              </p:par>
                            </p:childTnLst>
                          </p:cTn>
                        </p:par>
                        <p:par>
                          <p:cTn id="190" fill="hold">
                            <p:stCondLst>
                              <p:cond delay="1000"/>
                            </p:stCondLst>
                            <p:childTnLst>
                              <p:par>
                                <p:cTn id="191" presetID="10" presetClass="entr" presetSubtype="0" fill="hold" nodeType="afterEffect">
                                  <p:stCondLst>
                                    <p:cond delay="0"/>
                                  </p:stCondLst>
                                  <p:childTnLst>
                                    <p:set>
                                      <p:cBhvr>
                                        <p:cTn id="192" dur="1" fill="hold">
                                          <p:stCondLst>
                                            <p:cond delay="0"/>
                                          </p:stCondLst>
                                        </p:cTn>
                                        <p:tgtEl>
                                          <p:spTgt spid="128">
                                            <p:txEl>
                                              <p:pRg st="0" end="0"/>
                                            </p:txEl>
                                          </p:spTgt>
                                        </p:tgtEl>
                                        <p:attrNameLst>
                                          <p:attrName>style.visibility</p:attrName>
                                        </p:attrNameLst>
                                      </p:cBhvr>
                                      <p:to>
                                        <p:strVal val="visible"/>
                                      </p:to>
                                    </p:set>
                                    <p:animEffect transition="in" filter="fade">
                                      <p:cBhvr>
                                        <p:cTn id="193" dur="500"/>
                                        <p:tgtEl>
                                          <p:spTgt spid="128">
                                            <p:txEl>
                                              <p:pRg st="0" end="0"/>
                                            </p:txEl>
                                          </p:spTgt>
                                        </p:tgtEl>
                                      </p:cBhvr>
                                    </p:animEffect>
                                  </p:childTnLst>
                                </p:cTn>
                              </p:par>
                              <p:par>
                                <p:cTn id="194" presetID="10" presetClass="entr" presetSubtype="0" fill="hold" nodeType="withEffect">
                                  <p:stCondLst>
                                    <p:cond delay="0"/>
                                  </p:stCondLst>
                                  <p:childTnLst>
                                    <p:set>
                                      <p:cBhvr>
                                        <p:cTn id="195" dur="1" fill="hold">
                                          <p:stCondLst>
                                            <p:cond delay="0"/>
                                          </p:stCondLst>
                                        </p:cTn>
                                        <p:tgtEl>
                                          <p:spTgt spid="129">
                                            <p:txEl>
                                              <p:pRg st="0" end="0"/>
                                            </p:txEl>
                                          </p:spTgt>
                                        </p:tgtEl>
                                        <p:attrNameLst>
                                          <p:attrName>style.visibility</p:attrName>
                                        </p:attrNameLst>
                                      </p:cBhvr>
                                      <p:to>
                                        <p:strVal val="visible"/>
                                      </p:to>
                                    </p:set>
                                    <p:animEffect transition="in" filter="fade">
                                      <p:cBhvr>
                                        <p:cTn id="196" dur="500"/>
                                        <p:tgtEl>
                                          <p:spTgt spid="129">
                                            <p:txEl>
                                              <p:pRg st="0" end="0"/>
                                            </p:txEl>
                                          </p:spTgt>
                                        </p:tgtEl>
                                      </p:cBhvr>
                                    </p:animEffect>
                                  </p:childTnLst>
                                </p:cTn>
                              </p:par>
                              <p:par>
                                <p:cTn id="197" presetID="10" presetClass="entr" presetSubtype="0" fill="hold" nodeType="withEffect">
                                  <p:stCondLst>
                                    <p:cond delay="0"/>
                                  </p:stCondLst>
                                  <p:childTnLst>
                                    <p:set>
                                      <p:cBhvr>
                                        <p:cTn id="198" dur="1" fill="hold">
                                          <p:stCondLst>
                                            <p:cond delay="0"/>
                                          </p:stCondLst>
                                        </p:cTn>
                                        <p:tgtEl>
                                          <p:spTgt spid="130">
                                            <p:txEl>
                                              <p:pRg st="0" end="0"/>
                                            </p:txEl>
                                          </p:spTgt>
                                        </p:tgtEl>
                                        <p:attrNameLst>
                                          <p:attrName>style.visibility</p:attrName>
                                        </p:attrNameLst>
                                      </p:cBhvr>
                                      <p:to>
                                        <p:strVal val="visible"/>
                                      </p:to>
                                    </p:set>
                                    <p:animEffect transition="in" filter="fade">
                                      <p:cBhvr>
                                        <p:cTn id="199" dur="500"/>
                                        <p:tgtEl>
                                          <p:spTgt spid="130">
                                            <p:txEl>
                                              <p:pRg st="0" end="0"/>
                                            </p:txEl>
                                          </p:spTgt>
                                        </p:tgtEl>
                                      </p:cBhvr>
                                    </p:animEffect>
                                  </p:childTnLst>
                                </p:cTn>
                              </p:par>
                              <p:par>
                                <p:cTn id="200" presetID="10" presetClass="entr" presetSubtype="0" fill="hold" nodeType="withEffect">
                                  <p:stCondLst>
                                    <p:cond delay="0"/>
                                  </p:stCondLst>
                                  <p:childTnLst>
                                    <p:set>
                                      <p:cBhvr>
                                        <p:cTn id="201" dur="1" fill="hold">
                                          <p:stCondLst>
                                            <p:cond delay="0"/>
                                          </p:stCondLst>
                                        </p:cTn>
                                        <p:tgtEl>
                                          <p:spTgt spid="131">
                                            <p:txEl>
                                              <p:pRg st="0" end="0"/>
                                            </p:txEl>
                                          </p:spTgt>
                                        </p:tgtEl>
                                        <p:attrNameLst>
                                          <p:attrName>style.visibility</p:attrName>
                                        </p:attrNameLst>
                                      </p:cBhvr>
                                      <p:to>
                                        <p:strVal val="visible"/>
                                      </p:to>
                                    </p:set>
                                    <p:animEffect transition="in" filter="fade">
                                      <p:cBhvr>
                                        <p:cTn id="202" dur="500"/>
                                        <p:tgtEl>
                                          <p:spTgt spid="131">
                                            <p:txEl>
                                              <p:pRg st="0" end="0"/>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166"/>
                                        </p:tgtEl>
                                        <p:attrNameLst>
                                          <p:attrName>style.visibility</p:attrName>
                                        </p:attrNameLst>
                                      </p:cBhvr>
                                      <p:to>
                                        <p:strVal val="visible"/>
                                      </p:to>
                                    </p:set>
                                    <p:animEffect transition="in" filter="fade">
                                      <p:cBhvr>
                                        <p:cTn id="207" dur="500"/>
                                        <p:tgtEl>
                                          <p:spTgt spid="166"/>
                                        </p:tgtEl>
                                      </p:cBhvr>
                                    </p:animEffect>
                                  </p:childTnLst>
                                </p:cTn>
                              </p:par>
                              <p:par>
                                <p:cTn id="208" presetID="10" presetClass="entr" presetSubtype="0" fill="hold" nodeType="withEffect">
                                  <p:stCondLst>
                                    <p:cond delay="0"/>
                                  </p:stCondLst>
                                  <p:childTnLst>
                                    <p:set>
                                      <p:cBhvr>
                                        <p:cTn id="209" dur="1" fill="hold">
                                          <p:stCondLst>
                                            <p:cond delay="0"/>
                                          </p:stCondLst>
                                        </p:cTn>
                                        <p:tgtEl>
                                          <p:spTgt spid="193"/>
                                        </p:tgtEl>
                                        <p:attrNameLst>
                                          <p:attrName>style.visibility</p:attrName>
                                        </p:attrNameLst>
                                      </p:cBhvr>
                                      <p:to>
                                        <p:strVal val="visible"/>
                                      </p:to>
                                    </p:set>
                                    <p:animEffect transition="in" filter="fade">
                                      <p:cBhvr>
                                        <p:cTn id="210" dur="500"/>
                                        <p:tgtEl>
                                          <p:spTgt spid="193"/>
                                        </p:tgtEl>
                                      </p:cBhvr>
                                    </p:animEffect>
                                  </p:childTnLst>
                                </p:cTn>
                              </p:par>
                              <p:par>
                                <p:cTn id="211" presetID="10" presetClass="entr" presetSubtype="0" fill="hold" nodeType="withEffect">
                                  <p:stCondLst>
                                    <p:cond delay="0"/>
                                  </p:stCondLst>
                                  <p:childTnLst>
                                    <p:set>
                                      <p:cBhvr>
                                        <p:cTn id="212" dur="1" fill="hold">
                                          <p:stCondLst>
                                            <p:cond delay="0"/>
                                          </p:stCondLst>
                                        </p:cTn>
                                        <p:tgtEl>
                                          <p:spTgt spid="282"/>
                                        </p:tgtEl>
                                        <p:attrNameLst>
                                          <p:attrName>style.visibility</p:attrName>
                                        </p:attrNameLst>
                                      </p:cBhvr>
                                      <p:to>
                                        <p:strVal val="visible"/>
                                      </p:to>
                                    </p:set>
                                    <p:animEffect transition="in" filter="fade">
                                      <p:cBhvr>
                                        <p:cTn id="213" dur="500"/>
                                        <p:tgtEl>
                                          <p:spTgt spid="282"/>
                                        </p:tgtEl>
                                      </p:cBhvr>
                                    </p:animEffect>
                                  </p:childTnLst>
                                </p:cTn>
                              </p:par>
                              <p:par>
                                <p:cTn id="214" presetID="10" presetClass="entr" presetSubtype="0" fill="hold" nodeType="withEffect">
                                  <p:stCondLst>
                                    <p:cond delay="0"/>
                                  </p:stCondLst>
                                  <p:childTnLst>
                                    <p:set>
                                      <p:cBhvr>
                                        <p:cTn id="215" dur="1" fill="hold">
                                          <p:stCondLst>
                                            <p:cond delay="0"/>
                                          </p:stCondLst>
                                        </p:cTn>
                                        <p:tgtEl>
                                          <p:spTgt spid="307"/>
                                        </p:tgtEl>
                                        <p:attrNameLst>
                                          <p:attrName>style.visibility</p:attrName>
                                        </p:attrNameLst>
                                      </p:cBhvr>
                                      <p:to>
                                        <p:strVal val="visible"/>
                                      </p:to>
                                    </p:set>
                                    <p:animEffect transition="in" filter="fade">
                                      <p:cBhvr>
                                        <p:cTn id="216" dur="500"/>
                                        <p:tgtEl>
                                          <p:spTgt spid="307"/>
                                        </p:tgtEl>
                                      </p:cBhvr>
                                    </p:animEffect>
                                  </p:childTnLst>
                                </p:cTn>
                              </p:par>
                              <p:par>
                                <p:cTn id="217" presetID="10" presetClass="entr" presetSubtype="0" fill="hold" nodeType="withEffect">
                                  <p:stCondLst>
                                    <p:cond delay="0"/>
                                  </p:stCondLst>
                                  <p:childTnLst>
                                    <p:set>
                                      <p:cBhvr>
                                        <p:cTn id="218" dur="1" fill="hold">
                                          <p:stCondLst>
                                            <p:cond delay="0"/>
                                          </p:stCondLst>
                                        </p:cTn>
                                        <p:tgtEl>
                                          <p:spTgt spid="222"/>
                                        </p:tgtEl>
                                        <p:attrNameLst>
                                          <p:attrName>style.visibility</p:attrName>
                                        </p:attrNameLst>
                                      </p:cBhvr>
                                      <p:to>
                                        <p:strVal val="visible"/>
                                      </p:to>
                                    </p:set>
                                    <p:animEffect transition="in" filter="fade">
                                      <p:cBhvr>
                                        <p:cTn id="219" dur="500"/>
                                        <p:tgtEl>
                                          <p:spTgt spid="222"/>
                                        </p:tgtEl>
                                      </p:cBhvr>
                                    </p:animEffect>
                                  </p:childTnLst>
                                </p:cTn>
                              </p:par>
                              <p:par>
                                <p:cTn id="220" presetID="10" presetClass="entr" presetSubtype="0" fill="hold" nodeType="withEffect">
                                  <p:stCondLst>
                                    <p:cond delay="0"/>
                                  </p:stCondLst>
                                  <p:childTnLst>
                                    <p:set>
                                      <p:cBhvr>
                                        <p:cTn id="221" dur="1" fill="hold">
                                          <p:stCondLst>
                                            <p:cond delay="0"/>
                                          </p:stCondLst>
                                        </p:cTn>
                                        <p:tgtEl>
                                          <p:spTgt spid="251"/>
                                        </p:tgtEl>
                                        <p:attrNameLst>
                                          <p:attrName>style.visibility</p:attrName>
                                        </p:attrNameLst>
                                      </p:cBhvr>
                                      <p:to>
                                        <p:strVal val="visible"/>
                                      </p:to>
                                    </p:set>
                                    <p:animEffect transition="in" filter="fade">
                                      <p:cBhvr>
                                        <p:cTn id="222" dur="500"/>
                                        <p:tgtEl>
                                          <p:spTgt spid="251"/>
                                        </p:tgtEl>
                                      </p:cBhvr>
                                    </p:animEffect>
                                  </p:childTnLst>
                                </p:cTn>
                              </p:par>
                              <p:par>
                                <p:cTn id="223" presetID="10" presetClass="entr" presetSubtype="0" fill="hold" nodeType="withEffect">
                                  <p:stCondLst>
                                    <p:cond delay="0"/>
                                  </p:stCondLst>
                                  <p:childTnLst>
                                    <p:set>
                                      <p:cBhvr>
                                        <p:cTn id="224" dur="1" fill="hold">
                                          <p:stCondLst>
                                            <p:cond delay="0"/>
                                          </p:stCondLst>
                                        </p:cTn>
                                        <p:tgtEl>
                                          <p:spTgt spid="331"/>
                                        </p:tgtEl>
                                        <p:attrNameLst>
                                          <p:attrName>style.visibility</p:attrName>
                                        </p:attrNameLst>
                                      </p:cBhvr>
                                      <p:to>
                                        <p:strVal val="visible"/>
                                      </p:to>
                                    </p:set>
                                    <p:animEffect transition="in" filter="fade">
                                      <p:cBhvr>
                                        <p:cTn id="225" dur="500"/>
                                        <p:tgtEl>
                                          <p:spTgt spid="331"/>
                                        </p:tgtEl>
                                      </p:cBhvr>
                                    </p:animEffect>
                                  </p:childTnLst>
                                </p:cTn>
                              </p:par>
                              <p:par>
                                <p:cTn id="226" presetID="10" presetClass="entr" presetSubtype="0" fill="hold" nodeType="withEffect">
                                  <p:stCondLst>
                                    <p:cond delay="0"/>
                                  </p:stCondLst>
                                  <p:childTnLst>
                                    <p:set>
                                      <p:cBhvr>
                                        <p:cTn id="227" dur="1" fill="hold">
                                          <p:stCondLst>
                                            <p:cond delay="0"/>
                                          </p:stCondLst>
                                        </p:cTn>
                                        <p:tgtEl>
                                          <p:spTgt spid="356"/>
                                        </p:tgtEl>
                                        <p:attrNameLst>
                                          <p:attrName>style.visibility</p:attrName>
                                        </p:attrNameLst>
                                      </p:cBhvr>
                                      <p:to>
                                        <p:strVal val="visible"/>
                                      </p:to>
                                    </p:set>
                                    <p:animEffect transition="in" filter="fade">
                                      <p:cBhvr>
                                        <p:cTn id="228" dur="500"/>
                                        <p:tgtEl>
                                          <p:spTgt spid="356"/>
                                        </p:tgtEl>
                                      </p:cBhvr>
                                    </p:animEffect>
                                  </p:childTnLst>
                                </p:cTn>
                              </p:par>
                            </p:childTnLst>
                          </p:cTn>
                        </p:par>
                        <p:par>
                          <p:cTn id="229" fill="hold">
                            <p:stCondLst>
                              <p:cond delay="500"/>
                            </p:stCondLst>
                            <p:childTnLst>
                              <p:par>
                                <p:cTn id="230" presetID="10" presetClass="exit" presetSubtype="0" fill="hold" nodeType="afterEffect">
                                  <p:stCondLst>
                                    <p:cond delay="0"/>
                                  </p:stCondLst>
                                  <p:childTnLst>
                                    <p:animEffect transition="out" filter="fade">
                                      <p:cBhvr>
                                        <p:cTn id="231" dur="500"/>
                                        <p:tgtEl>
                                          <p:spTgt spid="166"/>
                                        </p:tgtEl>
                                      </p:cBhvr>
                                    </p:animEffect>
                                    <p:set>
                                      <p:cBhvr>
                                        <p:cTn id="232" dur="1" fill="hold">
                                          <p:stCondLst>
                                            <p:cond delay="499"/>
                                          </p:stCondLst>
                                        </p:cTn>
                                        <p:tgtEl>
                                          <p:spTgt spid="166"/>
                                        </p:tgtEl>
                                        <p:attrNameLst>
                                          <p:attrName>style.visibility</p:attrName>
                                        </p:attrNameLst>
                                      </p:cBhvr>
                                      <p:to>
                                        <p:strVal val="hidden"/>
                                      </p:to>
                                    </p:set>
                                  </p:childTnLst>
                                </p:cTn>
                              </p:par>
                              <p:par>
                                <p:cTn id="233" presetID="10" presetClass="exit" presetSubtype="0" fill="hold" nodeType="withEffect">
                                  <p:stCondLst>
                                    <p:cond delay="0"/>
                                  </p:stCondLst>
                                  <p:childTnLst>
                                    <p:animEffect transition="out" filter="fade">
                                      <p:cBhvr>
                                        <p:cTn id="234" dur="500"/>
                                        <p:tgtEl>
                                          <p:spTgt spid="193"/>
                                        </p:tgtEl>
                                      </p:cBhvr>
                                    </p:animEffect>
                                    <p:set>
                                      <p:cBhvr>
                                        <p:cTn id="235" dur="1" fill="hold">
                                          <p:stCondLst>
                                            <p:cond delay="499"/>
                                          </p:stCondLst>
                                        </p:cTn>
                                        <p:tgtEl>
                                          <p:spTgt spid="193"/>
                                        </p:tgtEl>
                                        <p:attrNameLst>
                                          <p:attrName>style.visibility</p:attrName>
                                        </p:attrNameLst>
                                      </p:cBhvr>
                                      <p:to>
                                        <p:strVal val="hidden"/>
                                      </p:to>
                                    </p:set>
                                  </p:childTnLst>
                                </p:cTn>
                              </p:par>
                              <p:par>
                                <p:cTn id="236" presetID="10" presetClass="exit" presetSubtype="0" fill="hold" nodeType="withEffect">
                                  <p:stCondLst>
                                    <p:cond delay="0"/>
                                  </p:stCondLst>
                                  <p:childTnLst>
                                    <p:animEffect transition="out" filter="fade">
                                      <p:cBhvr>
                                        <p:cTn id="237" dur="500"/>
                                        <p:tgtEl>
                                          <p:spTgt spid="251"/>
                                        </p:tgtEl>
                                      </p:cBhvr>
                                    </p:animEffect>
                                    <p:set>
                                      <p:cBhvr>
                                        <p:cTn id="238" dur="1" fill="hold">
                                          <p:stCondLst>
                                            <p:cond delay="499"/>
                                          </p:stCondLst>
                                        </p:cTn>
                                        <p:tgtEl>
                                          <p:spTgt spid="251"/>
                                        </p:tgtEl>
                                        <p:attrNameLst>
                                          <p:attrName>style.visibility</p:attrName>
                                        </p:attrNameLst>
                                      </p:cBhvr>
                                      <p:to>
                                        <p:strVal val="hidden"/>
                                      </p:to>
                                    </p:set>
                                  </p:childTnLst>
                                </p:cTn>
                              </p:par>
                              <p:par>
                                <p:cTn id="239" presetID="10" presetClass="exit" presetSubtype="0" fill="hold" nodeType="withEffect">
                                  <p:stCondLst>
                                    <p:cond delay="0"/>
                                  </p:stCondLst>
                                  <p:childTnLst>
                                    <p:animEffect transition="out" filter="fade">
                                      <p:cBhvr>
                                        <p:cTn id="240" dur="500"/>
                                        <p:tgtEl>
                                          <p:spTgt spid="331"/>
                                        </p:tgtEl>
                                      </p:cBhvr>
                                    </p:animEffect>
                                    <p:set>
                                      <p:cBhvr>
                                        <p:cTn id="241" dur="1" fill="hold">
                                          <p:stCondLst>
                                            <p:cond delay="499"/>
                                          </p:stCondLst>
                                        </p:cTn>
                                        <p:tgtEl>
                                          <p:spTgt spid="331"/>
                                        </p:tgtEl>
                                        <p:attrNameLst>
                                          <p:attrName>style.visibility</p:attrName>
                                        </p:attrNameLst>
                                      </p:cBhvr>
                                      <p:to>
                                        <p:strVal val="hidden"/>
                                      </p:to>
                                    </p:set>
                                  </p:childTnLst>
                                </p:cTn>
                              </p:par>
                              <p:par>
                                <p:cTn id="242" presetID="10" presetClass="exit" presetSubtype="0" fill="hold" nodeType="withEffect">
                                  <p:stCondLst>
                                    <p:cond delay="0"/>
                                  </p:stCondLst>
                                  <p:childTnLst>
                                    <p:animEffect transition="out" filter="fade">
                                      <p:cBhvr>
                                        <p:cTn id="243" dur="500"/>
                                        <p:tgtEl>
                                          <p:spTgt spid="281"/>
                                        </p:tgtEl>
                                      </p:cBhvr>
                                    </p:animEffect>
                                    <p:set>
                                      <p:cBhvr>
                                        <p:cTn id="244" dur="1" fill="hold">
                                          <p:stCondLst>
                                            <p:cond delay="499"/>
                                          </p:stCondLst>
                                        </p:cTn>
                                        <p:tgtEl>
                                          <p:spTgt spid="281"/>
                                        </p:tgtEl>
                                        <p:attrNameLst>
                                          <p:attrName>style.visibility</p:attrName>
                                        </p:attrNameLst>
                                      </p:cBhvr>
                                      <p:to>
                                        <p:strVal val="hidden"/>
                                      </p:to>
                                    </p:set>
                                  </p:childTnLst>
                                </p:cTn>
                              </p:par>
                              <p:par>
                                <p:cTn id="245" presetID="7" presetClass="emph" presetSubtype="1" nodeType="withEffect">
                                  <p:stCondLst>
                                    <p:cond delay="0"/>
                                  </p:stCondLst>
                                  <p:childTnLst>
                                    <p:set>
                                      <p:cBhvr>
                                        <p:cTn id="246" dur="500"/>
                                        <p:tgtEl>
                                          <p:spTgt spid="282"/>
                                        </p:tgtEl>
                                        <p:attrNameLst>
                                          <p:attrName>stroke.color</p:attrName>
                                        </p:attrNameLst>
                                      </p:cBhvr>
                                      <p:to>
                                        <p:clrVal>
                                          <a:schemeClr val="hlink"/>
                                        </p:clrVal>
                                      </p:to>
                                    </p:set>
                                    <p:set>
                                      <p:cBhvr>
                                        <p:cTn id="247" dur="500"/>
                                        <p:tgtEl>
                                          <p:spTgt spid="282"/>
                                        </p:tgtEl>
                                        <p:attrNameLst>
                                          <p:attrName>stroke.on</p:attrName>
                                        </p:attrNameLst>
                                      </p:cBhvr>
                                      <p:to>
                                        <p:strVal val="true"/>
                                      </p:to>
                                    </p:set>
                                  </p:childTnLst>
                                  <p:subTnLst>
                                    <p:animClr clrSpc="rgb" dir="cw">
                                      <p:cBhvr override="childStyle">
                                        <p:cTn dur="1" fill="hold" display="0" masterRel="nextClick" afterEffect="1"/>
                                        <p:tgtEl>
                                          <p:spTgt spid="282"/>
                                        </p:tgtEl>
                                        <p:attrNameLst>
                                          <p:attrName>ppt_c</p:attrName>
                                        </p:attrNameLst>
                                      </p:cBhvr>
                                      <p:to>
                                        <a:schemeClr val="hlink"/>
                                      </p:to>
                                    </p:animClr>
                                  </p:subTnLst>
                                </p:cTn>
                              </p:par>
                              <p:par>
                                <p:cTn id="248" presetID="7" presetClass="emph" presetSubtype="1" nodeType="withEffect">
                                  <p:stCondLst>
                                    <p:cond delay="0"/>
                                  </p:stCondLst>
                                  <p:childTnLst>
                                    <p:set>
                                      <p:cBhvr>
                                        <p:cTn id="249" dur="500"/>
                                        <p:tgtEl>
                                          <p:spTgt spid="307"/>
                                        </p:tgtEl>
                                        <p:attrNameLst>
                                          <p:attrName>stroke.color</p:attrName>
                                        </p:attrNameLst>
                                      </p:cBhvr>
                                      <p:to>
                                        <p:clrVal>
                                          <a:schemeClr val="hlink"/>
                                        </p:clrVal>
                                      </p:to>
                                    </p:set>
                                    <p:set>
                                      <p:cBhvr>
                                        <p:cTn id="250" dur="500"/>
                                        <p:tgtEl>
                                          <p:spTgt spid="307"/>
                                        </p:tgtEl>
                                        <p:attrNameLst>
                                          <p:attrName>stroke.on</p:attrName>
                                        </p:attrNameLst>
                                      </p:cBhvr>
                                      <p:to>
                                        <p:strVal val="true"/>
                                      </p:to>
                                    </p:set>
                                  </p:childTnLst>
                                  <p:subTnLst>
                                    <p:animClr clrSpc="rgb" dir="cw">
                                      <p:cBhvr override="childStyle">
                                        <p:cTn dur="1" fill="hold" display="0" masterRel="nextClick" afterEffect="1"/>
                                        <p:tgtEl>
                                          <p:spTgt spid="307"/>
                                        </p:tgtEl>
                                        <p:attrNameLst>
                                          <p:attrName>ppt_c</p:attrName>
                                        </p:attrNameLst>
                                      </p:cBhvr>
                                      <p:to>
                                        <a:schemeClr val="hlink"/>
                                      </p:to>
                                    </p:animClr>
                                  </p:subTnLst>
                                </p:cTn>
                              </p:par>
                              <p:par>
                                <p:cTn id="251" presetID="7" presetClass="emph" presetSubtype="1" nodeType="withEffect">
                                  <p:stCondLst>
                                    <p:cond delay="0"/>
                                  </p:stCondLst>
                                  <p:childTnLst>
                                    <p:set>
                                      <p:cBhvr>
                                        <p:cTn id="252" dur="500"/>
                                        <p:tgtEl>
                                          <p:spTgt spid="222"/>
                                        </p:tgtEl>
                                        <p:attrNameLst>
                                          <p:attrName>stroke.color</p:attrName>
                                        </p:attrNameLst>
                                      </p:cBhvr>
                                      <p:to>
                                        <p:clrVal>
                                          <a:schemeClr val="hlink"/>
                                        </p:clrVal>
                                      </p:to>
                                    </p:set>
                                    <p:set>
                                      <p:cBhvr>
                                        <p:cTn id="253" dur="500"/>
                                        <p:tgtEl>
                                          <p:spTgt spid="222"/>
                                        </p:tgtEl>
                                        <p:attrNameLst>
                                          <p:attrName>stroke.on</p:attrName>
                                        </p:attrNameLst>
                                      </p:cBhvr>
                                      <p:to>
                                        <p:strVal val="true"/>
                                      </p:to>
                                    </p:set>
                                  </p:childTnLst>
                                  <p:subTnLst>
                                    <p:animClr clrSpc="rgb" dir="cw">
                                      <p:cBhvr override="childStyle">
                                        <p:cTn dur="1" fill="hold" display="0" masterRel="nextClick" afterEffect="1"/>
                                        <p:tgtEl>
                                          <p:spTgt spid="222"/>
                                        </p:tgtEl>
                                        <p:attrNameLst>
                                          <p:attrName>ppt_c</p:attrName>
                                        </p:attrNameLst>
                                      </p:cBhvr>
                                      <p:to>
                                        <a:schemeClr val="hlink"/>
                                      </p:to>
                                    </p:animClr>
                                  </p:subTnLst>
                                </p:cTn>
                              </p:par>
                              <p:par>
                                <p:cTn id="254" presetID="7" presetClass="emph" presetSubtype="1" nodeType="withEffect">
                                  <p:stCondLst>
                                    <p:cond delay="0"/>
                                  </p:stCondLst>
                                  <p:childTnLst>
                                    <p:set>
                                      <p:cBhvr>
                                        <p:cTn id="255" dur="500"/>
                                        <p:tgtEl>
                                          <p:spTgt spid="356"/>
                                        </p:tgtEl>
                                        <p:attrNameLst>
                                          <p:attrName>stroke.color</p:attrName>
                                        </p:attrNameLst>
                                      </p:cBhvr>
                                      <p:to>
                                        <p:clrVal>
                                          <a:schemeClr val="hlink"/>
                                        </p:clrVal>
                                      </p:to>
                                    </p:set>
                                    <p:set>
                                      <p:cBhvr>
                                        <p:cTn id="256" dur="500"/>
                                        <p:tgtEl>
                                          <p:spTgt spid="356"/>
                                        </p:tgtEl>
                                        <p:attrNameLst>
                                          <p:attrName>stroke.on</p:attrName>
                                        </p:attrNameLst>
                                      </p:cBhvr>
                                      <p:to>
                                        <p:strVal val="true"/>
                                      </p:to>
                                    </p:set>
                                  </p:childTnLst>
                                  <p:subTnLst>
                                    <p:animClr clrSpc="rgb" dir="cw">
                                      <p:cBhvr override="childStyle">
                                        <p:cTn dur="1" fill="hold" display="0" masterRel="nextClick" afterEffect="1"/>
                                        <p:tgtEl>
                                          <p:spTgt spid="356"/>
                                        </p:tgtEl>
                                        <p:attrNameLst>
                                          <p:attrName>ppt_c</p:attrName>
                                        </p:attrNameLst>
                                      </p:cBhvr>
                                      <p:to>
                                        <a:schemeClr val="hlink"/>
                                      </p:to>
                                    </p:animClr>
                                  </p:subTnLst>
                                </p:cTn>
                              </p:par>
                            </p:childTnLst>
                          </p:cTn>
                        </p:par>
                        <p:par>
                          <p:cTn id="257" fill="hold">
                            <p:stCondLst>
                              <p:cond delay="1000"/>
                            </p:stCondLst>
                            <p:childTnLst>
                              <p:par>
                                <p:cTn id="258" presetID="10" presetClass="entr" presetSubtype="0" fill="hold" nodeType="afterEffect">
                                  <p:stCondLst>
                                    <p:cond delay="0"/>
                                  </p:stCondLst>
                                  <p:childTnLst>
                                    <p:set>
                                      <p:cBhvr>
                                        <p:cTn id="259" dur="1" fill="hold">
                                          <p:stCondLst>
                                            <p:cond delay="0"/>
                                          </p:stCondLst>
                                        </p:cTn>
                                        <p:tgtEl>
                                          <p:spTgt spid="132">
                                            <p:txEl>
                                              <p:pRg st="0" end="0"/>
                                            </p:txEl>
                                          </p:spTgt>
                                        </p:tgtEl>
                                        <p:attrNameLst>
                                          <p:attrName>style.visibility</p:attrName>
                                        </p:attrNameLst>
                                      </p:cBhvr>
                                      <p:to>
                                        <p:strVal val="visible"/>
                                      </p:to>
                                    </p:set>
                                    <p:animEffect transition="in" filter="fade">
                                      <p:cBhvr>
                                        <p:cTn id="260" dur="500"/>
                                        <p:tgtEl>
                                          <p:spTgt spid="132">
                                            <p:txEl>
                                              <p:pRg st="0" end="0"/>
                                            </p:txEl>
                                          </p:spTgt>
                                        </p:tgtEl>
                                      </p:cBhvr>
                                    </p:animEffect>
                                  </p:childTnLst>
                                </p:cTn>
                              </p:par>
                              <p:par>
                                <p:cTn id="261" presetID="10" presetClass="entr" presetSubtype="0" fill="hold" nodeType="withEffect">
                                  <p:stCondLst>
                                    <p:cond delay="0"/>
                                  </p:stCondLst>
                                  <p:childTnLst>
                                    <p:set>
                                      <p:cBhvr>
                                        <p:cTn id="262" dur="1" fill="hold">
                                          <p:stCondLst>
                                            <p:cond delay="0"/>
                                          </p:stCondLst>
                                        </p:cTn>
                                        <p:tgtEl>
                                          <p:spTgt spid="133">
                                            <p:txEl>
                                              <p:pRg st="0" end="0"/>
                                            </p:txEl>
                                          </p:spTgt>
                                        </p:tgtEl>
                                        <p:attrNameLst>
                                          <p:attrName>style.visibility</p:attrName>
                                        </p:attrNameLst>
                                      </p:cBhvr>
                                      <p:to>
                                        <p:strVal val="visible"/>
                                      </p:to>
                                    </p:set>
                                    <p:animEffect transition="in" filter="fade">
                                      <p:cBhvr>
                                        <p:cTn id="263" dur="500"/>
                                        <p:tgtEl>
                                          <p:spTgt spid="133">
                                            <p:txEl>
                                              <p:pRg st="0" end="0"/>
                                            </p:txEl>
                                          </p:spTgt>
                                        </p:tgtEl>
                                      </p:cBhvr>
                                    </p:animEffect>
                                  </p:childTnLst>
                                </p:cTn>
                              </p:par>
                              <p:par>
                                <p:cTn id="264" presetID="10" presetClass="entr" presetSubtype="0" fill="hold" nodeType="withEffect">
                                  <p:stCondLst>
                                    <p:cond delay="0"/>
                                  </p:stCondLst>
                                  <p:childTnLst>
                                    <p:set>
                                      <p:cBhvr>
                                        <p:cTn id="265" dur="1" fill="hold">
                                          <p:stCondLst>
                                            <p:cond delay="0"/>
                                          </p:stCondLst>
                                        </p:cTn>
                                        <p:tgtEl>
                                          <p:spTgt spid="134">
                                            <p:txEl>
                                              <p:pRg st="0" end="0"/>
                                            </p:txEl>
                                          </p:spTgt>
                                        </p:tgtEl>
                                        <p:attrNameLst>
                                          <p:attrName>style.visibility</p:attrName>
                                        </p:attrNameLst>
                                      </p:cBhvr>
                                      <p:to>
                                        <p:strVal val="visible"/>
                                      </p:to>
                                    </p:set>
                                    <p:animEffect transition="in" filter="fade">
                                      <p:cBhvr>
                                        <p:cTn id="266" dur="500"/>
                                        <p:tgtEl>
                                          <p:spTgt spid="134">
                                            <p:txEl>
                                              <p:pRg st="0" end="0"/>
                                            </p:txEl>
                                          </p:spTgt>
                                        </p:tgtEl>
                                      </p:cBhvr>
                                    </p:animEffect>
                                  </p:childTnLst>
                                </p:cTn>
                              </p:par>
                              <p:par>
                                <p:cTn id="267" presetID="10" presetClass="entr" presetSubtype="0" fill="hold" nodeType="withEffect">
                                  <p:stCondLst>
                                    <p:cond delay="0"/>
                                  </p:stCondLst>
                                  <p:childTnLst>
                                    <p:set>
                                      <p:cBhvr>
                                        <p:cTn id="268" dur="1" fill="hold">
                                          <p:stCondLst>
                                            <p:cond delay="0"/>
                                          </p:stCondLst>
                                        </p:cTn>
                                        <p:tgtEl>
                                          <p:spTgt spid="135">
                                            <p:txEl>
                                              <p:pRg st="0" end="0"/>
                                            </p:txEl>
                                          </p:spTgt>
                                        </p:tgtEl>
                                        <p:attrNameLst>
                                          <p:attrName>style.visibility</p:attrName>
                                        </p:attrNameLst>
                                      </p:cBhvr>
                                      <p:to>
                                        <p:strVal val="visible"/>
                                      </p:to>
                                    </p:set>
                                    <p:animEffect transition="in" filter="fade">
                                      <p:cBhvr>
                                        <p:cTn id="269" dur="500"/>
                                        <p:tgtEl>
                                          <p:spTgt spid="135">
                                            <p:txEl>
                                              <p:pRg st="0" end="0"/>
                                            </p:txEl>
                                          </p:spTgt>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nodeType="clickEffect">
                                  <p:stCondLst>
                                    <p:cond delay="0"/>
                                  </p:stCondLst>
                                  <p:childTnLst>
                                    <p:set>
                                      <p:cBhvr>
                                        <p:cTn id="273" dur="1" fill="hold">
                                          <p:stCondLst>
                                            <p:cond delay="0"/>
                                          </p:stCondLst>
                                        </p:cTn>
                                        <p:tgtEl>
                                          <p:spTgt spid="163"/>
                                        </p:tgtEl>
                                        <p:attrNameLst>
                                          <p:attrName>style.visibility</p:attrName>
                                        </p:attrNameLst>
                                      </p:cBhvr>
                                      <p:to>
                                        <p:strVal val="visible"/>
                                      </p:to>
                                    </p:set>
                                    <p:animEffect transition="in" filter="fade">
                                      <p:cBhvr>
                                        <p:cTn id="274" dur="500"/>
                                        <p:tgtEl>
                                          <p:spTgt spid="163"/>
                                        </p:tgtEl>
                                      </p:cBhvr>
                                    </p:animEffect>
                                  </p:childTnLst>
                                </p:cTn>
                              </p:par>
                              <p:par>
                                <p:cTn id="275" presetID="10" presetClass="entr" presetSubtype="0" fill="hold" nodeType="withEffect">
                                  <p:stCondLst>
                                    <p:cond delay="0"/>
                                  </p:stCondLst>
                                  <p:childTnLst>
                                    <p:set>
                                      <p:cBhvr>
                                        <p:cTn id="276" dur="1" fill="hold">
                                          <p:stCondLst>
                                            <p:cond delay="0"/>
                                          </p:stCondLst>
                                        </p:cTn>
                                        <p:tgtEl>
                                          <p:spTgt spid="202"/>
                                        </p:tgtEl>
                                        <p:attrNameLst>
                                          <p:attrName>style.visibility</p:attrName>
                                        </p:attrNameLst>
                                      </p:cBhvr>
                                      <p:to>
                                        <p:strVal val="visible"/>
                                      </p:to>
                                    </p:set>
                                    <p:animEffect transition="in" filter="fade">
                                      <p:cBhvr>
                                        <p:cTn id="277" dur="500"/>
                                        <p:tgtEl>
                                          <p:spTgt spid="202"/>
                                        </p:tgtEl>
                                      </p:cBhvr>
                                    </p:animEffect>
                                  </p:childTnLst>
                                </p:cTn>
                              </p:par>
                              <p:par>
                                <p:cTn id="278" presetID="10" presetClass="entr" presetSubtype="0" fill="hold" nodeType="withEffect">
                                  <p:stCondLst>
                                    <p:cond delay="0"/>
                                  </p:stCondLst>
                                  <p:childTnLst>
                                    <p:set>
                                      <p:cBhvr>
                                        <p:cTn id="279" dur="1" fill="hold">
                                          <p:stCondLst>
                                            <p:cond delay="0"/>
                                          </p:stCondLst>
                                        </p:cTn>
                                        <p:tgtEl>
                                          <p:spTgt spid="283"/>
                                        </p:tgtEl>
                                        <p:attrNameLst>
                                          <p:attrName>style.visibility</p:attrName>
                                        </p:attrNameLst>
                                      </p:cBhvr>
                                      <p:to>
                                        <p:strVal val="visible"/>
                                      </p:to>
                                    </p:set>
                                    <p:animEffect transition="in" filter="fade">
                                      <p:cBhvr>
                                        <p:cTn id="280" dur="500"/>
                                        <p:tgtEl>
                                          <p:spTgt spid="283"/>
                                        </p:tgtEl>
                                      </p:cBhvr>
                                    </p:animEffect>
                                  </p:childTnLst>
                                </p:cTn>
                              </p:par>
                              <p:par>
                                <p:cTn id="281" presetID="10" presetClass="entr" presetSubtype="0" fill="hold" nodeType="withEffect">
                                  <p:stCondLst>
                                    <p:cond delay="0"/>
                                  </p:stCondLst>
                                  <p:childTnLst>
                                    <p:set>
                                      <p:cBhvr>
                                        <p:cTn id="282" dur="1" fill="hold">
                                          <p:stCondLst>
                                            <p:cond delay="0"/>
                                          </p:stCondLst>
                                        </p:cTn>
                                        <p:tgtEl>
                                          <p:spTgt spid="308"/>
                                        </p:tgtEl>
                                        <p:attrNameLst>
                                          <p:attrName>style.visibility</p:attrName>
                                        </p:attrNameLst>
                                      </p:cBhvr>
                                      <p:to>
                                        <p:strVal val="visible"/>
                                      </p:to>
                                    </p:set>
                                    <p:animEffect transition="in" filter="fade">
                                      <p:cBhvr>
                                        <p:cTn id="283" dur="500"/>
                                        <p:tgtEl>
                                          <p:spTgt spid="308"/>
                                        </p:tgtEl>
                                      </p:cBhvr>
                                    </p:animEffect>
                                  </p:childTnLst>
                                </p:cTn>
                              </p:par>
                              <p:par>
                                <p:cTn id="284" presetID="10" presetClass="entr" presetSubtype="0" fill="hold" nodeType="withEffect">
                                  <p:stCondLst>
                                    <p:cond delay="0"/>
                                  </p:stCondLst>
                                  <p:childTnLst>
                                    <p:set>
                                      <p:cBhvr>
                                        <p:cTn id="285" dur="1" fill="hold">
                                          <p:stCondLst>
                                            <p:cond delay="0"/>
                                          </p:stCondLst>
                                        </p:cTn>
                                        <p:tgtEl>
                                          <p:spTgt spid="223"/>
                                        </p:tgtEl>
                                        <p:attrNameLst>
                                          <p:attrName>style.visibility</p:attrName>
                                        </p:attrNameLst>
                                      </p:cBhvr>
                                      <p:to>
                                        <p:strVal val="visible"/>
                                      </p:to>
                                    </p:set>
                                    <p:animEffect transition="in" filter="fade">
                                      <p:cBhvr>
                                        <p:cTn id="286" dur="500"/>
                                        <p:tgtEl>
                                          <p:spTgt spid="223"/>
                                        </p:tgtEl>
                                      </p:cBhvr>
                                    </p:animEffect>
                                  </p:childTnLst>
                                </p:cTn>
                              </p:par>
                              <p:par>
                                <p:cTn id="287" presetID="10" presetClass="entr" presetSubtype="0" fill="hold" nodeType="withEffect">
                                  <p:stCondLst>
                                    <p:cond delay="0"/>
                                  </p:stCondLst>
                                  <p:childTnLst>
                                    <p:set>
                                      <p:cBhvr>
                                        <p:cTn id="288" dur="1" fill="hold">
                                          <p:stCondLst>
                                            <p:cond delay="0"/>
                                          </p:stCondLst>
                                        </p:cTn>
                                        <p:tgtEl>
                                          <p:spTgt spid="252"/>
                                        </p:tgtEl>
                                        <p:attrNameLst>
                                          <p:attrName>style.visibility</p:attrName>
                                        </p:attrNameLst>
                                      </p:cBhvr>
                                      <p:to>
                                        <p:strVal val="visible"/>
                                      </p:to>
                                    </p:set>
                                    <p:animEffect transition="in" filter="fade">
                                      <p:cBhvr>
                                        <p:cTn id="289" dur="500"/>
                                        <p:tgtEl>
                                          <p:spTgt spid="252"/>
                                        </p:tgtEl>
                                      </p:cBhvr>
                                    </p:animEffect>
                                  </p:childTnLst>
                                </p:cTn>
                              </p:par>
                              <p:par>
                                <p:cTn id="290" presetID="10" presetClass="entr" presetSubtype="0" fill="hold" nodeType="withEffect">
                                  <p:stCondLst>
                                    <p:cond delay="0"/>
                                  </p:stCondLst>
                                  <p:childTnLst>
                                    <p:set>
                                      <p:cBhvr>
                                        <p:cTn id="291" dur="1" fill="hold">
                                          <p:stCondLst>
                                            <p:cond delay="0"/>
                                          </p:stCondLst>
                                        </p:cTn>
                                        <p:tgtEl>
                                          <p:spTgt spid="332"/>
                                        </p:tgtEl>
                                        <p:attrNameLst>
                                          <p:attrName>style.visibility</p:attrName>
                                        </p:attrNameLst>
                                      </p:cBhvr>
                                      <p:to>
                                        <p:strVal val="visible"/>
                                      </p:to>
                                    </p:set>
                                    <p:animEffect transition="in" filter="fade">
                                      <p:cBhvr>
                                        <p:cTn id="292" dur="500"/>
                                        <p:tgtEl>
                                          <p:spTgt spid="332"/>
                                        </p:tgtEl>
                                      </p:cBhvr>
                                    </p:animEffect>
                                  </p:childTnLst>
                                </p:cTn>
                              </p:par>
                              <p:par>
                                <p:cTn id="293" presetID="10" presetClass="entr" presetSubtype="0" fill="hold" nodeType="withEffect">
                                  <p:stCondLst>
                                    <p:cond delay="0"/>
                                  </p:stCondLst>
                                  <p:childTnLst>
                                    <p:set>
                                      <p:cBhvr>
                                        <p:cTn id="294" dur="1" fill="hold">
                                          <p:stCondLst>
                                            <p:cond delay="0"/>
                                          </p:stCondLst>
                                        </p:cTn>
                                        <p:tgtEl>
                                          <p:spTgt spid="357"/>
                                        </p:tgtEl>
                                        <p:attrNameLst>
                                          <p:attrName>style.visibility</p:attrName>
                                        </p:attrNameLst>
                                      </p:cBhvr>
                                      <p:to>
                                        <p:strVal val="visible"/>
                                      </p:to>
                                    </p:set>
                                    <p:animEffect transition="in" filter="fade">
                                      <p:cBhvr>
                                        <p:cTn id="295" dur="500"/>
                                        <p:tgtEl>
                                          <p:spTgt spid="357"/>
                                        </p:tgtEl>
                                      </p:cBhvr>
                                    </p:animEffect>
                                  </p:childTnLst>
                                </p:cTn>
                              </p:par>
                            </p:childTnLst>
                          </p:cTn>
                        </p:par>
                        <p:par>
                          <p:cTn id="296" fill="hold">
                            <p:stCondLst>
                              <p:cond delay="500"/>
                            </p:stCondLst>
                            <p:childTnLst>
                              <p:par>
                                <p:cTn id="297" presetID="10" presetClass="exit" presetSubtype="0" fill="hold" nodeType="afterEffect">
                                  <p:stCondLst>
                                    <p:cond delay="0"/>
                                  </p:stCondLst>
                                  <p:childTnLst>
                                    <p:animEffect transition="out" filter="fade">
                                      <p:cBhvr>
                                        <p:cTn id="298" dur="500"/>
                                        <p:tgtEl>
                                          <p:spTgt spid="163"/>
                                        </p:tgtEl>
                                      </p:cBhvr>
                                    </p:animEffect>
                                    <p:set>
                                      <p:cBhvr>
                                        <p:cTn id="299" dur="1" fill="hold">
                                          <p:stCondLst>
                                            <p:cond delay="499"/>
                                          </p:stCondLst>
                                        </p:cTn>
                                        <p:tgtEl>
                                          <p:spTgt spid="163"/>
                                        </p:tgtEl>
                                        <p:attrNameLst>
                                          <p:attrName>style.visibility</p:attrName>
                                        </p:attrNameLst>
                                      </p:cBhvr>
                                      <p:to>
                                        <p:strVal val="hidden"/>
                                      </p:to>
                                    </p:set>
                                  </p:childTnLst>
                                </p:cTn>
                              </p:par>
                              <p:par>
                                <p:cTn id="300" presetID="10" presetClass="exit" presetSubtype="0" fill="hold" nodeType="withEffect">
                                  <p:stCondLst>
                                    <p:cond delay="0"/>
                                  </p:stCondLst>
                                  <p:childTnLst>
                                    <p:animEffect transition="out" filter="fade">
                                      <p:cBhvr>
                                        <p:cTn id="301" dur="500"/>
                                        <p:tgtEl>
                                          <p:spTgt spid="202"/>
                                        </p:tgtEl>
                                      </p:cBhvr>
                                    </p:animEffect>
                                    <p:set>
                                      <p:cBhvr>
                                        <p:cTn id="302" dur="1" fill="hold">
                                          <p:stCondLst>
                                            <p:cond delay="499"/>
                                          </p:stCondLst>
                                        </p:cTn>
                                        <p:tgtEl>
                                          <p:spTgt spid="202"/>
                                        </p:tgtEl>
                                        <p:attrNameLst>
                                          <p:attrName>style.visibility</p:attrName>
                                        </p:attrNameLst>
                                      </p:cBhvr>
                                      <p:to>
                                        <p:strVal val="hidden"/>
                                      </p:to>
                                    </p:set>
                                  </p:childTnLst>
                                </p:cTn>
                              </p:par>
                              <p:par>
                                <p:cTn id="303" presetID="10" presetClass="exit" presetSubtype="0" fill="hold" nodeType="withEffect">
                                  <p:stCondLst>
                                    <p:cond delay="0"/>
                                  </p:stCondLst>
                                  <p:childTnLst>
                                    <p:animEffect transition="out" filter="fade">
                                      <p:cBhvr>
                                        <p:cTn id="304" dur="500"/>
                                        <p:tgtEl>
                                          <p:spTgt spid="223"/>
                                        </p:tgtEl>
                                      </p:cBhvr>
                                    </p:animEffect>
                                    <p:set>
                                      <p:cBhvr>
                                        <p:cTn id="305" dur="1" fill="hold">
                                          <p:stCondLst>
                                            <p:cond delay="499"/>
                                          </p:stCondLst>
                                        </p:cTn>
                                        <p:tgtEl>
                                          <p:spTgt spid="223"/>
                                        </p:tgtEl>
                                        <p:attrNameLst>
                                          <p:attrName>style.visibility</p:attrName>
                                        </p:attrNameLst>
                                      </p:cBhvr>
                                      <p:to>
                                        <p:strVal val="hidden"/>
                                      </p:to>
                                    </p:set>
                                  </p:childTnLst>
                                </p:cTn>
                              </p:par>
                              <p:par>
                                <p:cTn id="306" presetID="10" presetClass="exit" presetSubtype="0" fill="hold" nodeType="withEffect">
                                  <p:stCondLst>
                                    <p:cond delay="0"/>
                                  </p:stCondLst>
                                  <p:childTnLst>
                                    <p:animEffect transition="out" filter="fade">
                                      <p:cBhvr>
                                        <p:cTn id="307" dur="500"/>
                                        <p:tgtEl>
                                          <p:spTgt spid="252"/>
                                        </p:tgtEl>
                                      </p:cBhvr>
                                    </p:animEffect>
                                    <p:set>
                                      <p:cBhvr>
                                        <p:cTn id="308" dur="1" fill="hold">
                                          <p:stCondLst>
                                            <p:cond delay="499"/>
                                          </p:stCondLst>
                                        </p:cTn>
                                        <p:tgtEl>
                                          <p:spTgt spid="252"/>
                                        </p:tgtEl>
                                        <p:attrNameLst>
                                          <p:attrName>style.visibility</p:attrName>
                                        </p:attrNameLst>
                                      </p:cBhvr>
                                      <p:to>
                                        <p:strVal val="hidden"/>
                                      </p:to>
                                    </p:set>
                                  </p:childTnLst>
                                </p:cTn>
                              </p:par>
                              <p:par>
                                <p:cTn id="309" presetID="10" presetClass="exit" presetSubtype="0" fill="hold" nodeType="withEffect">
                                  <p:stCondLst>
                                    <p:cond delay="0"/>
                                  </p:stCondLst>
                                  <p:childTnLst>
                                    <p:animEffect transition="out" filter="fade">
                                      <p:cBhvr>
                                        <p:cTn id="310" dur="500"/>
                                        <p:tgtEl>
                                          <p:spTgt spid="282"/>
                                        </p:tgtEl>
                                      </p:cBhvr>
                                    </p:animEffect>
                                    <p:set>
                                      <p:cBhvr>
                                        <p:cTn id="311" dur="1" fill="hold">
                                          <p:stCondLst>
                                            <p:cond delay="499"/>
                                          </p:stCondLst>
                                        </p:cTn>
                                        <p:tgtEl>
                                          <p:spTgt spid="282"/>
                                        </p:tgtEl>
                                        <p:attrNameLst>
                                          <p:attrName>style.visibility</p:attrName>
                                        </p:attrNameLst>
                                      </p:cBhvr>
                                      <p:to>
                                        <p:strVal val="hidden"/>
                                      </p:to>
                                    </p:set>
                                  </p:childTnLst>
                                </p:cTn>
                              </p:par>
                              <p:par>
                                <p:cTn id="312" presetID="10" presetClass="exit" presetSubtype="0" fill="hold" nodeType="withEffect">
                                  <p:stCondLst>
                                    <p:cond delay="0"/>
                                  </p:stCondLst>
                                  <p:childTnLst>
                                    <p:animEffect transition="out" filter="fade">
                                      <p:cBhvr>
                                        <p:cTn id="313" dur="500"/>
                                        <p:tgtEl>
                                          <p:spTgt spid="307"/>
                                        </p:tgtEl>
                                      </p:cBhvr>
                                    </p:animEffect>
                                    <p:set>
                                      <p:cBhvr>
                                        <p:cTn id="314" dur="1" fill="hold">
                                          <p:stCondLst>
                                            <p:cond delay="499"/>
                                          </p:stCondLst>
                                        </p:cTn>
                                        <p:tgtEl>
                                          <p:spTgt spid="307"/>
                                        </p:tgtEl>
                                        <p:attrNameLst>
                                          <p:attrName>style.visibility</p:attrName>
                                        </p:attrNameLst>
                                      </p:cBhvr>
                                      <p:to>
                                        <p:strVal val="hidden"/>
                                      </p:to>
                                    </p:set>
                                  </p:childTnLst>
                                </p:cTn>
                              </p:par>
                              <p:par>
                                <p:cTn id="315" presetID="10" presetClass="exit" presetSubtype="0" fill="hold" nodeType="withEffect">
                                  <p:stCondLst>
                                    <p:cond delay="0"/>
                                  </p:stCondLst>
                                  <p:childTnLst>
                                    <p:animEffect transition="out" filter="fade">
                                      <p:cBhvr>
                                        <p:cTn id="316" dur="500"/>
                                        <p:tgtEl>
                                          <p:spTgt spid="217"/>
                                        </p:tgtEl>
                                      </p:cBhvr>
                                    </p:animEffect>
                                    <p:set>
                                      <p:cBhvr>
                                        <p:cTn id="317" dur="1" fill="hold">
                                          <p:stCondLst>
                                            <p:cond delay="499"/>
                                          </p:stCondLst>
                                        </p:cTn>
                                        <p:tgtEl>
                                          <p:spTgt spid="217"/>
                                        </p:tgtEl>
                                        <p:attrNameLst>
                                          <p:attrName>style.visibility</p:attrName>
                                        </p:attrNameLst>
                                      </p:cBhvr>
                                      <p:to>
                                        <p:strVal val="hidden"/>
                                      </p:to>
                                    </p:set>
                                  </p:childTnLst>
                                </p:cTn>
                              </p:par>
                              <p:par>
                                <p:cTn id="318" presetID="10" presetClass="exit" presetSubtype="0" fill="hold" nodeType="withEffect">
                                  <p:stCondLst>
                                    <p:cond delay="0"/>
                                  </p:stCondLst>
                                  <p:childTnLst>
                                    <p:animEffect transition="out" filter="fade">
                                      <p:cBhvr>
                                        <p:cTn id="319" dur="500"/>
                                        <p:tgtEl>
                                          <p:spTgt spid="303"/>
                                        </p:tgtEl>
                                      </p:cBhvr>
                                    </p:animEffect>
                                    <p:set>
                                      <p:cBhvr>
                                        <p:cTn id="320" dur="1" fill="hold">
                                          <p:stCondLst>
                                            <p:cond delay="499"/>
                                          </p:stCondLst>
                                        </p:cTn>
                                        <p:tgtEl>
                                          <p:spTgt spid="303"/>
                                        </p:tgtEl>
                                        <p:attrNameLst>
                                          <p:attrName>style.visibility</p:attrName>
                                        </p:attrNameLst>
                                      </p:cBhvr>
                                      <p:to>
                                        <p:strVal val="hidden"/>
                                      </p:to>
                                    </p:set>
                                  </p:childTnLst>
                                </p:cTn>
                              </p:par>
                              <p:par>
                                <p:cTn id="321" presetID="10" presetClass="exit" presetSubtype="0" fill="hold" nodeType="withEffect">
                                  <p:stCondLst>
                                    <p:cond delay="0"/>
                                  </p:stCondLst>
                                  <p:childTnLst>
                                    <p:animEffect transition="out" filter="fade">
                                      <p:cBhvr>
                                        <p:cTn id="322" dur="500"/>
                                        <p:tgtEl>
                                          <p:spTgt spid="221"/>
                                        </p:tgtEl>
                                      </p:cBhvr>
                                    </p:animEffect>
                                    <p:set>
                                      <p:cBhvr>
                                        <p:cTn id="323" dur="1" fill="hold">
                                          <p:stCondLst>
                                            <p:cond delay="499"/>
                                          </p:stCondLst>
                                        </p:cTn>
                                        <p:tgtEl>
                                          <p:spTgt spid="221"/>
                                        </p:tgtEl>
                                        <p:attrNameLst>
                                          <p:attrName>style.visibility</p:attrName>
                                        </p:attrNameLst>
                                      </p:cBhvr>
                                      <p:to>
                                        <p:strVal val="hidden"/>
                                      </p:to>
                                    </p:set>
                                  </p:childTnLst>
                                </p:cTn>
                              </p:par>
                              <p:par>
                                <p:cTn id="324" presetID="7" presetClass="emph" presetSubtype="1" nodeType="withEffect">
                                  <p:stCondLst>
                                    <p:cond delay="0"/>
                                  </p:stCondLst>
                                  <p:childTnLst>
                                    <p:set>
                                      <p:cBhvr>
                                        <p:cTn id="325" dur="500"/>
                                        <p:tgtEl>
                                          <p:spTgt spid="283"/>
                                        </p:tgtEl>
                                        <p:attrNameLst>
                                          <p:attrName>stroke.color</p:attrName>
                                        </p:attrNameLst>
                                      </p:cBhvr>
                                      <p:to>
                                        <p:clrVal>
                                          <a:schemeClr val="hlink"/>
                                        </p:clrVal>
                                      </p:to>
                                    </p:set>
                                    <p:set>
                                      <p:cBhvr>
                                        <p:cTn id="326" dur="500"/>
                                        <p:tgtEl>
                                          <p:spTgt spid="283"/>
                                        </p:tgtEl>
                                        <p:attrNameLst>
                                          <p:attrName>stroke.on</p:attrName>
                                        </p:attrNameLst>
                                      </p:cBhvr>
                                      <p:to>
                                        <p:strVal val="true"/>
                                      </p:to>
                                    </p:set>
                                  </p:childTnLst>
                                  <p:subTnLst>
                                    <p:animClr clrSpc="rgb" dir="cw">
                                      <p:cBhvr override="childStyle">
                                        <p:cTn dur="1" fill="hold" display="0" masterRel="nextClick" afterEffect="1"/>
                                        <p:tgtEl>
                                          <p:spTgt spid="283"/>
                                        </p:tgtEl>
                                        <p:attrNameLst>
                                          <p:attrName>ppt_c</p:attrName>
                                        </p:attrNameLst>
                                      </p:cBhvr>
                                      <p:to>
                                        <a:schemeClr val="hlink"/>
                                      </p:to>
                                    </p:animClr>
                                  </p:subTnLst>
                                </p:cTn>
                              </p:par>
                              <p:par>
                                <p:cTn id="327" presetID="7" presetClass="emph" presetSubtype="1" nodeType="withEffect">
                                  <p:stCondLst>
                                    <p:cond delay="0"/>
                                  </p:stCondLst>
                                  <p:childTnLst>
                                    <p:set>
                                      <p:cBhvr>
                                        <p:cTn id="328" dur="500"/>
                                        <p:tgtEl>
                                          <p:spTgt spid="308"/>
                                        </p:tgtEl>
                                        <p:attrNameLst>
                                          <p:attrName>stroke.color</p:attrName>
                                        </p:attrNameLst>
                                      </p:cBhvr>
                                      <p:to>
                                        <p:clrVal>
                                          <a:schemeClr val="hlink"/>
                                        </p:clrVal>
                                      </p:to>
                                    </p:set>
                                    <p:set>
                                      <p:cBhvr>
                                        <p:cTn id="329" dur="500"/>
                                        <p:tgtEl>
                                          <p:spTgt spid="308"/>
                                        </p:tgtEl>
                                        <p:attrNameLst>
                                          <p:attrName>stroke.on</p:attrName>
                                        </p:attrNameLst>
                                      </p:cBhvr>
                                      <p:to>
                                        <p:strVal val="true"/>
                                      </p:to>
                                    </p:set>
                                  </p:childTnLst>
                                  <p:subTnLst>
                                    <p:animClr clrSpc="rgb" dir="cw">
                                      <p:cBhvr override="childStyle">
                                        <p:cTn dur="1" fill="hold" display="0" masterRel="nextClick" afterEffect="1"/>
                                        <p:tgtEl>
                                          <p:spTgt spid="308"/>
                                        </p:tgtEl>
                                        <p:attrNameLst>
                                          <p:attrName>ppt_c</p:attrName>
                                        </p:attrNameLst>
                                      </p:cBhvr>
                                      <p:to>
                                        <a:schemeClr val="hlink"/>
                                      </p:to>
                                    </p:animClr>
                                  </p:subTnLst>
                                </p:cTn>
                              </p:par>
                              <p:par>
                                <p:cTn id="330" presetID="7" presetClass="emph" presetSubtype="1" nodeType="withEffect">
                                  <p:stCondLst>
                                    <p:cond delay="0"/>
                                  </p:stCondLst>
                                  <p:childTnLst>
                                    <p:set>
                                      <p:cBhvr>
                                        <p:cTn id="331" dur="500"/>
                                        <p:tgtEl>
                                          <p:spTgt spid="332"/>
                                        </p:tgtEl>
                                        <p:attrNameLst>
                                          <p:attrName>stroke.color</p:attrName>
                                        </p:attrNameLst>
                                      </p:cBhvr>
                                      <p:to>
                                        <p:clrVal>
                                          <a:schemeClr val="hlink"/>
                                        </p:clrVal>
                                      </p:to>
                                    </p:set>
                                    <p:set>
                                      <p:cBhvr>
                                        <p:cTn id="332" dur="500"/>
                                        <p:tgtEl>
                                          <p:spTgt spid="332"/>
                                        </p:tgtEl>
                                        <p:attrNameLst>
                                          <p:attrName>stroke.on</p:attrName>
                                        </p:attrNameLst>
                                      </p:cBhvr>
                                      <p:to>
                                        <p:strVal val="true"/>
                                      </p:to>
                                    </p:set>
                                  </p:childTnLst>
                                  <p:subTnLst>
                                    <p:animClr clrSpc="rgb" dir="cw">
                                      <p:cBhvr override="childStyle">
                                        <p:cTn dur="1" fill="hold" display="0" masterRel="nextClick" afterEffect="1"/>
                                        <p:tgtEl>
                                          <p:spTgt spid="332"/>
                                        </p:tgtEl>
                                        <p:attrNameLst>
                                          <p:attrName>ppt_c</p:attrName>
                                        </p:attrNameLst>
                                      </p:cBhvr>
                                      <p:to>
                                        <a:schemeClr val="hlink"/>
                                      </p:to>
                                    </p:animClr>
                                  </p:subTnLst>
                                </p:cTn>
                              </p:par>
                              <p:par>
                                <p:cTn id="333" presetID="7" presetClass="emph" presetSubtype="1" nodeType="withEffect">
                                  <p:stCondLst>
                                    <p:cond delay="0"/>
                                  </p:stCondLst>
                                  <p:childTnLst>
                                    <p:set>
                                      <p:cBhvr>
                                        <p:cTn id="334" dur="500"/>
                                        <p:tgtEl>
                                          <p:spTgt spid="357"/>
                                        </p:tgtEl>
                                        <p:attrNameLst>
                                          <p:attrName>stroke.color</p:attrName>
                                        </p:attrNameLst>
                                      </p:cBhvr>
                                      <p:to>
                                        <p:clrVal>
                                          <a:schemeClr val="hlink"/>
                                        </p:clrVal>
                                      </p:to>
                                    </p:set>
                                    <p:set>
                                      <p:cBhvr>
                                        <p:cTn id="335" dur="500"/>
                                        <p:tgtEl>
                                          <p:spTgt spid="357"/>
                                        </p:tgtEl>
                                        <p:attrNameLst>
                                          <p:attrName>stroke.on</p:attrName>
                                        </p:attrNameLst>
                                      </p:cBhvr>
                                      <p:to>
                                        <p:strVal val="true"/>
                                      </p:to>
                                    </p:set>
                                  </p:childTnLst>
                                  <p:subTnLst>
                                    <p:animClr clrSpc="rgb" dir="cw">
                                      <p:cBhvr override="childStyle">
                                        <p:cTn dur="1" fill="hold" display="0" masterRel="nextClick" afterEffect="1"/>
                                        <p:tgtEl>
                                          <p:spTgt spid="357"/>
                                        </p:tgtEl>
                                        <p:attrNameLst>
                                          <p:attrName>ppt_c</p:attrName>
                                        </p:attrNameLst>
                                      </p:cBhvr>
                                      <p:to>
                                        <a:schemeClr val="hlink"/>
                                      </p:to>
                                    </p:animClr>
                                  </p:subTnLst>
                                </p:cTn>
                              </p:par>
                            </p:childTnLst>
                          </p:cTn>
                        </p:par>
                        <p:par>
                          <p:cTn id="336" fill="hold">
                            <p:stCondLst>
                              <p:cond delay="1000"/>
                            </p:stCondLst>
                            <p:childTnLst>
                              <p:par>
                                <p:cTn id="337" presetID="10" presetClass="entr" presetSubtype="0" fill="hold" nodeType="afterEffect">
                                  <p:stCondLst>
                                    <p:cond delay="0"/>
                                  </p:stCondLst>
                                  <p:childTnLst>
                                    <p:set>
                                      <p:cBhvr>
                                        <p:cTn id="338" dur="1" fill="hold">
                                          <p:stCondLst>
                                            <p:cond delay="0"/>
                                          </p:stCondLst>
                                        </p:cTn>
                                        <p:tgtEl>
                                          <p:spTgt spid="136">
                                            <p:txEl>
                                              <p:pRg st="0" end="0"/>
                                            </p:txEl>
                                          </p:spTgt>
                                        </p:tgtEl>
                                        <p:attrNameLst>
                                          <p:attrName>style.visibility</p:attrName>
                                        </p:attrNameLst>
                                      </p:cBhvr>
                                      <p:to>
                                        <p:strVal val="visible"/>
                                      </p:to>
                                    </p:set>
                                    <p:animEffect transition="in" filter="fade">
                                      <p:cBhvr>
                                        <p:cTn id="339" dur="500"/>
                                        <p:tgtEl>
                                          <p:spTgt spid="136">
                                            <p:txEl>
                                              <p:pRg st="0" end="0"/>
                                            </p:txEl>
                                          </p:spTgt>
                                        </p:tgtEl>
                                      </p:cBhvr>
                                    </p:animEffect>
                                  </p:childTnLst>
                                </p:cTn>
                              </p:par>
                              <p:par>
                                <p:cTn id="340" presetID="10" presetClass="entr" presetSubtype="0" fill="hold" nodeType="withEffect">
                                  <p:stCondLst>
                                    <p:cond delay="0"/>
                                  </p:stCondLst>
                                  <p:childTnLst>
                                    <p:set>
                                      <p:cBhvr>
                                        <p:cTn id="341" dur="1" fill="hold">
                                          <p:stCondLst>
                                            <p:cond delay="0"/>
                                          </p:stCondLst>
                                        </p:cTn>
                                        <p:tgtEl>
                                          <p:spTgt spid="137">
                                            <p:txEl>
                                              <p:pRg st="0" end="0"/>
                                            </p:txEl>
                                          </p:spTgt>
                                        </p:tgtEl>
                                        <p:attrNameLst>
                                          <p:attrName>style.visibility</p:attrName>
                                        </p:attrNameLst>
                                      </p:cBhvr>
                                      <p:to>
                                        <p:strVal val="visible"/>
                                      </p:to>
                                    </p:set>
                                    <p:animEffect transition="in" filter="fade">
                                      <p:cBhvr>
                                        <p:cTn id="342" dur="500"/>
                                        <p:tgtEl>
                                          <p:spTgt spid="137">
                                            <p:txEl>
                                              <p:pRg st="0" end="0"/>
                                            </p:txEl>
                                          </p:spTgt>
                                        </p:tgtEl>
                                      </p:cBhvr>
                                    </p:animEffect>
                                  </p:childTnLst>
                                </p:cTn>
                              </p:par>
                              <p:par>
                                <p:cTn id="343" presetID="10" presetClass="entr" presetSubtype="0" fill="hold" nodeType="withEffect">
                                  <p:stCondLst>
                                    <p:cond delay="0"/>
                                  </p:stCondLst>
                                  <p:childTnLst>
                                    <p:set>
                                      <p:cBhvr>
                                        <p:cTn id="344" dur="1" fill="hold">
                                          <p:stCondLst>
                                            <p:cond delay="0"/>
                                          </p:stCondLst>
                                        </p:cTn>
                                        <p:tgtEl>
                                          <p:spTgt spid="138">
                                            <p:txEl>
                                              <p:pRg st="0" end="0"/>
                                            </p:txEl>
                                          </p:spTgt>
                                        </p:tgtEl>
                                        <p:attrNameLst>
                                          <p:attrName>style.visibility</p:attrName>
                                        </p:attrNameLst>
                                      </p:cBhvr>
                                      <p:to>
                                        <p:strVal val="visible"/>
                                      </p:to>
                                    </p:set>
                                    <p:animEffect transition="in" filter="fade">
                                      <p:cBhvr>
                                        <p:cTn id="345" dur="500"/>
                                        <p:tgtEl>
                                          <p:spTgt spid="138">
                                            <p:txEl>
                                              <p:pRg st="0" end="0"/>
                                            </p:txEl>
                                          </p:spTgt>
                                        </p:tgtEl>
                                      </p:cBhvr>
                                    </p:animEffect>
                                  </p:childTnLst>
                                </p:cTn>
                              </p:par>
                              <p:par>
                                <p:cTn id="346" presetID="10" presetClass="entr" presetSubtype="0" fill="hold" nodeType="withEffect">
                                  <p:stCondLst>
                                    <p:cond delay="0"/>
                                  </p:stCondLst>
                                  <p:childTnLst>
                                    <p:set>
                                      <p:cBhvr>
                                        <p:cTn id="347" dur="1" fill="hold">
                                          <p:stCondLst>
                                            <p:cond delay="0"/>
                                          </p:stCondLst>
                                        </p:cTn>
                                        <p:tgtEl>
                                          <p:spTgt spid="139">
                                            <p:txEl>
                                              <p:pRg st="0" end="0"/>
                                            </p:txEl>
                                          </p:spTgt>
                                        </p:tgtEl>
                                        <p:attrNameLst>
                                          <p:attrName>style.visibility</p:attrName>
                                        </p:attrNameLst>
                                      </p:cBhvr>
                                      <p:to>
                                        <p:strVal val="visible"/>
                                      </p:to>
                                    </p:set>
                                    <p:animEffect transition="in" filter="fade">
                                      <p:cBhvr>
                                        <p:cTn id="348" dur="500"/>
                                        <p:tgtEl>
                                          <p:spTgt spid="139">
                                            <p:txEl>
                                              <p:pRg st="0" end="0"/>
                                            </p:txEl>
                                          </p:spTgt>
                                        </p:tgtEl>
                                      </p:cBhvr>
                                    </p:animEffect>
                                  </p:childTnLst>
                                </p:cTn>
                              </p:par>
                            </p:childTnLst>
                          </p:cTn>
                        </p:par>
                      </p:childTnLst>
                    </p:cTn>
                  </p:par>
                  <p:par>
                    <p:cTn id="349" fill="hold">
                      <p:stCondLst>
                        <p:cond delay="indefinite"/>
                      </p:stCondLst>
                      <p:childTnLst>
                        <p:par>
                          <p:cTn id="350" fill="hold">
                            <p:stCondLst>
                              <p:cond delay="0"/>
                            </p:stCondLst>
                            <p:childTnLst>
                              <p:par>
                                <p:cTn id="351" presetID="10" presetClass="entr" presetSubtype="0" fill="hold" nodeType="clickEffect">
                                  <p:stCondLst>
                                    <p:cond delay="0"/>
                                  </p:stCondLst>
                                  <p:childTnLst>
                                    <p:set>
                                      <p:cBhvr>
                                        <p:cTn id="352" dur="1" fill="hold">
                                          <p:stCondLst>
                                            <p:cond delay="0"/>
                                          </p:stCondLst>
                                        </p:cTn>
                                        <p:tgtEl>
                                          <p:spTgt spid="164"/>
                                        </p:tgtEl>
                                        <p:attrNameLst>
                                          <p:attrName>style.visibility</p:attrName>
                                        </p:attrNameLst>
                                      </p:cBhvr>
                                      <p:to>
                                        <p:strVal val="visible"/>
                                      </p:to>
                                    </p:set>
                                    <p:animEffect transition="in" filter="fade">
                                      <p:cBhvr>
                                        <p:cTn id="353" dur="500"/>
                                        <p:tgtEl>
                                          <p:spTgt spid="164"/>
                                        </p:tgtEl>
                                      </p:cBhvr>
                                    </p:animEffect>
                                  </p:childTnLst>
                                </p:cTn>
                              </p:par>
                              <p:par>
                                <p:cTn id="354" presetID="10" presetClass="entr" presetSubtype="0" fill="hold" nodeType="withEffect">
                                  <p:stCondLst>
                                    <p:cond delay="0"/>
                                  </p:stCondLst>
                                  <p:childTnLst>
                                    <p:set>
                                      <p:cBhvr>
                                        <p:cTn id="355" dur="1" fill="hold">
                                          <p:stCondLst>
                                            <p:cond delay="0"/>
                                          </p:stCondLst>
                                        </p:cTn>
                                        <p:tgtEl>
                                          <p:spTgt spid="203"/>
                                        </p:tgtEl>
                                        <p:attrNameLst>
                                          <p:attrName>style.visibility</p:attrName>
                                        </p:attrNameLst>
                                      </p:cBhvr>
                                      <p:to>
                                        <p:strVal val="visible"/>
                                      </p:to>
                                    </p:set>
                                    <p:animEffect transition="in" filter="fade">
                                      <p:cBhvr>
                                        <p:cTn id="356" dur="500"/>
                                        <p:tgtEl>
                                          <p:spTgt spid="203"/>
                                        </p:tgtEl>
                                      </p:cBhvr>
                                    </p:animEffect>
                                  </p:childTnLst>
                                </p:cTn>
                              </p:par>
                              <p:par>
                                <p:cTn id="357" presetID="10" presetClass="entr" presetSubtype="0" fill="hold" nodeType="withEffect">
                                  <p:stCondLst>
                                    <p:cond delay="0"/>
                                  </p:stCondLst>
                                  <p:childTnLst>
                                    <p:set>
                                      <p:cBhvr>
                                        <p:cTn id="358" dur="1" fill="hold">
                                          <p:stCondLst>
                                            <p:cond delay="0"/>
                                          </p:stCondLst>
                                        </p:cTn>
                                        <p:tgtEl>
                                          <p:spTgt spid="284"/>
                                        </p:tgtEl>
                                        <p:attrNameLst>
                                          <p:attrName>style.visibility</p:attrName>
                                        </p:attrNameLst>
                                      </p:cBhvr>
                                      <p:to>
                                        <p:strVal val="visible"/>
                                      </p:to>
                                    </p:set>
                                    <p:animEffect transition="in" filter="fade">
                                      <p:cBhvr>
                                        <p:cTn id="359" dur="500"/>
                                        <p:tgtEl>
                                          <p:spTgt spid="284"/>
                                        </p:tgtEl>
                                      </p:cBhvr>
                                    </p:animEffect>
                                  </p:childTnLst>
                                </p:cTn>
                              </p:par>
                              <p:par>
                                <p:cTn id="360" presetID="10" presetClass="entr" presetSubtype="0" fill="hold" nodeType="withEffect">
                                  <p:stCondLst>
                                    <p:cond delay="0"/>
                                  </p:stCondLst>
                                  <p:childTnLst>
                                    <p:set>
                                      <p:cBhvr>
                                        <p:cTn id="361" dur="1" fill="hold">
                                          <p:stCondLst>
                                            <p:cond delay="0"/>
                                          </p:stCondLst>
                                        </p:cTn>
                                        <p:tgtEl>
                                          <p:spTgt spid="309"/>
                                        </p:tgtEl>
                                        <p:attrNameLst>
                                          <p:attrName>style.visibility</p:attrName>
                                        </p:attrNameLst>
                                      </p:cBhvr>
                                      <p:to>
                                        <p:strVal val="visible"/>
                                      </p:to>
                                    </p:set>
                                    <p:animEffect transition="in" filter="fade">
                                      <p:cBhvr>
                                        <p:cTn id="362" dur="500"/>
                                        <p:tgtEl>
                                          <p:spTgt spid="309"/>
                                        </p:tgtEl>
                                      </p:cBhvr>
                                    </p:animEffect>
                                  </p:childTnLst>
                                </p:cTn>
                              </p:par>
                              <p:par>
                                <p:cTn id="363" presetID="10" presetClass="entr" presetSubtype="0" fill="hold" nodeType="withEffect">
                                  <p:stCondLst>
                                    <p:cond delay="0"/>
                                  </p:stCondLst>
                                  <p:childTnLst>
                                    <p:set>
                                      <p:cBhvr>
                                        <p:cTn id="364" dur="1" fill="hold">
                                          <p:stCondLst>
                                            <p:cond delay="0"/>
                                          </p:stCondLst>
                                        </p:cTn>
                                        <p:tgtEl>
                                          <p:spTgt spid="224"/>
                                        </p:tgtEl>
                                        <p:attrNameLst>
                                          <p:attrName>style.visibility</p:attrName>
                                        </p:attrNameLst>
                                      </p:cBhvr>
                                      <p:to>
                                        <p:strVal val="visible"/>
                                      </p:to>
                                    </p:set>
                                    <p:animEffect transition="in" filter="fade">
                                      <p:cBhvr>
                                        <p:cTn id="365" dur="500"/>
                                        <p:tgtEl>
                                          <p:spTgt spid="224"/>
                                        </p:tgtEl>
                                      </p:cBhvr>
                                    </p:animEffect>
                                  </p:childTnLst>
                                </p:cTn>
                              </p:par>
                              <p:par>
                                <p:cTn id="366" presetID="10" presetClass="entr" presetSubtype="0" fill="hold" nodeType="withEffect">
                                  <p:stCondLst>
                                    <p:cond delay="0"/>
                                  </p:stCondLst>
                                  <p:childTnLst>
                                    <p:set>
                                      <p:cBhvr>
                                        <p:cTn id="367" dur="1" fill="hold">
                                          <p:stCondLst>
                                            <p:cond delay="0"/>
                                          </p:stCondLst>
                                        </p:cTn>
                                        <p:tgtEl>
                                          <p:spTgt spid="253"/>
                                        </p:tgtEl>
                                        <p:attrNameLst>
                                          <p:attrName>style.visibility</p:attrName>
                                        </p:attrNameLst>
                                      </p:cBhvr>
                                      <p:to>
                                        <p:strVal val="visible"/>
                                      </p:to>
                                    </p:set>
                                    <p:animEffect transition="in" filter="fade">
                                      <p:cBhvr>
                                        <p:cTn id="368" dur="500"/>
                                        <p:tgtEl>
                                          <p:spTgt spid="253"/>
                                        </p:tgtEl>
                                      </p:cBhvr>
                                    </p:animEffect>
                                  </p:childTnLst>
                                </p:cTn>
                              </p:par>
                              <p:par>
                                <p:cTn id="369" presetID="10" presetClass="entr" presetSubtype="0" fill="hold" nodeType="withEffect">
                                  <p:stCondLst>
                                    <p:cond delay="0"/>
                                  </p:stCondLst>
                                  <p:childTnLst>
                                    <p:set>
                                      <p:cBhvr>
                                        <p:cTn id="370" dur="1" fill="hold">
                                          <p:stCondLst>
                                            <p:cond delay="0"/>
                                          </p:stCondLst>
                                        </p:cTn>
                                        <p:tgtEl>
                                          <p:spTgt spid="333"/>
                                        </p:tgtEl>
                                        <p:attrNameLst>
                                          <p:attrName>style.visibility</p:attrName>
                                        </p:attrNameLst>
                                      </p:cBhvr>
                                      <p:to>
                                        <p:strVal val="visible"/>
                                      </p:to>
                                    </p:set>
                                    <p:animEffect transition="in" filter="fade">
                                      <p:cBhvr>
                                        <p:cTn id="371" dur="500"/>
                                        <p:tgtEl>
                                          <p:spTgt spid="333"/>
                                        </p:tgtEl>
                                      </p:cBhvr>
                                    </p:animEffect>
                                  </p:childTnLst>
                                </p:cTn>
                              </p:par>
                              <p:par>
                                <p:cTn id="372" presetID="10" presetClass="entr" presetSubtype="0" fill="hold" nodeType="withEffect">
                                  <p:stCondLst>
                                    <p:cond delay="0"/>
                                  </p:stCondLst>
                                  <p:childTnLst>
                                    <p:set>
                                      <p:cBhvr>
                                        <p:cTn id="373" dur="1" fill="hold">
                                          <p:stCondLst>
                                            <p:cond delay="0"/>
                                          </p:stCondLst>
                                        </p:cTn>
                                        <p:tgtEl>
                                          <p:spTgt spid="358"/>
                                        </p:tgtEl>
                                        <p:attrNameLst>
                                          <p:attrName>style.visibility</p:attrName>
                                        </p:attrNameLst>
                                      </p:cBhvr>
                                      <p:to>
                                        <p:strVal val="visible"/>
                                      </p:to>
                                    </p:set>
                                    <p:animEffect transition="in" filter="fade">
                                      <p:cBhvr>
                                        <p:cTn id="374" dur="500"/>
                                        <p:tgtEl>
                                          <p:spTgt spid="358"/>
                                        </p:tgtEl>
                                      </p:cBhvr>
                                    </p:animEffect>
                                  </p:childTnLst>
                                </p:cTn>
                              </p:par>
                            </p:childTnLst>
                          </p:cTn>
                        </p:par>
                        <p:par>
                          <p:cTn id="375" fill="hold">
                            <p:stCondLst>
                              <p:cond delay="500"/>
                            </p:stCondLst>
                            <p:childTnLst>
                              <p:par>
                                <p:cTn id="376" presetID="7" presetClass="emph" presetSubtype="1" nodeType="afterEffect">
                                  <p:stCondLst>
                                    <p:cond delay="0"/>
                                  </p:stCondLst>
                                  <p:childTnLst>
                                    <p:set>
                                      <p:cBhvr>
                                        <p:cTn id="377" dur="500"/>
                                        <p:tgtEl>
                                          <p:spTgt spid="164"/>
                                        </p:tgtEl>
                                        <p:attrNameLst>
                                          <p:attrName>stroke.color</p:attrName>
                                        </p:attrNameLst>
                                      </p:cBhvr>
                                      <p:to>
                                        <p:clrVal>
                                          <a:schemeClr val="hlink"/>
                                        </p:clrVal>
                                      </p:to>
                                    </p:set>
                                    <p:set>
                                      <p:cBhvr>
                                        <p:cTn id="378" dur="500"/>
                                        <p:tgtEl>
                                          <p:spTgt spid="164"/>
                                        </p:tgtEl>
                                        <p:attrNameLst>
                                          <p:attrName>stroke.on</p:attrName>
                                        </p:attrNameLst>
                                      </p:cBhvr>
                                      <p:to>
                                        <p:strVal val="true"/>
                                      </p:to>
                                    </p:set>
                                  </p:childTnLst>
                                  <p:subTnLst>
                                    <p:animClr clrSpc="rgb" dir="cw">
                                      <p:cBhvr override="childStyle">
                                        <p:cTn dur="1" fill="hold" display="0" masterRel="nextClick" afterEffect="1"/>
                                        <p:tgtEl>
                                          <p:spTgt spid="164"/>
                                        </p:tgtEl>
                                        <p:attrNameLst>
                                          <p:attrName>ppt_c</p:attrName>
                                        </p:attrNameLst>
                                      </p:cBhvr>
                                      <p:to>
                                        <a:schemeClr val="hlink"/>
                                      </p:to>
                                    </p:animClr>
                                  </p:subTnLst>
                                </p:cTn>
                              </p:par>
                              <p:par>
                                <p:cTn id="379" presetID="7" presetClass="emph" presetSubtype="1" nodeType="withEffect">
                                  <p:stCondLst>
                                    <p:cond delay="0"/>
                                  </p:stCondLst>
                                  <p:childTnLst>
                                    <p:set>
                                      <p:cBhvr>
                                        <p:cTn id="380" dur="500"/>
                                        <p:tgtEl>
                                          <p:spTgt spid="309"/>
                                        </p:tgtEl>
                                        <p:attrNameLst>
                                          <p:attrName>stroke.color</p:attrName>
                                        </p:attrNameLst>
                                      </p:cBhvr>
                                      <p:to>
                                        <p:clrVal>
                                          <a:schemeClr val="hlink"/>
                                        </p:clrVal>
                                      </p:to>
                                    </p:set>
                                    <p:set>
                                      <p:cBhvr>
                                        <p:cTn id="381" dur="500"/>
                                        <p:tgtEl>
                                          <p:spTgt spid="309"/>
                                        </p:tgtEl>
                                        <p:attrNameLst>
                                          <p:attrName>stroke.on</p:attrName>
                                        </p:attrNameLst>
                                      </p:cBhvr>
                                      <p:to>
                                        <p:strVal val="true"/>
                                      </p:to>
                                    </p:set>
                                  </p:childTnLst>
                                  <p:subTnLst>
                                    <p:animClr clrSpc="rgb" dir="cw">
                                      <p:cBhvr override="childStyle">
                                        <p:cTn dur="1" fill="hold" display="0" masterRel="nextClick" afterEffect="1"/>
                                        <p:tgtEl>
                                          <p:spTgt spid="309"/>
                                        </p:tgtEl>
                                        <p:attrNameLst>
                                          <p:attrName>ppt_c</p:attrName>
                                        </p:attrNameLst>
                                      </p:cBhvr>
                                      <p:to>
                                        <a:schemeClr val="hlink"/>
                                      </p:to>
                                    </p:animClr>
                                  </p:subTnLst>
                                </p:cTn>
                              </p:par>
                              <p:par>
                                <p:cTn id="382" presetID="7" presetClass="emph" presetSubtype="1" nodeType="withEffect">
                                  <p:stCondLst>
                                    <p:cond delay="0"/>
                                  </p:stCondLst>
                                  <p:childTnLst>
                                    <p:set>
                                      <p:cBhvr>
                                        <p:cTn id="383" dur="500"/>
                                        <p:tgtEl>
                                          <p:spTgt spid="224"/>
                                        </p:tgtEl>
                                        <p:attrNameLst>
                                          <p:attrName>stroke.color</p:attrName>
                                        </p:attrNameLst>
                                      </p:cBhvr>
                                      <p:to>
                                        <p:clrVal>
                                          <a:schemeClr val="hlink"/>
                                        </p:clrVal>
                                      </p:to>
                                    </p:set>
                                    <p:set>
                                      <p:cBhvr>
                                        <p:cTn id="384" dur="500"/>
                                        <p:tgtEl>
                                          <p:spTgt spid="224"/>
                                        </p:tgtEl>
                                        <p:attrNameLst>
                                          <p:attrName>stroke.on</p:attrName>
                                        </p:attrNameLst>
                                      </p:cBhvr>
                                      <p:to>
                                        <p:strVal val="true"/>
                                      </p:to>
                                    </p:set>
                                  </p:childTnLst>
                                  <p:subTnLst>
                                    <p:animClr clrSpc="rgb" dir="cw">
                                      <p:cBhvr override="childStyle">
                                        <p:cTn dur="1" fill="hold" display="0" masterRel="nextClick" afterEffect="1"/>
                                        <p:tgtEl>
                                          <p:spTgt spid="224"/>
                                        </p:tgtEl>
                                        <p:attrNameLst>
                                          <p:attrName>ppt_c</p:attrName>
                                        </p:attrNameLst>
                                      </p:cBhvr>
                                      <p:to>
                                        <a:schemeClr val="hlink"/>
                                      </p:to>
                                    </p:animClr>
                                  </p:subTnLst>
                                </p:cTn>
                              </p:par>
                              <p:par>
                                <p:cTn id="385" presetID="7" presetClass="emph" presetSubtype="1" nodeType="withEffect">
                                  <p:stCondLst>
                                    <p:cond delay="0"/>
                                  </p:stCondLst>
                                  <p:childTnLst>
                                    <p:set>
                                      <p:cBhvr>
                                        <p:cTn id="386" dur="500"/>
                                        <p:tgtEl>
                                          <p:spTgt spid="253"/>
                                        </p:tgtEl>
                                        <p:attrNameLst>
                                          <p:attrName>stroke.color</p:attrName>
                                        </p:attrNameLst>
                                      </p:cBhvr>
                                      <p:to>
                                        <p:clrVal>
                                          <a:schemeClr val="hlink"/>
                                        </p:clrVal>
                                      </p:to>
                                    </p:set>
                                    <p:set>
                                      <p:cBhvr>
                                        <p:cTn id="387" dur="500"/>
                                        <p:tgtEl>
                                          <p:spTgt spid="253"/>
                                        </p:tgtEl>
                                        <p:attrNameLst>
                                          <p:attrName>stroke.on</p:attrName>
                                        </p:attrNameLst>
                                      </p:cBhvr>
                                      <p:to>
                                        <p:strVal val="true"/>
                                      </p:to>
                                    </p:set>
                                  </p:childTnLst>
                                  <p:subTnLst>
                                    <p:animClr clrSpc="rgb" dir="cw">
                                      <p:cBhvr override="childStyle">
                                        <p:cTn dur="1" fill="hold" display="0" masterRel="nextClick" afterEffect="1"/>
                                        <p:tgtEl>
                                          <p:spTgt spid="253"/>
                                        </p:tgtEl>
                                        <p:attrNameLst>
                                          <p:attrName>ppt_c</p:attrName>
                                        </p:attrNameLst>
                                      </p:cBhvr>
                                      <p:to>
                                        <a:schemeClr val="hlink"/>
                                      </p:to>
                                    </p:animClr>
                                  </p:subTnLst>
                                </p:cTn>
                              </p:par>
                              <p:par>
                                <p:cTn id="388" presetID="10" presetClass="exit" presetSubtype="0" fill="hold" nodeType="withEffect">
                                  <p:stCondLst>
                                    <p:cond delay="0"/>
                                  </p:stCondLst>
                                  <p:childTnLst>
                                    <p:animEffect transition="out" filter="fade">
                                      <p:cBhvr>
                                        <p:cTn id="389" dur="500"/>
                                        <p:tgtEl>
                                          <p:spTgt spid="203"/>
                                        </p:tgtEl>
                                      </p:cBhvr>
                                    </p:animEffect>
                                    <p:set>
                                      <p:cBhvr>
                                        <p:cTn id="390" dur="1" fill="hold">
                                          <p:stCondLst>
                                            <p:cond delay="499"/>
                                          </p:stCondLst>
                                        </p:cTn>
                                        <p:tgtEl>
                                          <p:spTgt spid="203"/>
                                        </p:tgtEl>
                                        <p:attrNameLst>
                                          <p:attrName>style.visibility</p:attrName>
                                        </p:attrNameLst>
                                      </p:cBhvr>
                                      <p:to>
                                        <p:strVal val="hidden"/>
                                      </p:to>
                                    </p:set>
                                  </p:childTnLst>
                                </p:cTn>
                              </p:par>
                              <p:par>
                                <p:cTn id="391" presetID="10" presetClass="exit" presetSubtype="0" fill="hold" nodeType="withEffect">
                                  <p:stCondLst>
                                    <p:cond delay="0"/>
                                  </p:stCondLst>
                                  <p:childTnLst>
                                    <p:animEffect transition="out" filter="fade">
                                      <p:cBhvr>
                                        <p:cTn id="392" dur="500"/>
                                        <p:tgtEl>
                                          <p:spTgt spid="284"/>
                                        </p:tgtEl>
                                      </p:cBhvr>
                                    </p:animEffect>
                                    <p:set>
                                      <p:cBhvr>
                                        <p:cTn id="393" dur="1" fill="hold">
                                          <p:stCondLst>
                                            <p:cond delay="499"/>
                                          </p:stCondLst>
                                        </p:cTn>
                                        <p:tgtEl>
                                          <p:spTgt spid="284"/>
                                        </p:tgtEl>
                                        <p:attrNameLst>
                                          <p:attrName>style.visibility</p:attrName>
                                        </p:attrNameLst>
                                      </p:cBhvr>
                                      <p:to>
                                        <p:strVal val="hidden"/>
                                      </p:to>
                                    </p:set>
                                  </p:childTnLst>
                                </p:cTn>
                              </p:par>
                              <p:par>
                                <p:cTn id="394" presetID="10" presetClass="exit" presetSubtype="0" fill="hold" nodeType="withEffect">
                                  <p:stCondLst>
                                    <p:cond delay="0"/>
                                  </p:stCondLst>
                                  <p:childTnLst>
                                    <p:animEffect transition="out" filter="fade">
                                      <p:cBhvr>
                                        <p:cTn id="395" dur="500"/>
                                        <p:tgtEl>
                                          <p:spTgt spid="333"/>
                                        </p:tgtEl>
                                      </p:cBhvr>
                                    </p:animEffect>
                                    <p:set>
                                      <p:cBhvr>
                                        <p:cTn id="396" dur="1" fill="hold">
                                          <p:stCondLst>
                                            <p:cond delay="499"/>
                                          </p:stCondLst>
                                        </p:cTn>
                                        <p:tgtEl>
                                          <p:spTgt spid="333"/>
                                        </p:tgtEl>
                                        <p:attrNameLst>
                                          <p:attrName>style.visibility</p:attrName>
                                        </p:attrNameLst>
                                      </p:cBhvr>
                                      <p:to>
                                        <p:strVal val="hidden"/>
                                      </p:to>
                                    </p:set>
                                  </p:childTnLst>
                                </p:cTn>
                              </p:par>
                              <p:par>
                                <p:cTn id="397" presetID="10" presetClass="exit" presetSubtype="0" fill="hold" nodeType="withEffect">
                                  <p:stCondLst>
                                    <p:cond delay="0"/>
                                  </p:stCondLst>
                                  <p:childTnLst>
                                    <p:animEffect transition="out" filter="fade">
                                      <p:cBhvr>
                                        <p:cTn id="398" dur="500"/>
                                        <p:tgtEl>
                                          <p:spTgt spid="358"/>
                                        </p:tgtEl>
                                      </p:cBhvr>
                                    </p:animEffect>
                                    <p:set>
                                      <p:cBhvr>
                                        <p:cTn id="399" dur="1" fill="hold">
                                          <p:stCondLst>
                                            <p:cond delay="499"/>
                                          </p:stCondLst>
                                        </p:cTn>
                                        <p:tgtEl>
                                          <p:spTgt spid="358"/>
                                        </p:tgtEl>
                                        <p:attrNameLst>
                                          <p:attrName>style.visibility</p:attrName>
                                        </p:attrNameLst>
                                      </p:cBhvr>
                                      <p:to>
                                        <p:strVal val="hidden"/>
                                      </p:to>
                                    </p:set>
                                  </p:childTnLst>
                                </p:cTn>
                              </p:par>
                              <p:par>
                                <p:cTn id="400" presetID="10" presetClass="exit" presetSubtype="0" fill="hold" nodeType="withEffect">
                                  <p:stCondLst>
                                    <p:cond delay="0"/>
                                  </p:stCondLst>
                                  <p:childTnLst>
                                    <p:animEffect transition="out" filter="fade">
                                      <p:cBhvr>
                                        <p:cTn id="401" dur="500"/>
                                        <p:tgtEl>
                                          <p:spTgt spid="357"/>
                                        </p:tgtEl>
                                      </p:cBhvr>
                                    </p:animEffect>
                                    <p:set>
                                      <p:cBhvr>
                                        <p:cTn id="402" dur="1" fill="hold">
                                          <p:stCondLst>
                                            <p:cond delay="499"/>
                                          </p:stCondLst>
                                        </p:cTn>
                                        <p:tgtEl>
                                          <p:spTgt spid="357"/>
                                        </p:tgtEl>
                                        <p:attrNameLst>
                                          <p:attrName>style.visibility</p:attrName>
                                        </p:attrNameLst>
                                      </p:cBhvr>
                                      <p:to>
                                        <p:strVal val="hidden"/>
                                      </p:to>
                                    </p:set>
                                  </p:childTnLst>
                                </p:cTn>
                              </p:par>
                            </p:childTnLst>
                          </p:cTn>
                        </p:par>
                        <p:par>
                          <p:cTn id="403" fill="hold">
                            <p:stCondLst>
                              <p:cond delay="1000"/>
                            </p:stCondLst>
                            <p:childTnLst>
                              <p:par>
                                <p:cTn id="404" presetID="10" presetClass="entr" presetSubtype="0" fill="hold" nodeType="afterEffect">
                                  <p:stCondLst>
                                    <p:cond delay="0"/>
                                  </p:stCondLst>
                                  <p:childTnLst>
                                    <p:set>
                                      <p:cBhvr>
                                        <p:cTn id="405" dur="1" fill="hold">
                                          <p:stCondLst>
                                            <p:cond delay="0"/>
                                          </p:stCondLst>
                                        </p:cTn>
                                        <p:tgtEl>
                                          <p:spTgt spid="140">
                                            <p:txEl>
                                              <p:pRg st="0" end="0"/>
                                            </p:txEl>
                                          </p:spTgt>
                                        </p:tgtEl>
                                        <p:attrNameLst>
                                          <p:attrName>style.visibility</p:attrName>
                                        </p:attrNameLst>
                                      </p:cBhvr>
                                      <p:to>
                                        <p:strVal val="visible"/>
                                      </p:to>
                                    </p:set>
                                    <p:animEffect transition="in" filter="fade">
                                      <p:cBhvr>
                                        <p:cTn id="406" dur="500"/>
                                        <p:tgtEl>
                                          <p:spTgt spid="140">
                                            <p:txEl>
                                              <p:pRg st="0" end="0"/>
                                            </p:txEl>
                                          </p:spTgt>
                                        </p:tgtEl>
                                      </p:cBhvr>
                                    </p:animEffect>
                                  </p:childTnLst>
                                </p:cTn>
                              </p:par>
                              <p:par>
                                <p:cTn id="407" presetID="10" presetClass="entr" presetSubtype="0" fill="hold" nodeType="withEffect">
                                  <p:stCondLst>
                                    <p:cond delay="0"/>
                                  </p:stCondLst>
                                  <p:childTnLst>
                                    <p:set>
                                      <p:cBhvr>
                                        <p:cTn id="408" dur="1" fill="hold">
                                          <p:stCondLst>
                                            <p:cond delay="0"/>
                                          </p:stCondLst>
                                        </p:cTn>
                                        <p:tgtEl>
                                          <p:spTgt spid="141">
                                            <p:txEl>
                                              <p:pRg st="0" end="0"/>
                                            </p:txEl>
                                          </p:spTgt>
                                        </p:tgtEl>
                                        <p:attrNameLst>
                                          <p:attrName>style.visibility</p:attrName>
                                        </p:attrNameLst>
                                      </p:cBhvr>
                                      <p:to>
                                        <p:strVal val="visible"/>
                                      </p:to>
                                    </p:set>
                                    <p:animEffect transition="in" filter="fade">
                                      <p:cBhvr>
                                        <p:cTn id="409" dur="500"/>
                                        <p:tgtEl>
                                          <p:spTgt spid="141">
                                            <p:txEl>
                                              <p:pRg st="0" end="0"/>
                                            </p:txEl>
                                          </p:spTgt>
                                        </p:tgtEl>
                                      </p:cBhvr>
                                    </p:animEffect>
                                  </p:childTnLst>
                                </p:cTn>
                              </p:par>
                              <p:par>
                                <p:cTn id="410" presetID="10" presetClass="entr" presetSubtype="0" fill="hold" nodeType="withEffect">
                                  <p:stCondLst>
                                    <p:cond delay="0"/>
                                  </p:stCondLst>
                                  <p:childTnLst>
                                    <p:set>
                                      <p:cBhvr>
                                        <p:cTn id="411" dur="1" fill="hold">
                                          <p:stCondLst>
                                            <p:cond delay="0"/>
                                          </p:stCondLst>
                                        </p:cTn>
                                        <p:tgtEl>
                                          <p:spTgt spid="142">
                                            <p:txEl>
                                              <p:pRg st="0" end="0"/>
                                            </p:txEl>
                                          </p:spTgt>
                                        </p:tgtEl>
                                        <p:attrNameLst>
                                          <p:attrName>style.visibility</p:attrName>
                                        </p:attrNameLst>
                                      </p:cBhvr>
                                      <p:to>
                                        <p:strVal val="visible"/>
                                      </p:to>
                                    </p:set>
                                    <p:animEffect transition="in" filter="fade">
                                      <p:cBhvr>
                                        <p:cTn id="412" dur="500"/>
                                        <p:tgtEl>
                                          <p:spTgt spid="142">
                                            <p:txEl>
                                              <p:pRg st="0" end="0"/>
                                            </p:txEl>
                                          </p:spTgt>
                                        </p:tgtEl>
                                      </p:cBhvr>
                                    </p:animEffect>
                                  </p:childTnLst>
                                </p:cTn>
                              </p:par>
                              <p:par>
                                <p:cTn id="413" presetID="10" presetClass="entr" presetSubtype="0" fill="hold" nodeType="withEffect">
                                  <p:stCondLst>
                                    <p:cond delay="0"/>
                                  </p:stCondLst>
                                  <p:childTnLst>
                                    <p:set>
                                      <p:cBhvr>
                                        <p:cTn id="414" dur="1" fill="hold">
                                          <p:stCondLst>
                                            <p:cond delay="0"/>
                                          </p:stCondLst>
                                        </p:cTn>
                                        <p:tgtEl>
                                          <p:spTgt spid="143">
                                            <p:txEl>
                                              <p:pRg st="0" end="0"/>
                                            </p:txEl>
                                          </p:spTgt>
                                        </p:tgtEl>
                                        <p:attrNameLst>
                                          <p:attrName>style.visibility</p:attrName>
                                        </p:attrNameLst>
                                      </p:cBhvr>
                                      <p:to>
                                        <p:strVal val="visible"/>
                                      </p:to>
                                    </p:set>
                                    <p:animEffect transition="in" filter="fade">
                                      <p:cBhvr>
                                        <p:cTn id="415" dur="500"/>
                                        <p:tgtEl>
                                          <p:spTgt spid="143">
                                            <p:txEl>
                                              <p:pRg st="0" end="0"/>
                                            </p:txEl>
                                          </p:spTgt>
                                        </p:tgtEl>
                                      </p:cBhvr>
                                    </p:animEffect>
                                  </p:childTnLst>
                                </p:cTn>
                              </p:par>
                            </p:childTnLst>
                          </p:cTn>
                        </p:par>
                      </p:childTnLst>
                    </p:cTn>
                  </p:par>
                  <p:par>
                    <p:cTn id="416" fill="hold">
                      <p:stCondLst>
                        <p:cond delay="indefinite"/>
                      </p:stCondLst>
                      <p:childTnLst>
                        <p:par>
                          <p:cTn id="417" fill="hold">
                            <p:stCondLst>
                              <p:cond delay="0"/>
                            </p:stCondLst>
                            <p:childTnLst>
                              <p:par>
                                <p:cTn id="418" presetID="10" presetClass="entr" presetSubtype="0" fill="hold" nodeType="clickEffect">
                                  <p:stCondLst>
                                    <p:cond delay="0"/>
                                  </p:stCondLst>
                                  <p:childTnLst>
                                    <p:set>
                                      <p:cBhvr>
                                        <p:cTn id="419" dur="1" fill="hold">
                                          <p:stCondLst>
                                            <p:cond delay="0"/>
                                          </p:stCondLst>
                                        </p:cTn>
                                        <p:tgtEl>
                                          <p:spTgt spid="167"/>
                                        </p:tgtEl>
                                        <p:attrNameLst>
                                          <p:attrName>style.visibility</p:attrName>
                                        </p:attrNameLst>
                                      </p:cBhvr>
                                      <p:to>
                                        <p:strVal val="visible"/>
                                      </p:to>
                                    </p:set>
                                    <p:animEffect transition="in" filter="fade">
                                      <p:cBhvr>
                                        <p:cTn id="420" dur="500"/>
                                        <p:tgtEl>
                                          <p:spTgt spid="167"/>
                                        </p:tgtEl>
                                      </p:cBhvr>
                                    </p:animEffect>
                                  </p:childTnLst>
                                </p:cTn>
                              </p:par>
                              <p:par>
                                <p:cTn id="421" presetID="10" presetClass="entr" presetSubtype="0" fill="hold" nodeType="withEffect">
                                  <p:stCondLst>
                                    <p:cond delay="0"/>
                                  </p:stCondLst>
                                  <p:childTnLst>
                                    <p:set>
                                      <p:cBhvr>
                                        <p:cTn id="422" dur="1" fill="hold">
                                          <p:stCondLst>
                                            <p:cond delay="0"/>
                                          </p:stCondLst>
                                        </p:cTn>
                                        <p:tgtEl>
                                          <p:spTgt spid="204"/>
                                        </p:tgtEl>
                                        <p:attrNameLst>
                                          <p:attrName>style.visibility</p:attrName>
                                        </p:attrNameLst>
                                      </p:cBhvr>
                                      <p:to>
                                        <p:strVal val="visible"/>
                                      </p:to>
                                    </p:set>
                                    <p:animEffect transition="in" filter="fade">
                                      <p:cBhvr>
                                        <p:cTn id="423" dur="500"/>
                                        <p:tgtEl>
                                          <p:spTgt spid="204"/>
                                        </p:tgtEl>
                                      </p:cBhvr>
                                    </p:animEffect>
                                  </p:childTnLst>
                                </p:cTn>
                              </p:par>
                              <p:par>
                                <p:cTn id="424" presetID="10" presetClass="entr" presetSubtype="0" fill="hold" nodeType="withEffect">
                                  <p:stCondLst>
                                    <p:cond delay="0"/>
                                  </p:stCondLst>
                                  <p:childTnLst>
                                    <p:set>
                                      <p:cBhvr>
                                        <p:cTn id="425" dur="1" fill="hold">
                                          <p:stCondLst>
                                            <p:cond delay="0"/>
                                          </p:stCondLst>
                                        </p:cTn>
                                        <p:tgtEl>
                                          <p:spTgt spid="285"/>
                                        </p:tgtEl>
                                        <p:attrNameLst>
                                          <p:attrName>style.visibility</p:attrName>
                                        </p:attrNameLst>
                                      </p:cBhvr>
                                      <p:to>
                                        <p:strVal val="visible"/>
                                      </p:to>
                                    </p:set>
                                    <p:animEffect transition="in" filter="fade">
                                      <p:cBhvr>
                                        <p:cTn id="426" dur="500"/>
                                        <p:tgtEl>
                                          <p:spTgt spid="285"/>
                                        </p:tgtEl>
                                      </p:cBhvr>
                                    </p:animEffect>
                                  </p:childTnLst>
                                </p:cTn>
                              </p:par>
                              <p:par>
                                <p:cTn id="427" presetID="10" presetClass="entr" presetSubtype="0" fill="hold" nodeType="withEffect">
                                  <p:stCondLst>
                                    <p:cond delay="0"/>
                                  </p:stCondLst>
                                  <p:childTnLst>
                                    <p:set>
                                      <p:cBhvr>
                                        <p:cTn id="428" dur="1" fill="hold">
                                          <p:stCondLst>
                                            <p:cond delay="0"/>
                                          </p:stCondLst>
                                        </p:cTn>
                                        <p:tgtEl>
                                          <p:spTgt spid="310"/>
                                        </p:tgtEl>
                                        <p:attrNameLst>
                                          <p:attrName>style.visibility</p:attrName>
                                        </p:attrNameLst>
                                      </p:cBhvr>
                                      <p:to>
                                        <p:strVal val="visible"/>
                                      </p:to>
                                    </p:set>
                                    <p:animEffect transition="in" filter="fade">
                                      <p:cBhvr>
                                        <p:cTn id="429" dur="500"/>
                                        <p:tgtEl>
                                          <p:spTgt spid="310"/>
                                        </p:tgtEl>
                                      </p:cBhvr>
                                    </p:animEffect>
                                  </p:childTnLst>
                                </p:cTn>
                              </p:par>
                              <p:par>
                                <p:cTn id="430" presetID="10" presetClass="entr" presetSubtype="0" fill="hold" nodeType="withEffect">
                                  <p:stCondLst>
                                    <p:cond delay="0"/>
                                  </p:stCondLst>
                                  <p:childTnLst>
                                    <p:set>
                                      <p:cBhvr>
                                        <p:cTn id="431" dur="1" fill="hold">
                                          <p:stCondLst>
                                            <p:cond delay="0"/>
                                          </p:stCondLst>
                                        </p:cTn>
                                        <p:tgtEl>
                                          <p:spTgt spid="225"/>
                                        </p:tgtEl>
                                        <p:attrNameLst>
                                          <p:attrName>style.visibility</p:attrName>
                                        </p:attrNameLst>
                                      </p:cBhvr>
                                      <p:to>
                                        <p:strVal val="visible"/>
                                      </p:to>
                                    </p:set>
                                    <p:animEffect transition="in" filter="fade">
                                      <p:cBhvr>
                                        <p:cTn id="432" dur="500"/>
                                        <p:tgtEl>
                                          <p:spTgt spid="225"/>
                                        </p:tgtEl>
                                      </p:cBhvr>
                                    </p:animEffect>
                                  </p:childTnLst>
                                </p:cTn>
                              </p:par>
                              <p:par>
                                <p:cTn id="433" presetID="10" presetClass="entr" presetSubtype="0" fill="hold" nodeType="withEffect">
                                  <p:stCondLst>
                                    <p:cond delay="0"/>
                                  </p:stCondLst>
                                  <p:childTnLst>
                                    <p:set>
                                      <p:cBhvr>
                                        <p:cTn id="434" dur="1" fill="hold">
                                          <p:stCondLst>
                                            <p:cond delay="0"/>
                                          </p:stCondLst>
                                        </p:cTn>
                                        <p:tgtEl>
                                          <p:spTgt spid="254"/>
                                        </p:tgtEl>
                                        <p:attrNameLst>
                                          <p:attrName>style.visibility</p:attrName>
                                        </p:attrNameLst>
                                      </p:cBhvr>
                                      <p:to>
                                        <p:strVal val="visible"/>
                                      </p:to>
                                    </p:set>
                                    <p:animEffect transition="in" filter="fade">
                                      <p:cBhvr>
                                        <p:cTn id="435" dur="500"/>
                                        <p:tgtEl>
                                          <p:spTgt spid="254"/>
                                        </p:tgtEl>
                                      </p:cBhvr>
                                    </p:animEffect>
                                  </p:childTnLst>
                                </p:cTn>
                              </p:par>
                              <p:par>
                                <p:cTn id="436" presetID="10" presetClass="entr" presetSubtype="0" fill="hold" nodeType="withEffect">
                                  <p:stCondLst>
                                    <p:cond delay="0"/>
                                  </p:stCondLst>
                                  <p:childTnLst>
                                    <p:set>
                                      <p:cBhvr>
                                        <p:cTn id="437" dur="1" fill="hold">
                                          <p:stCondLst>
                                            <p:cond delay="0"/>
                                          </p:stCondLst>
                                        </p:cTn>
                                        <p:tgtEl>
                                          <p:spTgt spid="334"/>
                                        </p:tgtEl>
                                        <p:attrNameLst>
                                          <p:attrName>style.visibility</p:attrName>
                                        </p:attrNameLst>
                                      </p:cBhvr>
                                      <p:to>
                                        <p:strVal val="visible"/>
                                      </p:to>
                                    </p:set>
                                    <p:animEffect transition="in" filter="fade">
                                      <p:cBhvr>
                                        <p:cTn id="438" dur="500"/>
                                        <p:tgtEl>
                                          <p:spTgt spid="334"/>
                                        </p:tgtEl>
                                      </p:cBhvr>
                                    </p:animEffect>
                                  </p:childTnLst>
                                </p:cTn>
                              </p:par>
                              <p:par>
                                <p:cTn id="439" presetID="10" presetClass="entr" presetSubtype="0" fill="hold" nodeType="withEffect">
                                  <p:stCondLst>
                                    <p:cond delay="0"/>
                                  </p:stCondLst>
                                  <p:childTnLst>
                                    <p:set>
                                      <p:cBhvr>
                                        <p:cTn id="440" dur="1" fill="hold">
                                          <p:stCondLst>
                                            <p:cond delay="0"/>
                                          </p:stCondLst>
                                        </p:cTn>
                                        <p:tgtEl>
                                          <p:spTgt spid="359"/>
                                        </p:tgtEl>
                                        <p:attrNameLst>
                                          <p:attrName>style.visibility</p:attrName>
                                        </p:attrNameLst>
                                      </p:cBhvr>
                                      <p:to>
                                        <p:strVal val="visible"/>
                                      </p:to>
                                    </p:set>
                                    <p:animEffect transition="in" filter="fade">
                                      <p:cBhvr>
                                        <p:cTn id="441" dur="500"/>
                                        <p:tgtEl>
                                          <p:spTgt spid="359"/>
                                        </p:tgtEl>
                                      </p:cBhvr>
                                    </p:animEffect>
                                  </p:childTnLst>
                                </p:cTn>
                              </p:par>
                            </p:childTnLst>
                          </p:cTn>
                        </p:par>
                        <p:par>
                          <p:cTn id="442" fill="hold">
                            <p:stCondLst>
                              <p:cond delay="500"/>
                            </p:stCondLst>
                            <p:childTnLst>
                              <p:par>
                                <p:cTn id="443" presetID="10" presetClass="exit" presetSubtype="0" fill="hold" nodeType="afterEffect">
                                  <p:stCondLst>
                                    <p:cond delay="0"/>
                                  </p:stCondLst>
                                  <p:childTnLst>
                                    <p:animEffect transition="out" filter="fade">
                                      <p:cBhvr>
                                        <p:cTn id="444" dur="500"/>
                                        <p:tgtEl>
                                          <p:spTgt spid="167"/>
                                        </p:tgtEl>
                                      </p:cBhvr>
                                    </p:animEffect>
                                    <p:set>
                                      <p:cBhvr>
                                        <p:cTn id="445" dur="1" fill="hold">
                                          <p:stCondLst>
                                            <p:cond delay="499"/>
                                          </p:stCondLst>
                                        </p:cTn>
                                        <p:tgtEl>
                                          <p:spTgt spid="167"/>
                                        </p:tgtEl>
                                        <p:attrNameLst>
                                          <p:attrName>style.visibility</p:attrName>
                                        </p:attrNameLst>
                                      </p:cBhvr>
                                      <p:to>
                                        <p:strVal val="hidden"/>
                                      </p:to>
                                    </p:set>
                                  </p:childTnLst>
                                </p:cTn>
                              </p:par>
                              <p:par>
                                <p:cTn id="446" presetID="10" presetClass="exit" presetSubtype="0" fill="hold" nodeType="withEffect">
                                  <p:stCondLst>
                                    <p:cond delay="0"/>
                                  </p:stCondLst>
                                  <p:childTnLst>
                                    <p:animEffect transition="out" filter="fade">
                                      <p:cBhvr>
                                        <p:cTn id="447" dur="500"/>
                                        <p:tgtEl>
                                          <p:spTgt spid="204"/>
                                        </p:tgtEl>
                                      </p:cBhvr>
                                    </p:animEffect>
                                    <p:set>
                                      <p:cBhvr>
                                        <p:cTn id="448" dur="1" fill="hold">
                                          <p:stCondLst>
                                            <p:cond delay="499"/>
                                          </p:stCondLst>
                                        </p:cTn>
                                        <p:tgtEl>
                                          <p:spTgt spid="204"/>
                                        </p:tgtEl>
                                        <p:attrNameLst>
                                          <p:attrName>style.visibility</p:attrName>
                                        </p:attrNameLst>
                                      </p:cBhvr>
                                      <p:to>
                                        <p:strVal val="hidden"/>
                                      </p:to>
                                    </p:set>
                                  </p:childTnLst>
                                </p:cTn>
                              </p:par>
                              <p:par>
                                <p:cTn id="449" presetID="10" presetClass="exit" presetSubtype="0" fill="hold" nodeType="withEffect">
                                  <p:stCondLst>
                                    <p:cond delay="0"/>
                                  </p:stCondLst>
                                  <p:childTnLst>
                                    <p:animEffect transition="out" filter="fade">
                                      <p:cBhvr>
                                        <p:cTn id="450" dur="500"/>
                                        <p:tgtEl>
                                          <p:spTgt spid="225"/>
                                        </p:tgtEl>
                                      </p:cBhvr>
                                    </p:animEffect>
                                    <p:set>
                                      <p:cBhvr>
                                        <p:cTn id="451" dur="1" fill="hold">
                                          <p:stCondLst>
                                            <p:cond delay="499"/>
                                          </p:stCondLst>
                                        </p:cTn>
                                        <p:tgtEl>
                                          <p:spTgt spid="225"/>
                                        </p:tgtEl>
                                        <p:attrNameLst>
                                          <p:attrName>style.visibility</p:attrName>
                                        </p:attrNameLst>
                                      </p:cBhvr>
                                      <p:to>
                                        <p:strVal val="hidden"/>
                                      </p:to>
                                    </p:set>
                                  </p:childTnLst>
                                </p:cTn>
                              </p:par>
                              <p:par>
                                <p:cTn id="452" presetID="10" presetClass="exit" presetSubtype="0" fill="hold" nodeType="withEffect">
                                  <p:stCondLst>
                                    <p:cond delay="0"/>
                                  </p:stCondLst>
                                  <p:childTnLst>
                                    <p:animEffect transition="out" filter="fade">
                                      <p:cBhvr>
                                        <p:cTn id="453" dur="500"/>
                                        <p:tgtEl>
                                          <p:spTgt spid="254"/>
                                        </p:tgtEl>
                                      </p:cBhvr>
                                    </p:animEffect>
                                    <p:set>
                                      <p:cBhvr>
                                        <p:cTn id="454" dur="1" fill="hold">
                                          <p:stCondLst>
                                            <p:cond delay="499"/>
                                          </p:stCondLst>
                                        </p:cTn>
                                        <p:tgtEl>
                                          <p:spTgt spid="254"/>
                                        </p:tgtEl>
                                        <p:attrNameLst>
                                          <p:attrName>style.visibility</p:attrName>
                                        </p:attrNameLst>
                                      </p:cBhvr>
                                      <p:to>
                                        <p:strVal val="hidden"/>
                                      </p:to>
                                    </p:set>
                                  </p:childTnLst>
                                </p:cTn>
                              </p:par>
                              <p:par>
                                <p:cTn id="455" presetID="10" presetClass="exit" presetSubtype="0" fill="hold" nodeType="withEffect">
                                  <p:stCondLst>
                                    <p:cond delay="0"/>
                                  </p:stCondLst>
                                  <p:childTnLst>
                                    <p:animEffect transition="out" filter="fade">
                                      <p:cBhvr>
                                        <p:cTn id="456" dur="500"/>
                                        <p:tgtEl>
                                          <p:spTgt spid="164"/>
                                        </p:tgtEl>
                                      </p:cBhvr>
                                    </p:animEffect>
                                    <p:set>
                                      <p:cBhvr>
                                        <p:cTn id="457" dur="1" fill="hold">
                                          <p:stCondLst>
                                            <p:cond delay="499"/>
                                          </p:stCondLst>
                                        </p:cTn>
                                        <p:tgtEl>
                                          <p:spTgt spid="164"/>
                                        </p:tgtEl>
                                        <p:attrNameLst>
                                          <p:attrName>style.visibility</p:attrName>
                                        </p:attrNameLst>
                                      </p:cBhvr>
                                      <p:to>
                                        <p:strVal val="hidden"/>
                                      </p:to>
                                    </p:set>
                                  </p:childTnLst>
                                </p:cTn>
                              </p:par>
                              <p:par>
                                <p:cTn id="458" presetID="10" presetClass="exit" presetSubtype="0" fill="hold" nodeType="withEffect">
                                  <p:stCondLst>
                                    <p:cond delay="0"/>
                                  </p:stCondLst>
                                  <p:childTnLst>
                                    <p:animEffect transition="out" filter="fade">
                                      <p:cBhvr>
                                        <p:cTn id="459" dur="500"/>
                                        <p:tgtEl>
                                          <p:spTgt spid="309"/>
                                        </p:tgtEl>
                                      </p:cBhvr>
                                    </p:animEffect>
                                    <p:set>
                                      <p:cBhvr>
                                        <p:cTn id="460" dur="1" fill="hold">
                                          <p:stCondLst>
                                            <p:cond delay="499"/>
                                          </p:stCondLst>
                                        </p:cTn>
                                        <p:tgtEl>
                                          <p:spTgt spid="309"/>
                                        </p:tgtEl>
                                        <p:attrNameLst>
                                          <p:attrName>style.visibility</p:attrName>
                                        </p:attrNameLst>
                                      </p:cBhvr>
                                      <p:to>
                                        <p:strVal val="hidden"/>
                                      </p:to>
                                    </p:set>
                                  </p:childTnLst>
                                </p:cTn>
                              </p:par>
                              <p:par>
                                <p:cTn id="461" presetID="10" presetClass="exit" presetSubtype="0" fill="hold" nodeType="withEffect">
                                  <p:stCondLst>
                                    <p:cond delay="0"/>
                                  </p:stCondLst>
                                  <p:childTnLst>
                                    <p:animEffect transition="out" filter="fade">
                                      <p:cBhvr>
                                        <p:cTn id="462" dur="500"/>
                                        <p:tgtEl>
                                          <p:spTgt spid="170"/>
                                        </p:tgtEl>
                                      </p:cBhvr>
                                    </p:animEffect>
                                    <p:set>
                                      <p:cBhvr>
                                        <p:cTn id="463" dur="1" fill="hold">
                                          <p:stCondLst>
                                            <p:cond delay="499"/>
                                          </p:stCondLst>
                                        </p:cTn>
                                        <p:tgtEl>
                                          <p:spTgt spid="170"/>
                                        </p:tgtEl>
                                        <p:attrNameLst>
                                          <p:attrName>style.visibility</p:attrName>
                                        </p:attrNameLst>
                                      </p:cBhvr>
                                      <p:to>
                                        <p:strVal val="hidden"/>
                                      </p:to>
                                    </p:set>
                                  </p:childTnLst>
                                </p:cTn>
                              </p:par>
                              <p:par>
                                <p:cTn id="464" presetID="10" presetClass="exit" presetSubtype="0" fill="hold" nodeType="withEffect">
                                  <p:stCondLst>
                                    <p:cond delay="0"/>
                                  </p:stCondLst>
                                  <p:childTnLst>
                                    <p:animEffect transition="out" filter="fade">
                                      <p:cBhvr>
                                        <p:cTn id="465" dur="500"/>
                                        <p:tgtEl>
                                          <p:spTgt spid="246"/>
                                        </p:tgtEl>
                                      </p:cBhvr>
                                    </p:animEffect>
                                    <p:set>
                                      <p:cBhvr>
                                        <p:cTn id="466" dur="1" fill="hold">
                                          <p:stCondLst>
                                            <p:cond delay="499"/>
                                          </p:stCondLst>
                                        </p:cTn>
                                        <p:tgtEl>
                                          <p:spTgt spid="246"/>
                                        </p:tgtEl>
                                        <p:attrNameLst>
                                          <p:attrName>style.visibility</p:attrName>
                                        </p:attrNameLst>
                                      </p:cBhvr>
                                      <p:to>
                                        <p:strVal val="hidden"/>
                                      </p:to>
                                    </p:set>
                                  </p:childTnLst>
                                </p:cTn>
                              </p:par>
                              <p:par>
                                <p:cTn id="467" presetID="10" presetClass="exit" presetSubtype="0" fill="hold" nodeType="withEffect">
                                  <p:stCondLst>
                                    <p:cond delay="0"/>
                                  </p:stCondLst>
                                  <p:childTnLst>
                                    <p:animEffect transition="out" filter="fade">
                                      <p:cBhvr>
                                        <p:cTn id="468" dur="500"/>
                                        <p:tgtEl>
                                          <p:spTgt spid="352"/>
                                        </p:tgtEl>
                                      </p:cBhvr>
                                    </p:animEffect>
                                    <p:set>
                                      <p:cBhvr>
                                        <p:cTn id="469" dur="1" fill="hold">
                                          <p:stCondLst>
                                            <p:cond delay="499"/>
                                          </p:stCondLst>
                                        </p:cTn>
                                        <p:tgtEl>
                                          <p:spTgt spid="352"/>
                                        </p:tgtEl>
                                        <p:attrNameLst>
                                          <p:attrName>style.visibility</p:attrName>
                                        </p:attrNameLst>
                                      </p:cBhvr>
                                      <p:to>
                                        <p:strVal val="hidden"/>
                                      </p:to>
                                    </p:set>
                                  </p:childTnLst>
                                </p:cTn>
                              </p:par>
                              <p:par>
                                <p:cTn id="470" presetID="10" presetClass="exit" presetSubtype="0" fill="hold" nodeType="withEffect">
                                  <p:stCondLst>
                                    <p:cond delay="0"/>
                                  </p:stCondLst>
                                  <p:childTnLst>
                                    <p:animEffect transition="out" filter="fade">
                                      <p:cBhvr>
                                        <p:cTn id="471" dur="500"/>
                                        <p:tgtEl>
                                          <p:spTgt spid="355"/>
                                        </p:tgtEl>
                                      </p:cBhvr>
                                    </p:animEffect>
                                    <p:set>
                                      <p:cBhvr>
                                        <p:cTn id="472" dur="1" fill="hold">
                                          <p:stCondLst>
                                            <p:cond delay="499"/>
                                          </p:stCondLst>
                                        </p:cTn>
                                        <p:tgtEl>
                                          <p:spTgt spid="355"/>
                                        </p:tgtEl>
                                        <p:attrNameLst>
                                          <p:attrName>style.visibility</p:attrName>
                                        </p:attrNameLst>
                                      </p:cBhvr>
                                      <p:to>
                                        <p:strVal val="hidden"/>
                                      </p:to>
                                    </p:set>
                                  </p:childTnLst>
                                </p:cTn>
                              </p:par>
                              <p:par>
                                <p:cTn id="473" presetID="10" presetClass="exit" presetSubtype="0" fill="hold" nodeType="withEffect">
                                  <p:stCondLst>
                                    <p:cond delay="0"/>
                                  </p:stCondLst>
                                  <p:childTnLst>
                                    <p:animEffect transition="out" filter="fade">
                                      <p:cBhvr>
                                        <p:cTn id="474" dur="500"/>
                                        <p:tgtEl>
                                          <p:spTgt spid="356"/>
                                        </p:tgtEl>
                                      </p:cBhvr>
                                    </p:animEffect>
                                    <p:set>
                                      <p:cBhvr>
                                        <p:cTn id="475" dur="1" fill="hold">
                                          <p:stCondLst>
                                            <p:cond delay="499"/>
                                          </p:stCondLst>
                                        </p:cTn>
                                        <p:tgtEl>
                                          <p:spTgt spid="356"/>
                                        </p:tgtEl>
                                        <p:attrNameLst>
                                          <p:attrName>style.visibility</p:attrName>
                                        </p:attrNameLst>
                                      </p:cBhvr>
                                      <p:to>
                                        <p:strVal val="hidden"/>
                                      </p:to>
                                    </p:set>
                                  </p:childTnLst>
                                </p:cTn>
                              </p:par>
                              <p:par>
                                <p:cTn id="476" presetID="10" presetClass="exit" presetSubtype="0" fill="hold" nodeType="withEffect">
                                  <p:stCondLst>
                                    <p:cond delay="0"/>
                                  </p:stCondLst>
                                  <p:childTnLst>
                                    <p:animEffect transition="out" filter="fade">
                                      <p:cBhvr>
                                        <p:cTn id="477" dur="500"/>
                                        <p:tgtEl>
                                          <p:spTgt spid="332"/>
                                        </p:tgtEl>
                                      </p:cBhvr>
                                    </p:animEffect>
                                    <p:set>
                                      <p:cBhvr>
                                        <p:cTn id="478" dur="1" fill="hold">
                                          <p:stCondLst>
                                            <p:cond delay="499"/>
                                          </p:stCondLst>
                                        </p:cTn>
                                        <p:tgtEl>
                                          <p:spTgt spid="332"/>
                                        </p:tgtEl>
                                        <p:attrNameLst>
                                          <p:attrName>style.visibility</p:attrName>
                                        </p:attrNameLst>
                                      </p:cBhvr>
                                      <p:to>
                                        <p:strVal val="hidden"/>
                                      </p:to>
                                    </p:set>
                                  </p:childTnLst>
                                </p:cTn>
                              </p:par>
                              <p:par>
                                <p:cTn id="479" presetID="10" presetClass="exit" presetSubtype="0" fill="hold" nodeType="withEffect">
                                  <p:stCondLst>
                                    <p:cond delay="0"/>
                                  </p:stCondLst>
                                  <p:childTnLst>
                                    <p:animEffect transition="out" filter="fade">
                                      <p:cBhvr>
                                        <p:cTn id="480" dur="500"/>
                                        <p:tgtEl>
                                          <p:spTgt spid="283"/>
                                        </p:tgtEl>
                                      </p:cBhvr>
                                    </p:animEffect>
                                    <p:set>
                                      <p:cBhvr>
                                        <p:cTn id="481" dur="1" fill="hold">
                                          <p:stCondLst>
                                            <p:cond delay="499"/>
                                          </p:stCondLst>
                                        </p:cTn>
                                        <p:tgtEl>
                                          <p:spTgt spid="283"/>
                                        </p:tgtEl>
                                        <p:attrNameLst>
                                          <p:attrName>style.visibility</p:attrName>
                                        </p:attrNameLst>
                                      </p:cBhvr>
                                      <p:to>
                                        <p:strVal val="hidden"/>
                                      </p:to>
                                    </p:set>
                                  </p:childTnLst>
                                </p:cTn>
                              </p:par>
                              <p:par>
                                <p:cTn id="482" presetID="7" presetClass="emph" presetSubtype="1" nodeType="withEffect">
                                  <p:stCondLst>
                                    <p:cond delay="0"/>
                                  </p:stCondLst>
                                  <p:childTnLst>
                                    <p:set>
                                      <p:cBhvr>
                                        <p:cTn id="483" dur="500"/>
                                        <p:tgtEl>
                                          <p:spTgt spid="285"/>
                                        </p:tgtEl>
                                        <p:attrNameLst>
                                          <p:attrName>stroke.color</p:attrName>
                                        </p:attrNameLst>
                                      </p:cBhvr>
                                      <p:to>
                                        <p:clrVal>
                                          <a:schemeClr val="hlink"/>
                                        </p:clrVal>
                                      </p:to>
                                    </p:set>
                                    <p:set>
                                      <p:cBhvr>
                                        <p:cTn id="484" dur="500"/>
                                        <p:tgtEl>
                                          <p:spTgt spid="285"/>
                                        </p:tgtEl>
                                        <p:attrNameLst>
                                          <p:attrName>stroke.on</p:attrName>
                                        </p:attrNameLst>
                                      </p:cBhvr>
                                      <p:to>
                                        <p:strVal val="true"/>
                                      </p:to>
                                    </p:set>
                                  </p:childTnLst>
                                  <p:subTnLst>
                                    <p:animClr clrSpc="rgb" dir="cw">
                                      <p:cBhvr override="childStyle">
                                        <p:cTn dur="1" fill="hold" display="0" masterRel="nextClick" afterEffect="1"/>
                                        <p:tgtEl>
                                          <p:spTgt spid="285"/>
                                        </p:tgtEl>
                                        <p:attrNameLst>
                                          <p:attrName>ppt_c</p:attrName>
                                        </p:attrNameLst>
                                      </p:cBhvr>
                                      <p:to>
                                        <a:schemeClr val="hlink"/>
                                      </p:to>
                                    </p:animClr>
                                  </p:subTnLst>
                                </p:cTn>
                              </p:par>
                              <p:par>
                                <p:cTn id="485" presetID="7" presetClass="emph" presetSubtype="1" nodeType="withEffect">
                                  <p:stCondLst>
                                    <p:cond delay="0"/>
                                  </p:stCondLst>
                                  <p:childTnLst>
                                    <p:set>
                                      <p:cBhvr>
                                        <p:cTn id="486" dur="500"/>
                                        <p:tgtEl>
                                          <p:spTgt spid="310"/>
                                        </p:tgtEl>
                                        <p:attrNameLst>
                                          <p:attrName>stroke.color</p:attrName>
                                        </p:attrNameLst>
                                      </p:cBhvr>
                                      <p:to>
                                        <p:clrVal>
                                          <a:schemeClr val="hlink"/>
                                        </p:clrVal>
                                      </p:to>
                                    </p:set>
                                    <p:set>
                                      <p:cBhvr>
                                        <p:cTn id="487" dur="500"/>
                                        <p:tgtEl>
                                          <p:spTgt spid="310"/>
                                        </p:tgtEl>
                                        <p:attrNameLst>
                                          <p:attrName>stroke.on</p:attrName>
                                        </p:attrNameLst>
                                      </p:cBhvr>
                                      <p:to>
                                        <p:strVal val="true"/>
                                      </p:to>
                                    </p:set>
                                  </p:childTnLst>
                                  <p:subTnLst>
                                    <p:animClr clrSpc="rgb" dir="cw">
                                      <p:cBhvr override="childStyle">
                                        <p:cTn dur="1" fill="hold" display="0" masterRel="nextClick" afterEffect="1"/>
                                        <p:tgtEl>
                                          <p:spTgt spid="310"/>
                                        </p:tgtEl>
                                        <p:attrNameLst>
                                          <p:attrName>ppt_c</p:attrName>
                                        </p:attrNameLst>
                                      </p:cBhvr>
                                      <p:to>
                                        <a:schemeClr val="hlink"/>
                                      </p:to>
                                    </p:animClr>
                                  </p:subTnLst>
                                </p:cTn>
                              </p:par>
                              <p:par>
                                <p:cTn id="488" presetID="7" presetClass="emph" presetSubtype="1" nodeType="withEffect">
                                  <p:stCondLst>
                                    <p:cond delay="0"/>
                                  </p:stCondLst>
                                  <p:childTnLst>
                                    <p:set>
                                      <p:cBhvr>
                                        <p:cTn id="489" dur="500"/>
                                        <p:tgtEl>
                                          <p:spTgt spid="334"/>
                                        </p:tgtEl>
                                        <p:attrNameLst>
                                          <p:attrName>stroke.color</p:attrName>
                                        </p:attrNameLst>
                                      </p:cBhvr>
                                      <p:to>
                                        <p:clrVal>
                                          <a:schemeClr val="hlink"/>
                                        </p:clrVal>
                                      </p:to>
                                    </p:set>
                                    <p:set>
                                      <p:cBhvr>
                                        <p:cTn id="490" dur="500"/>
                                        <p:tgtEl>
                                          <p:spTgt spid="334"/>
                                        </p:tgtEl>
                                        <p:attrNameLst>
                                          <p:attrName>stroke.on</p:attrName>
                                        </p:attrNameLst>
                                      </p:cBhvr>
                                      <p:to>
                                        <p:strVal val="true"/>
                                      </p:to>
                                    </p:set>
                                  </p:childTnLst>
                                  <p:subTnLst>
                                    <p:animClr clrSpc="rgb" dir="cw">
                                      <p:cBhvr override="childStyle">
                                        <p:cTn dur="1" fill="hold" display="0" masterRel="nextClick" afterEffect="1"/>
                                        <p:tgtEl>
                                          <p:spTgt spid="334"/>
                                        </p:tgtEl>
                                        <p:attrNameLst>
                                          <p:attrName>ppt_c</p:attrName>
                                        </p:attrNameLst>
                                      </p:cBhvr>
                                      <p:to>
                                        <a:schemeClr val="hlink"/>
                                      </p:to>
                                    </p:animClr>
                                  </p:subTnLst>
                                </p:cTn>
                              </p:par>
                              <p:par>
                                <p:cTn id="491" presetID="7" presetClass="emph" presetSubtype="1" nodeType="withEffect">
                                  <p:stCondLst>
                                    <p:cond delay="0"/>
                                  </p:stCondLst>
                                  <p:childTnLst>
                                    <p:set>
                                      <p:cBhvr>
                                        <p:cTn id="492" dur="500"/>
                                        <p:tgtEl>
                                          <p:spTgt spid="359"/>
                                        </p:tgtEl>
                                        <p:attrNameLst>
                                          <p:attrName>stroke.color</p:attrName>
                                        </p:attrNameLst>
                                      </p:cBhvr>
                                      <p:to>
                                        <p:clrVal>
                                          <a:schemeClr val="hlink"/>
                                        </p:clrVal>
                                      </p:to>
                                    </p:set>
                                    <p:set>
                                      <p:cBhvr>
                                        <p:cTn id="493" dur="500"/>
                                        <p:tgtEl>
                                          <p:spTgt spid="359"/>
                                        </p:tgtEl>
                                        <p:attrNameLst>
                                          <p:attrName>stroke.on</p:attrName>
                                        </p:attrNameLst>
                                      </p:cBhvr>
                                      <p:to>
                                        <p:strVal val="true"/>
                                      </p:to>
                                    </p:set>
                                  </p:childTnLst>
                                  <p:subTnLst>
                                    <p:animClr clrSpc="rgb" dir="cw">
                                      <p:cBhvr override="childStyle">
                                        <p:cTn dur="1" fill="hold" display="0" masterRel="nextClick" afterEffect="1"/>
                                        <p:tgtEl>
                                          <p:spTgt spid="359"/>
                                        </p:tgtEl>
                                        <p:attrNameLst>
                                          <p:attrName>ppt_c</p:attrName>
                                        </p:attrNameLst>
                                      </p:cBhvr>
                                      <p:to>
                                        <a:schemeClr val="hlink"/>
                                      </p:to>
                                    </p:animClr>
                                  </p:subTnLst>
                                </p:cTn>
                              </p:par>
                            </p:childTnLst>
                          </p:cTn>
                        </p:par>
                        <p:par>
                          <p:cTn id="494" fill="hold">
                            <p:stCondLst>
                              <p:cond delay="1000"/>
                            </p:stCondLst>
                            <p:childTnLst>
                              <p:par>
                                <p:cTn id="495" presetID="10" presetClass="entr" presetSubtype="0" fill="hold" nodeType="afterEffect">
                                  <p:stCondLst>
                                    <p:cond delay="0"/>
                                  </p:stCondLst>
                                  <p:childTnLst>
                                    <p:set>
                                      <p:cBhvr>
                                        <p:cTn id="496" dur="1" fill="hold">
                                          <p:stCondLst>
                                            <p:cond delay="0"/>
                                          </p:stCondLst>
                                        </p:cTn>
                                        <p:tgtEl>
                                          <p:spTgt spid="144">
                                            <p:txEl>
                                              <p:pRg st="0" end="0"/>
                                            </p:txEl>
                                          </p:spTgt>
                                        </p:tgtEl>
                                        <p:attrNameLst>
                                          <p:attrName>style.visibility</p:attrName>
                                        </p:attrNameLst>
                                      </p:cBhvr>
                                      <p:to>
                                        <p:strVal val="visible"/>
                                      </p:to>
                                    </p:set>
                                    <p:animEffect transition="in" filter="fade">
                                      <p:cBhvr>
                                        <p:cTn id="497" dur="500"/>
                                        <p:tgtEl>
                                          <p:spTgt spid="144">
                                            <p:txEl>
                                              <p:pRg st="0" end="0"/>
                                            </p:txEl>
                                          </p:spTgt>
                                        </p:tgtEl>
                                      </p:cBhvr>
                                    </p:animEffect>
                                  </p:childTnLst>
                                </p:cTn>
                              </p:par>
                              <p:par>
                                <p:cTn id="498" presetID="10" presetClass="entr" presetSubtype="0" fill="hold" nodeType="withEffect">
                                  <p:stCondLst>
                                    <p:cond delay="0"/>
                                  </p:stCondLst>
                                  <p:childTnLst>
                                    <p:set>
                                      <p:cBhvr>
                                        <p:cTn id="499" dur="1" fill="hold">
                                          <p:stCondLst>
                                            <p:cond delay="0"/>
                                          </p:stCondLst>
                                        </p:cTn>
                                        <p:tgtEl>
                                          <p:spTgt spid="145">
                                            <p:txEl>
                                              <p:pRg st="0" end="0"/>
                                            </p:txEl>
                                          </p:spTgt>
                                        </p:tgtEl>
                                        <p:attrNameLst>
                                          <p:attrName>style.visibility</p:attrName>
                                        </p:attrNameLst>
                                      </p:cBhvr>
                                      <p:to>
                                        <p:strVal val="visible"/>
                                      </p:to>
                                    </p:set>
                                    <p:animEffect transition="in" filter="fade">
                                      <p:cBhvr>
                                        <p:cTn id="500" dur="500"/>
                                        <p:tgtEl>
                                          <p:spTgt spid="145">
                                            <p:txEl>
                                              <p:pRg st="0" end="0"/>
                                            </p:txEl>
                                          </p:spTgt>
                                        </p:tgtEl>
                                      </p:cBhvr>
                                    </p:animEffect>
                                  </p:childTnLst>
                                </p:cTn>
                              </p:par>
                              <p:par>
                                <p:cTn id="501" presetID="10" presetClass="entr" presetSubtype="0" fill="hold" nodeType="withEffect">
                                  <p:stCondLst>
                                    <p:cond delay="0"/>
                                  </p:stCondLst>
                                  <p:childTnLst>
                                    <p:set>
                                      <p:cBhvr>
                                        <p:cTn id="502" dur="1" fill="hold">
                                          <p:stCondLst>
                                            <p:cond delay="0"/>
                                          </p:stCondLst>
                                        </p:cTn>
                                        <p:tgtEl>
                                          <p:spTgt spid="146">
                                            <p:txEl>
                                              <p:pRg st="0" end="0"/>
                                            </p:txEl>
                                          </p:spTgt>
                                        </p:tgtEl>
                                        <p:attrNameLst>
                                          <p:attrName>style.visibility</p:attrName>
                                        </p:attrNameLst>
                                      </p:cBhvr>
                                      <p:to>
                                        <p:strVal val="visible"/>
                                      </p:to>
                                    </p:set>
                                    <p:animEffect transition="in" filter="fade">
                                      <p:cBhvr>
                                        <p:cTn id="503" dur="500"/>
                                        <p:tgtEl>
                                          <p:spTgt spid="146">
                                            <p:txEl>
                                              <p:pRg st="0" end="0"/>
                                            </p:txEl>
                                          </p:spTgt>
                                        </p:tgtEl>
                                      </p:cBhvr>
                                    </p:animEffect>
                                  </p:childTnLst>
                                </p:cTn>
                              </p:par>
                              <p:par>
                                <p:cTn id="504" presetID="10" presetClass="entr" presetSubtype="0" fill="hold" nodeType="withEffect">
                                  <p:stCondLst>
                                    <p:cond delay="0"/>
                                  </p:stCondLst>
                                  <p:childTnLst>
                                    <p:set>
                                      <p:cBhvr>
                                        <p:cTn id="505" dur="1" fill="hold">
                                          <p:stCondLst>
                                            <p:cond delay="0"/>
                                          </p:stCondLst>
                                        </p:cTn>
                                        <p:tgtEl>
                                          <p:spTgt spid="147">
                                            <p:txEl>
                                              <p:pRg st="0" end="0"/>
                                            </p:txEl>
                                          </p:spTgt>
                                        </p:tgtEl>
                                        <p:attrNameLst>
                                          <p:attrName>style.visibility</p:attrName>
                                        </p:attrNameLst>
                                      </p:cBhvr>
                                      <p:to>
                                        <p:strVal val="visible"/>
                                      </p:to>
                                    </p:set>
                                    <p:animEffect transition="in" filter="fade">
                                      <p:cBhvr>
                                        <p:cTn id="506" dur="500"/>
                                        <p:tgtEl>
                                          <p:spTgt spid="147">
                                            <p:txEl>
                                              <p:pRg st="0" end="0"/>
                                            </p:txEl>
                                          </p:spTgt>
                                        </p:tgtEl>
                                      </p:cBhvr>
                                    </p:animEffect>
                                  </p:childTnLst>
                                </p:cTn>
                              </p:par>
                            </p:childTnLst>
                          </p:cTn>
                        </p:par>
                      </p:childTnLst>
                    </p:cTn>
                  </p:par>
                  <p:par>
                    <p:cTn id="507" fill="hold">
                      <p:stCondLst>
                        <p:cond delay="indefinite"/>
                      </p:stCondLst>
                      <p:childTnLst>
                        <p:par>
                          <p:cTn id="508" fill="hold">
                            <p:stCondLst>
                              <p:cond delay="0"/>
                            </p:stCondLst>
                            <p:childTnLst>
                              <p:par>
                                <p:cTn id="509" presetID="10" presetClass="entr" presetSubtype="0" fill="hold" nodeType="clickEffect">
                                  <p:stCondLst>
                                    <p:cond delay="0"/>
                                  </p:stCondLst>
                                  <p:childTnLst>
                                    <p:set>
                                      <p:cBhvr>
                                        <p:cTn id="510" dur="1" fill="hold">
                                          <p:stCondLst>
                                            <p:cond delay="0"/>
                                          </p:stCondLst>
                                        </p:cTn>
                                        <p:tgtEl>
                                          <p:spTgt spid="168"/>
                                        </p:tgtEl>
                                        <p:attrNameLst>
                                          <p:attrName>style.visibility</p:attrName>
                                        </p:attrNameLst>
                                      </p:cBhvr>
                                      <p:to>
                                        <p:strVal val="visible"/>
                                      </p:to>
                                    </p:set>
                                    <p:animEffect transition="in" filter="fade">
                                      <p:cBhvr>
                                        <p:cTn id="511" dur="500"/>
                                        <p:tgtEl>
                                          <p:spTgt spid="168"/>
                                        </p:tgtEl>
                                      </p:cBhvr>
                                    </p:animEffect>
                                  </p:childTnLst>
                                </p:cTn>
                              </p:par>
                              <p:par>
                                <p:cTn id="512" presetID="10" presetClass="entr" presetSubtype="0" fill="hold" nodeType="withEffect">
                                  <p:stCondLst>
                                    <p:cond delay="0"/>
                                  </p:stCondLst>
                                  <p:childTnLst>
                                    <p:set>
                                      <p:cBhvr>
                                        <p:cTn id="513" dur="1" fill="hold">
                                          <p:stCondLst>
                                            <p:cond delay="0"/>
                                          </p:stCondLst>
                                        </p:cTn>
                                        <p:tgtEl>
                                          <p:spTgt spid="286"/>
                                        </p:tgtEl>
                                        <p:attrNameLst>
                                          <p:attrName>style.visibility</p:attrName>
                                        </p:attrNameLst>
                                      </p:cBhvr>
                                      <p:to>
                                        <p:strVal val="visible"/>
                                      </p:to>
                                    </p:set>
                                    <p:animEffect transition="in" filter="fade">
                                      <p:cBhvr>
                                        <p:cTn id="514" dur="500"/>
                                        <p:tgtEl>
                                          <p:spTgt spid="286"/>
                                        </p:tgtEl>
                                      </p:cBhvr>
                                    </p:animEffect>
                                  </p:childTnLst>
                                </p:cTn>
                              </p:par>
                              <p:par>
                                <p:cTn id="515" presetID="10" presetClass="entr" presetSubtype="0" fill="hold" nodeType="withEffect">
                                  <p:stCondLst>
                                    <p:cond delay="0"/>
                                  </p:stCondLst>
                                  <p:childTnLst>
                                    <p:set>
                                      <p:cBhvr>
                                        <p:cTn id="516" dur="1" fill="hold">
                                          <p:stCondLst>
                                            <p:cond delay="0"/>
                                          </p:stCondLst>
                                        </p:cTn>
                                        <p:tgtEl>
                                          <p:spTgt spid="205"/>
                                        </p:tgtEl>
                                        <p:attrNameLst>
                                          <p:attrName>style.visibility</p:attrName>
                                        </p:attrNameLst>
                                      </p:cBhvr>
                                      <p:to>
                                        <p:strVal val="visible"/>
                                      </p:to>
                                    </p:set>
                                    <p:animEffect transition="in" filter="fade">
                                      <p:cBhvr>
                                        <p:cTn id="517" dur="500"/>
                                        <p:tgtEl>
                                          <p:spTgt spid="205"/>
                                        </p:tgtEl>
                                      </p:cBhvr>
                                    </p:animEffect>
                                  </p:childTnLst>
                                </p:cTn>
                              </p:par>
                              <p:par>
                                <p:cTn id="518" presetID="10" presetClass="entr" presetSubtype="0" fill="hold" nodeType="withEffect">
                                  <p:stCondLst>
                                    <p:cond delay="0"/>
                                  </p:stCondLst>
                                  <p:childTnLst>
                                    <p:set>
                                      <p:cBhvr>
                                        <p:cTn id="519" dur="1" fill="hold">
                                          <p:stCondLst>
                                            <p:cond delay="0"/>
                                          </p:stCondLst>
                                        </p:cTn>
                                        <p:tgtEl>
                                          <p:spTgt spid="311"/>
                                        </p:tgtEl>
                                        <p:attrNameLst>
                                          <p:attrName>style.visibility</p:attrName>
                                        </p:attrNameLst>
                                      </p:cBhvr>
                                      <p:to>
                                        <p:strVal val="visible"/>
                                      </p:to>
                                    </p:set>
                                    <p:animEffect transition="in" filter="fade">
                                      <p:cBhvr>
                                        <p:cTn id="520" dur="500"/>
                                        <p:tgtEl>
                                          <p:spTgt spid="311"/>
                                        </p:tgtEl>
                                      </p:cBhvr>
                                    </p:animEffect>
                                  </p:childTnLst>
                                </p:cTn>
                              </p:par>
                              <p:par>
                                <p:cTn id="521" presetID="10" presetClass="entr" presetSubtype="0" fill="hold" nodeType="withEffect">
                                  <p:stCondLst>
                                    <p:cond delay="0"/>
                                  </p:stCondLst>
                                  <p:childTnLst>
                                    <p:set>
                                      <p:cBhvr>
                                        <p:cTn id="522" dur="1" fill="hold">
                                          <p:stCondLst>
                                            <p:cond delay="0"/>
                                          </p:stCondLst>
                                        </p:cTn>
                                        <p:tgtEl>
                                          <p:spTgt spid="226"/>
                                        </p:tgtEl>
                                        <p:attrNameLst>
                                          <p:attrName>style.visibility</p:attrName>
                                        </p:attrNameLst>
                                      </p:cBhvr>
                                      <p:to>
                                        <p:strVal val="visible"/>
                                      </p:to>
                                    </p:set>
                                    <p:animEffect transition="in" filter="fade">
                                      <p:cBhvr>
                                        <p:cTn id="523" dur="500"/>
                                        <p:tgtEl>
                                          <p:spTgt spid="226"/>
                                        </p:tgtEl>
                                      </p:cBhvr>
                                    </p:animEffect>
                                  </p:childTnLst>
                                </p:cTn>
                              </p:par>
                              <p:par>
                                <p:cTn id="524" presetID="10" presetClass="entr" presetSubtype="0" fill="hold" nodeType="withEffect">
                                  <p:stCondLst>
                                    <p:cond delay="0"/>
                                  </p:stCondLst>
                                  <p:childTnLst>
                                    <p:set>
                                      <p:cBhvr>
                                        <p:cTn id="525" dur="1" fill="hold">
                                          <p:stCondLst>
                                            <p:cond delay="0"/>
                                          </p:stCondLst>
                                        </p:cTn>
                                        <p:tgtEl>
                                          <p:spTgt spid="255"/>
                                        </p:tgtEl>
                                        <p:attrNameLst>
                                          <p:attrName>style.visibility</p:attrName>
                                        </p:attrNameLst>
                                      </p:cBhvr>
                                      <p:to>
                                        <p:strVal val="visible"/>
                                      </p:to>
                                    </p:set>
                                    <p:animEffect transition="in" filter="fade">
                                      <p:cBhvr>
                                        <p:cTn id="526" dur="500"/>
                                        <p:tgtEl>
                                          <p:spTgt spid="255"/>
                                        </p:tgtEl>
                                      </p:cBhvr>
                                    </p:animEffect>
                                  </p:childTnLst>
                                </p:cTn>
                              </p:par>
                              <p:par>
                                <p:cTn id="527" presetID="10" presetClass="entr" presetSubtype="0" fill="hold" nodeType="withEffect">
                                  <p:stCondLst>
                                    <p:cond delay="0"/>
                                  </p:stCondLst>
                                  <p:childTnLst>
                                    <p:set>
                                      <p:cBhvr>
                                        <p:cTn id="528" dur="1" fill="hold">
                                          <p:stCondLst>
                                            <p:cond delay="0"/>
                                          </p:stCondLst>
                                        </p:cTn>
                                        <p:tgtEl>
                                          <p:spTgt spid="335"/>
                                        </p:tgtEl>
                                        <p:attrNameLst>
                                          <p:attrName>style.visibility</p:attrName>
                                        </p:attrNameLst>
                                      </p:cBhvr>
                                      <p:to>
                                        <p:strVal val="visible"/>
                                      </p:to>
                                    </p:set>
                                    <p:animEffect transition="in" filter="fade">
                                      <p:cBhvr>
                                        <p:cTn id="529" dur="500"/>
                                        <p:tgtEl>
                                          <p:spTgt spid="335"/>
                                        </p:tgtEl>
                                      </p:cBhvr>
                                    </p:animEffect>
                                  </p:childTnLst>
                                </p:cTn>
                              </p:par>
                              <p:par>
                                <p:cTn id="530" presetID="10" presetClass="entr" presetSubtype="0" fill="hold" nodeType="withEffect">
                                  <p:stCondLst>
                                    <p:cond delay="0"/>
                                  </p:stCondLst>
                                  <p:childTnLst>
                                    <p:set>
                                      <p:cBhvr>
                                        <p:cTn id="531" dur="1" fill="hold">
                                          <p:stCondLst>
                                            <p:cond delay="0"/>
                                          </p:stCondLst>
                                        </p:cTn>
                                        <p:tgtEl>
                                          <p:spTgt spid="360"/>
                                        </p:tgtEl>
                                        <p:attrNameLst>
                                          <p:attrName>style.visibility</p:attrName>
                                        </p:attrNameLst>
                                      </p:cBhvr>
                                      <p:to>
                                        <p:strVal val="visible"/>
                                      </p:to>
                                    </p:set>
                                    <p:animEffect transition="in" filter="fade">
                                      <p:cBhvr>
                                        <p:cTn id="532" dur="500"/>
                                        <p:tgtEl>
                                          <p:spTgt spid="360"/>
                                        </p:tgtEl>
                                      </p:cBhvr>
                                    </p:animEffect>
                                  </p:childTnLst>
                                </p:cTn>
                              </p:par>
                            </p:childTnLst>
                          </p:cTn>
                        </p:par>
                        <p:par>
                          <p:cTn id="533" fill="hold">
                            <p:stCondLst>
                              <p:cond delay="500"/>
                            </p:stCondLst>
                            <p:childTnLst>
                              <p:par>
                                <p:cTn id="534" presetID="10" presetClass="exit" presetSubtype="0" fill="hold" nodeType="afterEffect">
                                  <p:stCondLst>
                                    <p:cond delay="0"/>
                                  </p:stCondLst>
                                  <p:childTnLst>
                                    <p:animEffect transition="out" filter="fade">
                                      <p:cBhvr>
                                        <p:cTn id="535" dur="500"/>
                                        <p:tgtEl>
                                          <p:spTgt spid="286"/>
                                        </p:tgtEl>
                                      </p:cBhvr>
                                    </p:animEffect>
                                    <p:set>
                                      <p:cBhvr>
                                        <p:cTn id="536" dur="1" fill="hold">
                                          <p:stCondLst>
                                            <p:cond delay="499"/>
                                          </p:stCondLst>
                                        </p:cTn>
                                        <p:tgtEl>
                                          <p:spTgt spid="286"/>
                                        </p:tgtEl>
                                        <p:attrNameLst>
                                          <p:attrName>style.visibility</p:attrName>
                                        </p:attrNameLst>
                                      </p:cBhvr>
                                      <p:to>
                                        <p:strVal val="hidden"/>
                                      </p:to>
                                    </p:set>
                                  </p:childTnLst>
                                </p:cTn>
                              </p:par>
                              <p:par>
                                <p:cTn id="537" presetID="10" presetClass="exit" presetSubtype="0" fill="hold" nodeType="withEffect">
                                  <p:stCondLst>
                                    <p:cond delay="0"/>
                                  </p:stCondLst>
                                  <p:childTnLst>
                                    <p:animEffect transition="out" filter="fade">
                                      <p:cBhvr>
                                        <p:cTn id="538" dur="500"/>
                                        <p:tgtEl>
                                          <p:spTgt spid="311"/>
                                        </p:tgtEl>
                                      </p:cBhvr>
                                    </p:animEffect>
                                    <p:set>
                                      <p:cBhvr>
                                        <p:cTn id="539" dur="1" fill="hold">
                                          <p:stCondLst>
                                            <p:cond delay="499"/>
                                          </p:stCondLst>
                                        </p:cTn>
                                        <p:tgtEl>
                                          <p:spTgt spid="311"/>
                                        </p:tgtEl>
                                        <p:attrNameLst>
                                          <p:attrName>style.visibility</p:attrName>
                                        </p:attrNameLst>
                                      </p:cBhvr>
                                      <p:to>
                                        <p:strVal val="hidden"/>
                                      </p:to>
                                    </p:set>
                                  </p:childTnLst>
                                </p:cTn>
                              </p:par>
                              <p:par>
                                <p:cTn id="540" presetID="10" presetClass="exit" presetSubtype="0" fill="hold" nodeType="withEffect">
                                  <p:stCondLst>
                                    <p:cond delay="0"/>
                                  </p:stCondLst>
                                  <p:childTnLst>
                                    <p:animEffect transition="out" filter="fade">
                                      <p:cBhvr>
                                        <p:cTn id="541" dur="500"/>
                                        <p:tgtEl>
                                          <p:spTgt spid="226"/>
                                        </p:tgtEl>
                                      </p:cBhvr>
                                    </p:animEffect>
                                    <p:set>
                                      <p:cBhvr>
                                        <p:cTn id="542" dur="1" fill="hold">
                                          <p:stCondLst>
                                            <p:cond delay="499"/>
                                          </p:stCondLst>
                                        </p:cTn>
                                        <p:tgtEl>
                                          <p:spTgt spid="226"/>
                                        </p:tgtEl>
                                        <p:attrNameLst>
                                          <p:attrName>style.visibility</p:attrName>
                                        </p:attrNameLst>
                                      </p:cBhvr>
                                      <p:to>
                                        <p:strVal val="hidden"/>
                                      </p:to>
                                    </p:set>
                                  </p:childTnLst>
                                </p:cTn>
                              </p:par>
                              <p:par>
                                <p:cTn id="543" presetID="10" presetClass="exit" presetSubtype="0" fill="hold" nodeType="withEffect">
                                  <p:stCondLst>
                                    <p:cond delay="0"/>
                                  </p:stCondLst>
                                  <p:childTnLst>
                                    <p:animEffect transition="out" filter="fade">
                                      <p:cBhvr>
                                        <p:cTn id="544" dur="500"/>
                                        <p:tgtEl>
                                          <p:spTgt spid="360"/>
                                        </p:tgtEl>
                                      </p:cBhvr>
                                    </p:animEffect>
                                    <p:set>
                                      <p:cBhvr>
                                        <p:cTn id="545" dur="1" fill="hold">
                                          <p:stCondLst>
                                            <p:cond delay="499"/>
                                          </p:stCondLst>
                                        </p:cTn>
                                        <p:tgtEl>
                                          <p:spTgt spid="360"/>
                                        </p:tgtEl>
                                        <p:attrNameLst>
                                          <p:attrName>style.visibility</p:attrName>
                                        </p:attrNameLst>
                                      </p:cBhvr>
                                      <p:to>
                                        <p:strVal val="hidden"/>
                                      </p:to>
                                    </p:set>
                                  </p:childTnLst>
                                </p:cTn>
                              </p:par>
                              <p:par>
                                <p:cTn id="546" presetID="10" presetClass="exit" presetSubtype="0" fill="hold" nodeType="withEffect">
                                  <p:stCondLst>
                                    <p:cond delay="0"/>
                                  </p:stCondLst>
                                  <p:childTnLst>
                                    <p:animEffect transition="out" filter="fade">
                                      <p:cBhvr>
                                        <p:cTn id="547" dur="500"/>
                                        <p:tgtEl>
                                          <p:spTgt spid="334"/>
                                        </p:tgtEl>
                                      </p:cBhvr>
                                    </p:animEffect>
                                    <p:set>
                                      <p:cBhvr>
                                        <p:cTn id="548" dur="1" fill="hold">
                                          <p:stCondLst>
                                            <p:cond delay="499"/>
                                          </p:stCondLst>
                                        </p:cTn>
                                        <p:tgtEl>
                                          <p:spTgt spid="334"/>
                                        </p:tgtEl>
                                        <p:attrNameLst>
                                          <p:attrName>style.visibility</p:attrName>
                                        </p:attrNameLst>
                                      </p:cBhvr>
                                      <p:to>
                                        <p:strVal val="hidden"/>
                                      </p:to>
                                    </p:set>
                                  </p:childTnLst>
                                </p:cTn>
                              </p:par>
                              <p:par>
                                <p:cTn id="549" presetID="7" presetClass="emph" presetSubtype="1" nodeType="withEffect">
                                  <p:stCondLst>
                                    <p:cond delay="0"/>
                                  </p:stCondLst>
                                  <p:childTnLst>
                                    <p:set>
                                      <p:cBhvr>
                                        <p:cTn id="550" dur="500"/>
                                        <p:tgtEl>
                                          <p:spTgt spid="168"/>
                                        </p:tgtEl>
                                        <p:attrNameLst>
                                          <p:attrName>stroke.color</p:attrName>
                                        </p:attrNameLst>
                                      </p:cBhvr>
                                      <p:to>
                                        <p:clrVal>
                                          <a:schemeClr val="hlink"/>
                                        </p:clrVal>
                                      </p:to>
                                    </p:set>
                                    <p:set>
                                      <p:cBhvr>
                                        <p:cTn id="551" dur="500"/>
                                        <p:tgtEl>
                                          <p:spTgt spid="168"/>
                                        </p:tgtEl>
                                        <p:attrNameLst>
                                          <p:attrName>stroke.on</p:attrName>
                                        </p:attrNameLst>
                                      </p:cBhvr>
                                      <p:to>
                                        <p:strVal val="true"/>
                                      </p:to>
                                    </p:set>
                                  </p:childTnLst>
                                  <p:subTnLst>
                                    <p:animClr clrSpc="rgb" dir="cw">
                                      <p:cBhvr override="childStyle">
                                        <p:cTn dur="1" fill="hold" display="0" masterRel="nextClick" afterEffect="1"/>
                                        <p:tgtEl>
                                          <p:spTgt spid="168"/>
                                        </p:tgtEl>
                                        <p:attrNameLst>
                                          <p:attrName>ppt_c</p:attrName>
                                        </p:attrNameLst>
                                      </p:cBhvr>
                                      <p:to>
                                        <a:schemeClr val="hlink"/>
                                      </p:to>
                                    </p:animClr>
                                  </p:subTnLst>
                                </p:cTn>
                              </p:par>
                              <p:par>
                                <p:cTn id="552" presetID="7" presetClass="emph" presetSubtype="1" nodeType="withEffect">
                                  <p:stCondLst>
                                    <p:cond delay="0"/>
                                  </p:stCondLst>
                                  <p:childTnLst>
                                    <p:set>
                                      <p:cBhvr>
                                        <p:cTn id="553" dur="500"/>
                                        <p:tgtEl>
                                          <p:spTgt spid="205"/>
                                        </p:tgtEl>
                                        <p:attrNameLst>
                                          <p:attrName>stroke.color</p:attrName>
                                        </p:attrNameLst>
                                      </p:cBhvr>
                                      <p:to>
                                        <p:clrVal>
                                          <a:schemeClr val="hlink"/>
                                        </p:clrVal>
                                      </p:to>
                                    </p:set>
                                    <p:set>
                                      <p:cBhvr>
                                        <p:cTn id="554" dur="500"/>
                                        <p:tgtEl>
                                          <p:spTgt spid="205"/>
                                        </p:tgtEl>
                                        <p:attrNameLst>
                                          <p:attrName>stroke.on</p:attrName>
                                        </p:attrNameLst>
                                      </p:cBhvr>
                                      <p:to>
                                        <p:strVal val="true"/>
                                      </p:to>
                                    </p:set>
                                  </p:childTnLst>
                                  <p:subTnLst>
                                    <p:animClr clrSpc="rgb" dir="cw">
                                      <p:cBhvr override="childStyle">
                                        <p:cTn dur="1" fill="hold" display="0" masterRel="nextClick" afterEffect="1"/>
                                        <p:tgtEl>
                                          <p:spTgt spid="205"/>
                                        </p:tgtEl>
                                        <p:attrNameLst>
                                          <p:attrName>ppt_c</p:attrName>
                                        </p:attrNameLst>
                                      </p:cBhvr>
                                      <p:to>
                                        <a:schemeClr val="hlink"/>
                                      </p:to>
                                    </p:animClr>
                                  </p:subTnLst>
                                </p:cTn>
                              </p:par>
                              <p:par>
                                <p:cTn id="555" presetID="7" presetClass="emph" presetSubtype="1" nodeType="withEffect">
                                  <p:stCondLst>
                                    <p:cond delay="0"/>
                                  </p:stCondLst>
                                  <p:childTnLst>
                                    <p:set>
                                      <p:cBhvr>
                                        <p:cTn id="556" dur="500"/>
                                        <p:tgtEl>
                                          <p:spTgt spid="255"/>
                                        </p:tgtEl>
                                        <p:attrNameLst>
                                          <p:attrName>stroke.color</p:attrName>
                                        </p:attrNameLst>
                                      </p:cBhvr>
                                      <p:to>
                                        <p:clrVal>
                                          <a:schemeClr val="hlink"/>
                                        </p:clrVal>
                                      </p:to>
                                    </p:set>
                                    <p:set>
                                      <p:cBhvr>
                                        <p:cTn id="557" dur="500"/>
                                        <p:tgtEl>
                                          <p:spTgt spid="255"/>
                                        </p:tgtEl>
                                        <p:attrNameLst>
                                          <p:attrName>stroke.on</p:attrName>
                                        </p:attrNameLst>
                                      </p:cBhvr>
                                      <p:to>
                                        <p:strVal val="true"/>
                                      </p:to>
                                    </p:set>
                                  </p:childTnLst>
                                  <p:subTnLst>
                                    <p:animClr clrSpc="rgb" dir="cw">
                                      <p:cBhvr override="childStyle">
                                        <p:cTn dur="1" fill="hold" display="0" masterRel="nextClick" afterEffect="1"/>
                                        <p:tgtEl>
                                          <p:spTgt spid="255"/>
                                        </p:tgtEl>
                                        <p:attrNameLst>
                                          <p:attrName>ppt_c</p:attrName>
                                        </p:attrNameLst>
                                      </p:cBhvr>
                                      <p:to>
                                        <a:schemeClr val="hlink"/>
                                      </p:to>
                                    </p:animClr>
                                  </p:subTnLst>
                                </p:cTn>
                              </p:par>
                              <p:par>
                                <p:cTn id="558" presetID="7" presetClass="emph" presetSubtype="1" nodeType="withEffect">
                                  <p:stCondLst>
                                    <p:cond delay="0"/>
                                  </p:stCondLst>
                                  <p:childTnLst>
                                    <p:set>
                                      <p:cBhvr>
                                        <p:cTn id="559" dur="500"/>
                                        <p:tgtEl>
                                          <p:spTgt spid="335"/>
                                        </p:tgtEl>
                                        <p:attrNameLst>
                                          <p:attrName>stroke.color</p:attrName>
                                        </p:attrNameLst>
                                      </p:cBhvr>
                                      <p:to>
                                        <p:clrVal>
                                          <a:schemeClr val="hlink"/>
                                        </p:clrVal>
                                      </p:to>
                                    </p:set>
                                    <p:set>
                                      <p:cBhvr>
                                        <p:cTn id="560" dur="500"/>
                                        <p:tgtEl>
                                          <p:spTgt spid="335"/>
                                        </p:tgtEl>
                                        <p:attrNameLst>
                                          <p:attrName>stroke.on</p:attrName>
                                        </p:attrNameLst>
                                      </p:cBhvr>
                                      <p:to>
                                        <p:strVal val="true"/>
                                      </p:to>
                                    </p:set>
                                  </p:childTnLst>
                                  <p:subTnLst>
                                    <p:animClr clrSpc="rgb" dir="cw">
                                      <p:cBhvr override="childStyle">
                                        <p:cTn dur="1" fill="hold" display="0" masterRel="nextClick" afterEffect="1"/>
                                        <p:tgtEl>
                                          <p:spTgt spid="335"/>
                                        </p:tgtEl>
                                        <p:attrNameLst>
                                          <p:attrName>ppt_c</p:attrName>
                                        </p:attrNameLst>
                                      </p:cBhvr>
                                      <p:to>
                                        <a:schemeClr val="hlink"/>
                                      </p:to>
                                    </p:animClr>
                                  </p:subTnLst>
                                </p:cTn>
                              </p:par>
                            </p:childTnLst>
                          </p:cTn>
                        </p:par>
                        <p:par>
                          <p:cTn id="561" fill="hold">
                            <p:stCondLst>
                              <p:cond delay="1000"/>
                            </p:stCondLst>
                            <p:childTnLst>
                              <p:par>
                                <p:cTn id="562" presetID="10" presetClass="entr" presetSubtype="0" fill="hold" nodeType="afterEffect">
                                  <p:stCondLst>
                                    <p:cond delay="0"/>
                                  </p:stCondLst>
                                  <p:childTnLst>
                                    <p:set>
                                      <p:cBhvr>
                                        <p:cTn id="563" dur="1" fill="hold">
                                          <p:stCondLst>
                                            <p:cond delay="0"/>
                                          </p:stCondLst>
                                        </p:cTn>
                                        <p:tgtEl>
                                          <p:spTgt spid="148">
                                            <p:txEl>
                                              <p:pRg st="0" end="0"/>
                                            </p:txEl>
                                          </p:spTgt>
                                        </p:tgtEl>
                                        <p:attrNameLst>
                                          <p:attrName>style.visibility</p:attrName>
                                        </p:attrNameLst>
                                      </p:cBhvr>
                                      <p:to>
                                        <p:strVal val="visible"/>
                                      </p:to>
                                    </p:set>
                                    <p:animEffect transition="in" filter="fade">
                                      <p:cBhvr>
                                        <p:cTn id="564" dur="500"/>
                                        <p:tgtEl>
                                          <p:spTgt spid="148">
                                            <p:txEl>
                                              <p:pRg st="0" end="0"/>
                                            </p:txEl>
                                          </p:spTgt>
                                        </p:tgtEl>
                                      </p:cBhvr>
                                    </p:animEffect>
                                  </p:childTnLst>
                                </p:cTn>
                              </p:par>
                              <p:par>
                                <p:cTn id="565" presetID="10" presetClass="entr" presetSubtype="0" fill="hold" nodeType="withEffect">
                                  <p:stCondLst>
                                    <p:cond delay="0"/>
                                  </p:stCondLst>
                                  <p:childTnLst>
                                    <p:set>
                                      <p:cBhvr>
                                        <p:cTn id="566" dur="1" fill="hold">
                                          <p:stCondLst>
                                            <p:cond delay="0"/>
                                          </p:stCondLst>
                                        </p:cTn>
                                        <p:tgtEl>
                                          <p:spTgt spid="149">
                                            <p:txEl>
                                              <p:pRg st="0" end="0"/>
                                            </p:txEl>
                                          </p:spTgt>
                                        </p:tgtEl>
                                        <p:attrNameLst>
                                          <p:attrName>style.visibility</p:attrName>
                                        </p:attrNameLst>
                                      </p:cBhvr>
                                      <p:to>
                                        <p:strVal val="visible"/>
                                      </p:to>
                                    </p:set>
                                    <p:animEffect transition="in" filter="fade">
                                      <p:cBhvr>
                                        <p:cTn id="567" dur="500"/>
                                        <p:tgtEl>
                                          <p:spTgt spid="149">
                                            <p:txEl>
                                              <p:pRg st="0" end="0"/>
                                            </p:txEl>
                                          </p:spTgt>
                                        </p:tgtEl>
                                      </p:cBhvr>
                                    </p:animEffect>
                                  </p:childTnLst>
                                </p:cTn>
                              </p:par>
                              <p:par>
                                <p:cTn id="568" presetID="10" presetClass="entr" presetSubtype="0" fill="hold" nodeType="withEffect">
                                  <p:stCondLst>
                                    <p:cond delay="0"/>
                                  </p:stCondLst>
                                  <p:childTnLst>
                                    <p:set>
                                      <p:cBhvr>
                                        <p:cTn id="569" dur="1" fill="hold">
                                          <p:stCondLst>
                                            <p:cond delay="0"/>
                                          </p:stCondLst>
                                        </p:cTn>
                                        <p:tgtEl>
                                          <p:spTgt spid="150">
                                            <p:txEl>
                                              <p:pRg st="0" end="0"/>
                                            </p:txEl>
                                          </p:spTgt>
                                        </p:tgtEl>
                                        <p:attrNameLst>
                                          <p:attrName>style.visibility</p:attrName>
                                        </p:attrNameLst>
                                      </p:cBhvr>
                                      <p:to>
                                        <p:strVal val="visible"/>
                                      </p:to>
                                    </p:set>
                                    <p:animEffect transition="in" filter="fade">
                                      <p:cBhvr>
                                        <p:cTn id="570" dur="500"/>
                                        <p:tgtEl>
                                          <p:spTgt spid="150">
                                            <p:txEl>
                                              <p:pRg st="0" end="0"/>
                                            </p:txEl>
                                          </p:spTgt>
                                        </p:tgtEl>
                                      </p:cBhvr>
                                    </p:animEffect>
                                  </p:childTnLst>
                                </p:cTn>
                              </p:par>
                              <p:par>
                                <p:cTn id="571" presetID="10" presetClass="entr" presetSubtype="0" fill="hold" nodeType="withEffect">
                                  <p:stCondLst>
                                    <p:cond delay="0"/>
                                  </p:stCondLst>
                                  <p:childTnLst>
                                    <p:set>
                                      <p:cBhvr>
                                        <p:cTn id="572" dur="1" fill="hold">
                                          <p:stCondLst>
                                            <p:cond delay="0"/>
                                          </p:stCondLst>
                                        </p:cTn>
                                        <p:tgtEl>
                                          <p:spTgt spid="151">
                                            <p:txEl>
                                              <p:pRg st="0" end="0"/>
                                            </p:txEl>
                                          </p:spTgt>
                                        </p:tgtEl>
                                        <p:attrNameLst>
                                          <p:attrName>style.visibility</p:attrName>
                                        </p:attrNameLst>
                                      </p:cBhvr>
                                      <p:to>
                                        <p:strVal val="visible"/>
                                      </p:to>
                                    </p:set>
                                    <p:animEffect transition="in" filter="fade">
                                      <p:cBhvr>
                                        <p:cTn id="573" dur="500"/>
                                        <p:tgtEl>
                                          <p:spTgt spid="151">
                                            <p:txEl>
                                              <p:pRg st="0" end="0"/>
                                            </p:txEl>
                                          </p:spTgt>
                                        </p:tgtEl>
                                      </p:cBhvr>
                                    </p:animEffect>
                                  </p:childTnLst>
                                </p:cTn>
                              </p:par>
                            </p:childTnLst>
                          </p:cTn>
                        </p:par>
                      </p:childTnLst>
                    </p:cTn>
                  </p:par>
                  <p:par>
                    <p:cTn id="574" fill="hold">
                      <p:stCondLst>
                        <p:cond delay="indefinite"/>
                      </p:stCondLst>
                      <p:childTnLst>
                        <p:par>
                          <p:cTn id="575" fill="hold">
                            <p:stCondLst>
                              <p:cond delay="0"/>
                            </p:stCondLst>
                            <p:childTnLst>
                              <p:par>
                                <p:cTn id="576" presetID="10" presetClass="entr" presetSubtype="0" fill="hold" nodeType="clickEffect">
                                  <p:stCondLst>
                                    <p:cond delay="0"/>
                                  </p:stCondLst>
                                  <p:childTnLst>
                                    <p:set>
                                      <p:cBhvr>
                                        <p:cTn id="577" dur="1" fill="hold">
                                          <p:stCondLst>
                                            <p:cond delay="0"/>
                                          </p:stCondLst>
                                        </p:cTn>
                                        <p:tgtEl>
                                          <p:spTgt spid="169"/>
                                        </p:tgtEl>
                                        <p:attrNameLst>
                                          <p:attrName>style.visibility</p:attrName>
                                        </p:attrNameLst>
                                      </p:cBhvr>
                                      <p:to>
                                        <p:strVal val="visible"/>
                                      </p:to>
                                    </p:set>
                                    <p:animEffect transition="in" filter="fade">
                                      <p:cBhvr>
                                        <p:cTn id="578" dur="500"/>
                                        <p:tgtEl>
                                          <p:spTgt spid="169"/>
                                        </p:tgtEl>
                                      </p:cBhvr>
                                    </p:animEffect>
                                  </p:childTnLst>
                                </p:cTn>
                              </p:par>
                              <p:par>
                                <p:cTn id="579" presetID="10" presetClass="entr" presetSubtype="0" fill="hold" nodeType="withEffect">
                                  <p:stCondLst>
                                    <p:cond delay="0"/>
                                  </p:stCondLst>
                                  <p:childTnLst>
                                    <p:set>
                                      <p:cBhvr>
                                        <p:cTn id="580" dur="1" fill="hold">
                                          <p:stCondLst>
                                            <p:cond delay="0"/>
                                          </p:stCondLst>
                                        </p:cTn>
                                        <p:tgtEl>
                                          <p:spTgt spid="287"/>
                                        </p:tgtEl>
                                        <p:attrNameLst>
                                          <p:attrName>style.visibility</p:attrName>
                                        </p:attrNameLst>
                                      </p:cBhvr>
                                      <p:to>
                                        <p:strVal val="visible"/>
                                      </p:to>
                                    </p:set>
                                    <p:animEffect transition="in" filter="fade">
                                      <p:cBhvr>
                                        <p:cTn id="581" dur="500"/>
                                        <p:tgtEl>
                                          <p:spTgt spid="287"/>
                                        </p:tgtEl>
                                      </p:cBhvr>
                                    </p:animEffect>
                                  </p:childTnLst>
                                </p:cTn>
                              </p:par>
                              <p:par>
                                <p:cTn id="582" presetID="10" presetClass="entr" presetSubtype="0" fill="hold" nodeType="withEffect">
                                  <p:stCondLst>
                                    <p:cond delay="0"/>
                                  </p:stCondLst>
                                  <p:childTnLst>
                                    <p:set>
                                      <p:cBhvr>
                                        <p:cTn id="583" dur="1" fill="hold">
                                          <p:stCondLst>
                                            <p:cond delay="0"/>
                                          </p:stCondLst>
                                        </p:cTn>
                                        <p:tgtEl>
                                          <p:spTgt spid="214"/>
                                        </p:tgtEl>
                                        <p:attrNameLst>
                                          <p:attrName>style.visibility</p:attrName>
                                        </p:attrNameLst>
                                      </p:cBhvr>
                                      <p:to>
                                        <p:strVal val="visible"/>
                                      </p:to>
                                    </p:set>
                                    <p:animEffect transition="in" filter="fade">
                                      <p:cBhvr>
                                        <p:cTn id="584" dur="500"/>
                                        <p:tgtEl>
                                          <p:spTgt spid="214"/>
                                        </p:tgtEl>
                                      </p:cBhvr>
                                    </p:animEffect>
                                  </p:childTnLst>
                                </p:cTn>
                              </p:par>
                              <p:par>
                                <p:cTn id="585" presetID="10" presetClass="entr" presetSubtype="0" fill="hold" nodeType="withEffect">
                                  <p:stCondLst>
                                    <p:cond delay="0"/>
                                  </p:stCondLst>
                                  <p:childTnLst>
                                    <p:set>
                                      <p:cBhvr>
                                        <p:cTn id="586" dur="1" fill="hold">
                                          <p:stCondLst>
                                            <p:cond delay="0"/>
                                          </p:stCondLst>
                                        </p:cTn>
                                        <p:tgtEl>
                                          <p:spTgt spid="312"/>
                                        </p:tgtEl>
                                        <p:attrNameLst>
                                          <p:attrName>style.visibility</p:attrName>
                                        </p:attrNameLst>
                                      </p:cBhvr>
                                      <p:to>
                                        <p:strVal val="visible"/>
                                      </p:to>
                                    </p:set>
                                    <p:animEffect transition="in" filter="fade">
                                      <p:cBhvr>
                                        <p:cTn id="587" dur="500"/>
                                        <p:tgtEl>
                                          <p:spTgt spid="312"/>
                                        </p:tgtEl>
                                      </p:cBhvr>
                                    </p:animEffect>
                                  </p:childTnLst>
                                </p:cTn>
                              </p:par>
                              <p:par>
                                <p:cTn id="588" presetID="10" presetClass="entr" presetSubtype="0" fill="hold" nodeType="withEffect">
                                  <p:stCondLst>
                                    <p:cond delay="0"/>
                                  </p:stCondLst>
                                  <p:childTnLst>
                                    <p:set>
                                      <p:cBhvr>
                                        <p:cTn id="589" dur="1" fill="hold">
                                          <p:stCondLst>
                                            <p:cond delay="0"/>
                                          </p:stCondLst>
                                        </p:cTn>
                                        <p:tgtEl>
                                          <p:spTgt spid="227"/>
                                        </p:tgtEl>
                                        <p:attrNameLst>
                                          <p:attrName>style.visibility</p:attrName>
                                        </p:attrNameLst>
                                      </p:cBhvr>
                                      <p:to>
                                        <p:strVal val="visible"/>
                                      </p:to>
                                    </p:set>
                                    <p:animEffect transition="in" filter="fade">
                                      <p:cBhvr>
                                        <p:cTn id="590" dur="500"/>
                                        <p:tgtEl>
                                          <p:spTgt spid="227"/>
                                        </p:tgtEl>
                                      </p:cBhvr>
                                    </p:animEffect>
                                  </p:childTnLst>
                                </p:cTn>
                              </p:par>
                              <p:par>
                                <p:cTn id="591" presetID="10" presetClass="entr" presetSubtype="0" fill="hold" nodeType="withEffect">
                                  <p:stCondLst>
                                    <p:cond delay="0"/>
                                  </p:stCondLst>
                                  <p:childTnLst>
                                    <p:set>
                                      <p:cBhvr>
                                        <p:cTn id="592" dur="1" fill="hold">
                                          <p:stCondLst>
                                            <p:cond delay="0"/>
                                          </p:stCondLst>
                                        </p:cTn>
                                        <p:tgtEl>
                                          <p:spTgt spid="256"/>
                                        </p:tgtEl>
                                        <p:attrNameLst>
                                          <p:attrName>style.visibility</p:attrName>
                                        </p:attrNameLst>
                                      </p:cBhvr>
                                      <p:to>
                                        <p:strVal val="visible"/>
                                      </p:to>
                                    </p:set>
                                    <p:animEffect transition="in" filter="fade">
                                      <p:cBhvr>
                                        <p:cTn id="593" dur="500"/>
                                        <p:tgtEl>
                                          <p:spTgt spid="256"/>
                                        </p:tgtEl>
                                      </p:cBhvr>
                                    </p:animEffect>
                                  </p:childTnLst>
                                </p:cTn>
                              </p:par>
                              <p:par>
                                <p:cTn id="594" presetID="10" presetClass="entr" presetSubtype="0" fill="hold" nodeType="withEffect">
                                  <p:stCondLst>
                                    <p:cond delay="0"/>
                                  </p:stCondLst>
                                  <p:childTnLst>
                                    <p:set>
                                      <p:cBhvr>
                                        <p:cTn id="595" dur="1" fill="hold">
                                          <p:stCondLst>
                                            <p:cond delay="0"/>
                                          </p:stCondLst>
                                        </p:cTn>
                                        <p:tgtEl>
                                          <p:spTgt spid="336"/>
                                        </p:tgtEl>
                                        <p:attrNameLst>
                                          <p:attrName>style.visibility</p:attrName>
                                        </p:attrNameLst>
                                      </p:cBhvr>
                                      <p:to>
                                        <p:strVal val="visible"/>
                                      </p:to>
                                    </p:set>
                                    <p:animEffect transition="in" filter="fade">
                                      <p:cBhvr>
                                        <p:cTn id="596" dur="500"/>
                                        <p:tgtEl>
                                          <p:spTgt spid="336"/>
                                        </p:tgtEl>
                                      </p:cBhvr>
                                    </p:animEffect>
                                  </p:childTnLst>
                                </p:cTn>
                              </p:par>
                              <p:par>
                                <p:cTn id="597" presetID="10" presetClass="entr" presetSubtype="0" fill="hold" nodeType="withEffect">
                                  <p:stCondLst>
                                    <p:cond delay="0"/>
                                  </p:stCondLst>
                                  <p:childTnLst>
                                    <p:set>
                                      <p:cBhvr>
                                        <p:cTn id="598" dur="1" fill="hold">
                                          <p:stCondLst>
                                            <p:cond delay="0"/>
                                          </p:stCondLst>
                                        </p:cTn>
                                        <p:tgtEl>
                                          <p:spTgt spid="361"/>
                                        </p:tgtEl>
                                        <p:attrNameLst>
                                          <p:attrName>style.visibility</p:attrName>
                                        </p:attrNameLst>
                                      </p:cBhvr>
                                      <p:to>
                                        <p:strVal val="visible"/>
                                      </p:to>
                                    </p:set>
                                    <p:animEffect transition="in" filter="fade">
                                      <p:cBhvr>
                                        <p:cTn id="599" dur="500"/>
                                        <p:tgtEl>
                                          <p:spTgt spid="361"/>
                                        </p:tgtEl>
                                      </p:cBhvr>
                                    </p:animEffect>
                                  </p:childTnLst>
                                </p:cTn>
                              </p:par>
                            </p:childTnLst>
                          </p:cTn>
                        </p:par>
                        <p:par>
                          <p:cTn id="600" fill="hold">
                            <p:stCondLst>
                              <p:cond delay="500"/>
                            </p:stCondLst>
                            <p:childTnLst>
                              <p:par>
                                <p:cTn id="601" presetID="10" presetClass="exit" presetSubtype="0" fill="hold" nodeType="afterEffect">
                                  <p:stCondLst>
                                    <p:cond delay="0"/>
                                  </p:stCondLst>
                                  <p:childTnLst>
                                    <p:animEffect transition="out" filter="fade">
                                      <p:cBhvr>
                                        <p:cTn id="602" dur="500"/>
                                        <p:tgtEl>
                                          <p:spTgt spid="287"/>
                                        </p:tgtEl>
                                      </p:cBhvr>
                                    </p:animEffect>
                                    <p:set>
                                      <p:cBhvr>
                                        <p:cTn id="603" dur="1" fill="hold">
                                          <p:stCondLst>
                                            <p:cond delay="499"/>
                                          </p:stCondLst>
                                        </p:cTn>
                                        <p:tgtEl>
                                          <p:spTgt spid="287"/>
                                        </p:tgtEl>
                                        <p:attrNameLst>
                                          <p:attrName>style.visibility</p:attrName>
                                        </p:attrNameLst>
                                      </p:cBhvr>
                                      <p:to>
                                        <p:strVal val="hidden"/>
                                      </p:to>
                                    </p:set>
                                  </p:childTnLst>
                                </p:cTn>
                              </p:par>
                              <p:par>
                                <p:cTn id="604" presetID="10" presetClass="exit" presetSubtype="0" fill="hold" nodeType="withEffect">
                                  <p:stCondLst>
                                    <p:cond delay="0"/>
                                  </p:stCondLst>
                                  <p:childTnLst>
                                    <p:animEffect transition="out" filter="fade">
                                      <p:cBhvr>
                                        <p:cTn id="605" dur="500"/>
                                        <p:tgtEl>
                                          <p:spTgt spid="312"/>
                                        </p:tgtEl>
                                      </p:cBhvr>
                                    </p:animEffect>
                                    <p:set>
                                      <p:cBhvr>
                                        <p:cTn id="606" dur="1" fill="hold">
                                          <p:stCondLst>
                                            <p:cond delay="499"/>
                                          </p:stCondLst>
                                        </p:cTn>
                                        <p:tgtEl>
                                          <p:spTgt spid="312"/>
                                        </p:tgtEl>
                                        <p:attrNameLst>
                                          <p:attrName>style.visibility</p:attrName>
                                        </p:attrNameLst>
                                      </p:cBhvr>
                                      <p:to>
                                        <p:strVal val="hidden"/>
                                      </p:to>
                                    </p:set>
                                  </p:childTnLst>
                                </p:cTn>
                              </p:par>
                              <p:par>
                                <p:cTn id="607" presetID="10" presetClass="exit" presetSubtype="0" fill="hold" nodeType="withEffect">
                                  <p:stCondLst>
                                    <p:cond delay="0"/>
                                  </p:stCondLst>
                                  <p:childTnLst>
                                    <p:animEffect transition="out" filter="fade">
                                      <p:cBhvr>
                                        <p:cTn id="608" dur="500"/>
                                        <p:tgtEl>
                                          <p:spTgt spid="336"/>
                                        </p:tgtEl>
                                      </p:cBhvr>
                                    </p:animEffect>
                                    <p:set>
                                      <p:cBhvr>
                                        <p:cTn id="609" dur="1" fill="hold">
                                          <p:stCondLst>
                                            <p:cond delay="499"/>
                                          </p:stCondLst>
                                        </p:cTn>
                                        <p:tgtEl>
                                          <p:spTgt spid="336"/>
                                        </p:tgtEl>
                                        <p:attrNameLst>
                                          <p:attrName>style.visibility</p:attrName>
                                        </p:attrNameLst>
                                      </p:cBhvr>
                                      <p:to>
                                        <p:strVal val="hidden"/>
                                      </p:to>
                                    </p:set>
                                  </p:childTnLst>
                                </p:cTn>
                              </p:par>
                              <p:par>
                                <p:cTn id="610" presetID="10" presetClass="exit" presetSubtype="0" fill="hold" nodeType="withEffect">
                                  <p:stCondLst>
                                    <p:cond delay="0"/>
                                  </p:stCondLst>
                                  <p:childTnLst>
                                    <p:animEffect transition="out" filter="fade">
                                      <p:cBhvr>
                                        <p:cTn id="611" dur="500"/>
                                        <p:tgtEl>
                                          <p:spTgt spid="361"/>
                                        </p:tgtEl>
                                      </p:cBhvr>
                                    </p:animEffect>
                                    <p:set>
                                      <p:cBhvr>
                                        <p:cTn id="612" dur="1" fill="hold">
                                          <p:stCondLst>
                                            <p:cond delay="499"/>
                                          </p:stCondLst>
                                        </p:cTn>
                                        <p:tgtEl>
                                          <p:spTgt spid="361"/>
                                        </p:tgtEl>
                                        <p:attrNameLst>
                                          <p:attrName>style.visibility</p:attrName>
                                        </p:attrNameLst>
                                      </p:cBhvr>
                                      <p:to>
                                        <p:strVal val="hidden"/>
                                      </p:to>
                                    </p:set>
                                  </p:childTnLst>
                                </p:cTn>
                              </p:par>
                              <p:par>
                                <p:cTn id="613" presetID="10" presetClass="exit" presetSubtype="0" fill="hold" nodeType="withEffect">
                                  <p:stCondLst>
                                    <p:cond delay="0"/>
                                  </p:stCondLst>
                                  <p:childTnLst>
                                    <p:animEffect transition="out" filter="fade">
                                      <p:cBhvr>
                                        <p:cTn id="614" dur="500"/>
                                        <p:tgtEl>
                                          <p:spTgt spid="253"/>
                                        </p:tgtEl>
                                      </p:cBhvr>
                                    </p:animEffect>
                                    <p:set>
                                      <p:cBhvr>
                                        <p:cTn id="615" dur="1" fill="hold">
                                          <p:stCondLst>
                                            <p:cond delay="499"/>
                                          </p:stCondLst>
                                        </p:cTn>
                                        <p:tgtEl>
                                          <p:spTgt spid="253"/>
                                        </p:tgtEl>
                                        <p:attrNameLst>
                                          <p:attrName>style.visibility</p:attrName>
                                        </p:attrNameLst>
                                      </p:cBhvr>
                                      <p:to>
                                        <p:strVal val="hidden"/>
                                      </p:to>
                                    </p:set>
                                  </p:childTnLst>
                                </p:cTn>
                              </p:par>
                              <p:par>
                                <p:cTn id="616" presetID="10" presetClass="exit" presetSubtype="0" fill="hold" nodeType="withEffect">
                                  <p:stCondLst>
                                    <p:cond delay="0"/>
                                  </p:stCondLst>
                                  <p:childTnLst>
                                    <p:animEffect transition="out" filter="fade">
                                      <p:cBhvr>
                                        <p:cTn id="617" dur="500"/>
                                        <p:tgtEl>
                                          <p:spTgt spid="359"/>
                                        </p:tgtEl>
                                      </p:cBhvr>
                                    </p:animEffect>
                                    <p:set>
                                      <p:cBhvr>
                                        <p:cTn id="618" dur="1" fill="hold">
                                          <p:stCondLst>
                                            <p:cond delay="499"/>
                                          </p:stCondLst>
                                        </p:cTn>
                                        <p:tgtEl>
                                          <p:spTgt spid="359"/>
                                        </p:tgtEl>
                                        <p:attrNameLst>
                                          <p:attrName>style.visibility</p:attrName>
                                        </p:attrNameLst>
                                      </p:cBhvr>
                                      <p:to>
                                        <p:strVal val="hidden"/>
                                      </p:to>
                                    </p:set>
                                  </p:childTnLst>
                                </p:cTn>
                              </p:par>
                              <p:par>
                                <p:cTn id="619" presetID="10" presetClass="exit" presetSubtype="0" fill="hold" nodeType="withEffect">
                                  <p:stCondLst>
                                    <p:cond delay="0"/>
                                  </p:stCondLst>
                                  <p:childTnLst>
                                    <p:animEffect transition="out" filter="fade">
                                      <p:cBhvr>
                                        <p:cTn id="620" dur="500"/>
                                        <p:tgtEl>
                                          <p:spTgt spid="255"/>
                                        </p:tgtEl>
                                      </p:cBhvr>
                                    </p:animEffect>
                                    <p:set>
                                      <p:cBhvr>
                                        <p:cTn id="621" dur="1" fill="hold">
                                          <p:stCondLst>
                                            <p:cond delay="499"/>
                                          </p:stCondLst>
                                        </p:cTn>
                                        <p:tgtEl>
                                          <p:spTgt spid="255"/>
                                        </p:tgtEl>
                                        <p:attrNameLst>
                                          <p:attrName>style.visibility</p:attrName>
                                        </p:attrNameLst>
                                      </p:cBhvr>
                                      <p:to>
                                        <p:strVal val="hidden"/>
                                      </p:to>
                                    </p:set>
                                  </p:childTnLst>
                                </p:cTn>
                              </p:par>
                              <p:par>
                                <p:cTn id="622" presetID="10" presetClass="exit" presetSubtype="0" fill="hold" nodeType="withEffect">
                                  <p:stCondLst>
                                    <p:cond delay="0"/>
                                  </p:stCondLst>
                                  <p:childTnLst>
                                    <p:animEffect transition="out" filter="fade">
                                      <p:cBhvr>
                                        <p:cTn id="623" dur="500"/>
                                        <p:tgtEl>
                                          <p:spTgt spid="335"/>
                                        </p:tgtEl>
                                      </p:cBhvr>
                                    </p:animEffect>
                                    <p:set>
                                      <p:cBhvr>
                                        <p:cTn id="624" dur="1" fill="hold">
                                          <p:stCondLst>
                                            <p:cond delay="499"/>
                                          </p:stCondLst>
                                        </p:cTn>
                                        <p:tgtEl>
                                          <p:spTgt spid="335"/>
                                        </p:tgtEl>
                                        <p:attrNameLst>
                                          <p:attrName>style.visibility</p:attrName>
                                        </p:attrNameLst>
                                      </p:cBhvr>
                                      <p:to>
                                        <p:strVal val="hidden"/>
                                      </p:to>
                                    </p:set>
                                  </p:childTnLst>
                                </p:cTn>
                              </p:par>
                              <p:par>
                                <p:cTn id="625" presetID="7" presetClass="emph" presetSubtype="1" nodeType="withEffect">
                                  <p:stCondLst>
                                    <p:cond delay="0"/>
                                  </p:stCondLst>
                                  <p:childTnLst>
                                    <p:set>
                                      <p:cBhvr>
                                        <p:cTn id="626" dur="500"/>
                                        <p:tgtEl>
                                          <p:spTgt spid="169"/>
                                        </p:tgtEl>
                                        <p:attrNameLst>
                                          <p:attrName>stroke.color</p:attrName>
                                        </p:attrNameLst>
                                      </p:cBhvr>
                                      <p:to>
                                        <p:clrVal>
                                          <a:schemeClr val="hlink"/>
                                        </p:clrVal>
                                      </p:to>
                                    </p:set>
                                    <p:set>
                                      <p:cBhvr>
                                        <p:cTn id="627" dur="500"/>
                                        <p:tgtEl>
                                          <p:spTgt spid="169"/>
                                        </p:tgtEl>
                                        <p:attrNameLst>
                                          <p:attrName>stroke.on</p:attrName>
                                        </p:attrNameLst>
                                      </p:cBhvr>
                                      <p:to>
                                        <p:strVal val="true"/>
                                      </p:to>
                                    </p:set>
                                  </p:childTnLst>
                                  <p:subTnLst>
                                    <p:animClr clrSpc="rgb" dir="cw">
                                      <p:cBhvr override="childStyle">
                                        <p:cTn dur="1" fill="hold" display="0" masterRel="nextClick" afterEffect="1"/>
                                        <p:tgtEl>
                                          <p:spTgt spid="169"/>
                                        </p:tgtEl>
                                        <p:attrNameLst>
                                          <p:attrName>ppt_c</p:attrName>
                                        </p:attrNameLst>
                                      </p:cBhvr>
                                      <p:to>
                                        <a:schemeClr val="hlink"/>
                                      </p:to>
                                    </p:animClr>
                                  </p:subTnLst>
                                </p:cTn>
                              </p:par>
                              <p:par>
                                <p:cTn id="628" presetID="7" presetClass="emph" presetSubtype="1" nodeType="withEffect">
                                  <p:stCondLst>
                                    <p:cond delay="0"/>
                                  </p:stCondLst>
                                  <p:childTnLst>
                                    <p:set>
                                      <p:cBhvr>
                                        <p:cTn id="629" dur="500"/>
                                        <p:tgtEl>
                                          <p:spTgt spid="214"/>
                                        </p:tgtEl>
                                        <p:attrNameLst>
                                          <p:attrName>stroke.color</p:attrName>
                                        </p:attrNameLst>
                                      </p:cBhvr>
                                      <p:to>
                                        <p:clrVal>
                                          <a:schemeClr val="hlink"/>
                                        </p:clrVal>
                                      </p:to>
                                    </p:set>
                                    <p:set>
                                      <p:cBhvr>
                                        <p:cTn id="630" dur="500"/>
                                        <p:tgtEl>
                                          <p:spTgt spid="214"/>
                                        </p:tgtEl>
                                        <p:attrNameLst>
                                          <p:attrName>stroke.on</p:attrName>
                                        </p:attrNameLst>
                                      </p:cBhvr>
                                      <p:to>
                                        <p:strVal val="true"/>
                                      </p:to>
                                    </p:set>
                                  </p:childTnLst>
                                  <p:subTnLst>
                                    <p:animClr clrSpc="rgb" dir="cw">
                                      <p:cBhvr override="childStyle">
                                        <p:cTn dur="1" fill="hold" display="0" masterRel="nextClick" afterEffect="1"/>
                                        <p:tgtEl>
                                          <p:spTgt spid="214"/>
                                        </p:tgtEl>
                                        <p:attrNameLst>
                                          <p:attrName>ppt_c</p:attrName>
                                        </p:attrNameLst>
                                      </p:cBhvr>
                                      <p:to>
                                        <a:schemeClr val="hlink"/>
                                      </p:to>
                                    </p:animClr>
                                  </p:subTnLst>
                                </p:cTn>
                              </p:par>
                              <p:par>
                                <p:cTn id="631" presetID="7" presetClass="emph" presetSubtype="1" nodeType="withEffect">
                                  <p:stCondLst>
                                    <p:cond delay="0"/>
                                  </p:stCondLst>
                                  <p:childTnLst>
                                    <p:set>
                                      <p:cBhvr>
                                        <p:cTn id="632" dur="500"/>
                                        <p:tgtEl>
                                          <p:spTgt spid="227"/>
                                        </p:tgtEl>
                                        <p:attrNameLst>
                                          <p:attrName>stroke.color</p:attrName>
                                        </p:attrNameLst>
                                      </p:cBhvr>
                                      <p:to>
                                        <p:clrVal>
                                          <a:schemeClr val="hlink"/>
                                        </p:clrVal>
                                      </p:to>
                                    </p:set>
                                    <p:set>
                                      <p:cBhvr>
                                        <p:cTn id="633" dur="500"/>
                                        <p:tgtEl>
                                          <p:spTgt spid="227"/>
                                        </p:tgtEl>
                                        <p:attrNameLst>
                                          <p:attrName>stroke.on</p:attrName>
                                        </p:attrNameLst>
                                      </p:cBhvr>
                                      <p:to>
                                        <p:strVal val="true"/>
                                      </p:to>
                                    </p:set>
                                  </p:childTnLst>
                                  <p:subTnLst>
                                    <p:animClr clrSpc="rgb" dir="cw">
                                      <p:cBhvr override="childStyle">
                                        <p:cTn dur="1" fill="hold" display="0" masterRel="nextClick" afterEffect="1"/>
                                        <p:tgtEl>
                                          <p:spTgt spid="227"/>
                                        </p:tgtEl>
                                        <p:attrNameLst>
                                          <p:attrName>ppt_c</p:attrName>
                                        </p:attrNameLst>
                                      </p:cBhvr>
                                      <p:to>
                                        <a:schemeClr val="hlink"/>
                                      </p:to>
                                    </p:animClr>
                                  </p:subTnLst>
                                </p:cTn>
                              </p:par>
                              <p:par>
                                <p:cTn id="634" presetID="7" presetClass="emph" presetSubtype="1" nodeType="withEffect">
                                  <p:stCondLst>
                                    <p:cond delay="0"/>
                                  </p:stCondLst>
                                  <p:childTnLst>
                                    <p:set>
                                      <p:cBhvr>
                                        <p:cTn id="635" dur="500"/>
                                        <p:tgtEl>
                                          <p:spTgt spid="256"/>
                                        </p:tgtEl>
                                        <p:attrNameLst>
                                          <p:attrName>stroke.color</p:attrName>
                                        </p:attrNameLst>
                                      </p:cBhvr>
                                      <p:to>
                                        <p:clrVal>
                                          <a:schemeClr val="hlink"/>
                                        </p:clrVal>
                                      </p:to>
                                    </p:set>
                                    <p:set>
                                      <p:cBhvr>
                                        <p:cTn id="636" dur="500"/>
                                        <p:tgtEl>
                                          <p:spTgt spid="256"/>
                                        </p:tgtEl>
                                        <p:attrNameLst>
                                          <p:attrName>stroke.on</p:attrName>
                                        </p:attrNameLst>
                                      </p:cBhvr>
                                      <p:to>
                                        <p:strVal val="true"/>
                                      </p:to>
                                    </p:set>
                                  </p:childTnLst>
                                  <p:subTnLst>
                                    <p:animClr clrSpc="rgb" dir="cw">
                                      <p:cBhvr override="childStyle">
                                        <p:cTn dur="1" fill="hold" display="0" masterRel="nextClick" afterEffect="1"/>
                                        <p:tgtEl>
                                          <p:spTgt spid="256"/>
                                        </p:tgtEl>
                                        <p:attrNameLst>
                                          <p:attrName>ppt_c</p:attrName>
                                        </p:attrNameLst>
                                      </p:cBhvr>
                                      <p:to>
                                        <a:schemeClr val="hlink"/>
                                      </p:to>
                                    </p:animClr>
                                  </p:subTnLst>
                                </p:cTn>
                              </p:par>
                            </p:childTnLst>
                          </p:cTn>
                        </p:par>
                        <p:par>
                          <p:cTn id="637" fill="hold">
                            <p:stCondLst>
                              <p:cond delay="1000"/>
                            </p:stCondLst>
                            <p:childTnLst>
                              <p:par>
                                <p:cTn id="638" presetID="10" presetClass="entr" presetSubtype="0" fill="hold" nodeType="afterEffect">
                                  <p:stCondLst>
                                    <p:cond delay="0"/>
                                  </p:stCondLst>
                                  <p:childTnLst>
                                    <p:set>
                                      <p:cBhvr>
                                        <p:cTn id="639" dur="1" fill="hold">
                                          <p:stCondLst>
                                            <p:cond delay="0"/>
                                          </p:stCondLst>
                                        </p:cTn>
                                        <p:tgtEl>
                                          <p:spTgt spid="153">
                                            <p:txEl>
                                              <p:pRg st="0" end="0"/>
                                            </p:txEl>
                                          </p:spTgt>
                                        </p:tgtEl>
                                        <p:attrNameLst>
                                          <p:attrName>style.visibility</p:attrName>
                                        </p:attrNameLst>
                                      </p:cBhvr>
                                      <p:to>
                                        <p:strVal val="visible"/>
                                      </p:to>
                                    </p:set>
                                    <p:animEffect transition="in" filter="fade">
                                      <p:cBhvr>
                                        <p:cTn id="640" dur="500"/>
                                        <p:tgtEl>
                                          <p:spTgt spid="153">
                                            <p:txEl>
                                              <p:pRg st="0" end="0"/>
                                            </p:txEl>
                                          </p:spTgt>
                                        </p:tgtEl>
                                      </p:cBhvr>
                                    </p:animEffect>
                                  </p:childTnLst>
                                </p:cTn>
                              </p:par>
                              <p:par>
                                <p:cTn id="641" presetID="10" presetClass="entr" presetSubtype="0" fill="hold" nodeType="withEffect">
                                  <p:stCondLst>
                                    <p:cond delay="0"/>
                                  </p:stCondLst>
                                  <p:childTnLst>
                                    <p:set>
                                      <p:cBhvr>
                                        <p:cTn id="642" dur="1" fill="hold">
                                          <p:stCondLst>
                                            <p:cond delay="0"/>
                                          </p:stCondLst>
                                        </p:cTn>
                                        <p:tgtEl>
                                          <p:spTgt spid="154">
                                            <p:txEl>
                                              <p:pRg st="0" end="0"/>
                                            </p:txEl>
                                          </p:spTgt>
                                        </p:tgtEl>
                                        <p:attrNameLst>
                                          <p:attrName>style.visibility</p:attrName>
                                        </p:attrNameLst>
                                      </p:cBhvr>
                                      <p:to>
                                        <p:strVal val="visible"/>
                                      </p:to>
                                    </p:set>
                                    <p:animEffect transition="in" filter="fade">
                                      <p:cBhvr>
                                        <p:cTn id="643" dur="500"/>
                                        <p:tgtEl>
                                          <p:spTgt spid="154">
                                            <p:txEl>
                                              <p:pRg st="0" end="0"/>
                                            </p:txEl>
                                          </p:spTgt>
                                        </p:tgtEl>
                                      </p:cBhvr>
                                    </p:animEffect>
                                  </p:childTnLst>
                                </p:cTn>
                              </p:par>
                              <p:par>
                                <p:cTn id="644" presetID="10" presetClass="entr" presetSubtype="0" fill="hold" nodeType="withEffect">
                                  <p:stCondLst>
                                    <p:cond delay="0"/>
                                  </p:stCondLst>
                                  <p:childTnLst>
                                    <p:set>
                                      <p:cBhvr>
                                        <p:cTn id="645" dur="1" fill="hold">
                                          <p:stCondLst>
                                            <p:cond delay="0"/>
                                          </p:stCondLst>
                                        </p:cTn>
                                        <p:tgtEl>
                                          <p:spTgt spid="155">
                                            <p:txEl>
                                              <p:pRg st="0" end="0"/>
                                            </p:txEl>
                                          </p:spTgt>
                                        </p:tgtEl>
                                        <p:attrNameLst>
                                          <p:attrName>style.visibility</p:attrName>
                                        </p:attrNameLst>
                                      </p:cBhvr>
                                      <p:to>
                                        <p:strVal val="visible"/>
                                      </p:to>
                                    </p:set>
                                    <p:animEffect transition="in" filter="fade">
                                      <p:cBhvr>
                                        <p:cTn id="646" dur="500"/>
                                        <p:tgtEl>
                                          <p:spTgt spid="155">
                                            <p:txEl>
                                              <p:pRg st="0" end="0"/>
                                            </p:txEl>
                                          </p:spTgt>
                                        </p:tgtEl>
                                      </p:cBhvr>
                                    </p:animEffect>
                                  </p:childTnLst>
                                </p:cTn>
                              </p:par>
                              <p:par>
                                <p:cTn id="647" presetID="10" presetClass="entr" presetSubtype="0" fill="hold" nodeType="withEffect">
                                  <p:stCondLst>
                                    <p:cond delay="0"/>
                                  </p:stCondLst>
                                  <p:childTnLst>
                                    <p:set>
                                      <p:cBhvr>
                                        <p:cTn id="648" dur="1" fill="hold">
                                          <p:stCondLst>
                                            <p:cond delay="0"/>
                                          </p:stCondLst>
                                        </p:cTn>
                                        <p:tgtEl>
                                          <p:spTgt spid="156">
                                            <p:txEl>
                                              <p:pRg st="0" end="0"/>
                                            </p:txEl>
                                          </p:spTgt>
                                        </p:tgtEl>
                                        <p:attrNameLst>
                                          <p:attrName>style.visibility</p:attrName>
                                        </p:attrNameLst>
                                      </p:cBhvr>
                                      <p:to>
                                        <p:strVal val="visible"/>
                                      </p:to>
                                    </p:set>
                                    <p:animEffect transition="in" filter="fade">
                                      <p:cBhvr>
                                        <p:cTn id="649" dur="500"/>
                                        <p:tgtEl>
                                          <p:spTgt spid="156">
                                            <p:txEl>
                                              <p:pRg st="0" end="0"/>
                                            </p:txEl>
                                          </p:spTgt>
                                        </p:tgtEl>
                                      </p:cBhvr>
                                    </p:animEffect>
                                  </p:childTnLst>
                                </p:cTn>
                              </p:par>
                            </p:childTnLst>
                          </p:cTn>
                        </p:par>
                      </p:childTnLst>
                    </p:cTn>
                  </p:par>
                  <p:par>
                    <p:cTn id="650" fill="hold">
                      <p:stCondLst>
                        <p:cond delay="indefinite"/>
                      </p:stCondLst>
                      <p:childTnLst>
                        <p:par>
                          <p:cTn id="651" fill="hold">
                            <p:stCondLst>
                              <p:cond delay="0"/>
                            </p:stCondLst>
                            <p:childTnLst>
                              <p:par>
                                <p:cTn id="652" presetID="7" presetClass="emph" presetSubtype="1" nodeType="clickEffect">
                                  <p:stCondLst>
                                    <p:cond delay="0"/>
                                  </p:stCondLst>
                                  <p:childTnLst>
                                    <p:set>
                                      <p:cBhvr>
                                        <p:cTn id="653" dur="500"/>
                                        <p:tgtEl>
                                          <p:spTgt spid="6"/>
                                        </p:tgtEl>
                                        <p:attrNameLst>
                                          <p:attrName>stroke.color</p:attrName>
                                        </p:attrNameLst>
                                      </p:cBhvr>
                                      <p:to>
                                        <p:clrVal>
                                          <a:schemeClr val="tx1"/>
                                        </p:clrVal>
                                      </p:to>
                                    </p:set>
                                    <p:set>
                                      <p:cBhvr>
                                        <p:cTn id="654" dur="500"/>
                                        <p:tgtEl>
                                          <p:spTgt spid="6"/>
                                        </p:tgtEl>
                                        <p:attrNameLst>
                                          <p:attrName>stroke.on</p:attrName>
                                        </p:attrNameLst>
                                      </p:cBhvr>
                                      <p:to>
                                        <p:strVal val="true"/>
                                      </p:to>
                                    </p:set>
                                  </p:childTnLst>
                                  <p:subTnLst>
                                    <p:animClr clrSpc="rgb" dir="cw">
                                      <p:cBhvr override="childStyle">
                                        <p:cTn dur="1" fill="hold" display="0" masterRel="nextClick" afterEffect="1"/>
                                        <p:tgtEl>
                                          <p:spTgt spid="6"/>
                                        </p:tgtEl>
                                        <p:attrNameLst>
                                          <p:attrName>ppt_c</p:attrName>
                                        </p:attrNameLst>
                                      </p:cBhvr>
                                      <p:to>
                                        <a:schemeClr val="tx1"/>
                                      </p:to>
                                    </p:animClr>
                                  </p:subTnLst>
                                </p:cTn>
                              </p:par>
                              <p:par>
                                <p:cTn id="655" presetID="7" presetClass="emph" presetSubtype="1" nodeType="withEffect">
                                  <p:stCondLst>
                                    <p:cond delay="0"/>
                                  </p:stCondLst>
                                  <p:childTnLst>
                                    <p:set>
                                      <p:cBhvr>
                                        <p:cTn id="656" dur="500"/>
                                        <p:tgtEl>
                                          <p:spTgt spid="190"/>
                                        </p:tgtEl>
                                        <p:attrNameLst>
                                          <p:attrName>stroke.color</p:attrName>
                                        </p:attrNameLst>
                                      </p:cBhvr>
                                      <p:to>
                                        <p:clrVal>
                                          <a:schemeClr val="tx1"/>
                                        </p:clrVal>
                                      </p:to>
                                    </p:set>
                                    <p:set>
                                      <p:cBhvr>
                                        <p:cTn id="657" dur="500"/>
                                        <p:tgtEl>
                                          <p:spTgt spid="190"/>
                                        </p:tgtEl>
                                        <p:attrNameLst>
                                          <p:attrName>stroke.on</p:attrName>
                                        </p:attrNameLst>
                                      </p:cBhvr>
                                      <p:to>
                                        <p:strVal val="true"/>
                                      </p:to>
                                    </p:set>
                                  </p:childTnLst>
                                  <p:subTnLst>
                                    <p:animClr clrSpc="rgb" dir="cw">
                                      <p:cBhvr override="childStyle">
                                        <p:cTn dur="1" fill="hold" display="0" masterRel="nextClick" afterEffect="1"/>
                                        <p:tgtEl>
                                          <p:spTgt spid="190"/>
                                        </p:tgtEl>
                                        <p:attrNameLst>
                                          <p:attrName>ppt_c</p:attrName>
                                        </p:attrNameLst>
                                      </p:cBhvr>
                                      <p:to>
                                        <a:schemeClr val="tx1"/>
                                      </p:to>
                                    </p:animClr>
                                  </p:subTnLst>
                                </p:cTn>
                              </p:par>
                              <p:par>
                                <p:cTn id="658" presetID="7" presetClass="emph" presetSubtype="1" nodeType="withEffect">
                                  <p:stCondLst>
                                    <p:cond delay="0"/>
                                  </p:stCondLst>
                                  <p:childTnLst>
                                    <p:set>
                                      <p:cBhvr>
                                        <p:cTn id="659" dur="500"/>
                                        <p:tgtEl>
                                          <p:spTgt spid="220"/>
                                        </p:tgtEl>
                                        <p:attrNameLst>
                                          <p:attrName>stroke.color</p:attrName>
                                        </p:attrNameLst>
                                      </p:cBhvr>
                                      <p:to>
                                        <p:clrVal>
                                          <a:schemeClr val="tx1"/>
                                        </p:clrVal>
                                      </p:to>
                                    </p:set>
                                    <p:set>
                                      <p:cBhvr>
                                        <p:cTn id="660" dur="500"/>
                                        <p:tgtEl>
                                          <p:spTgt spid="220"/>
                                        </p:tgtEl>
                                        <p:attrNameLst>
                                          <p:attrName>stroke.on</p:attrName>
                                        </p:attrNameLst>
                                      </p:cBhvr>
                                      <p:to>
                                        <p:strVal val="true"/>
                                      </p:to>
                                    </p:set>
                                  </p:childTnLst>
                                  <p:subTnLst>
                                    <p:animClr clrSpc="rgb" dir="cw">
                                      <p:cBhvr override="childStyle">
                                        <p:cTn dur="1" fill="hold" display="0" masterRel="nextClick" afterEffect="1"/>
                                        <p:tgtEl>
                                          <p:spTgt spid="220"/>
                                        </p:tgtEl>
                                        <p:attrNameLst>
                                          <p:attrName>ppt_c</p:attrName>
                                        </p:attrNameLst>
                                      </p:cBhvr>
                                      <p:to>
                                        <a:schemeClr val="tx1"/>
                                      </p:to>
                                    </p:animClr>
                                  </p:subTnLst>
                                </p:cTn>
                              </p:par>
                              <p:par>
                                <p:cTn id="661" presetID="7" presetClass="emph" presetSubtype="1" nodeType="withEffect">
                                  <p:stCondLst>
                                    <p:cond delay="0"/>
                                  </p:stCondLst>
                                  <p:childTnLst>
                                    <p:set>
                                      <p:cBhvr>
                                        <p:cTn id="662" dur="500"/>
                                        <p:tgtEl>
                                          <p:spTgt spid="306"/>
                                        </p:tgtEl>
                                        <p:attrNameLst>
                                          <p:attrName>stroke.color</p:attrName>
                                        </p:attrNameLst>
                                      </p:cBhvr>
                                      <p:to>
                                        <p:clrVal>
                                          <a:schemeClr val="tx1"/>
                                        </p:clrVal>
                                      </p:to>
                                    </p:set>
                                    <p:set>
                                      <p:cBhvr>
                                        <p:cTn id="663" dur="500"/>
                                        <p:tgtEl>
                                          <p:spTgt spid="306"/>
                                        </p:tgtEl>
                                        <p:attrNameLst>
                                          <p:attrName>stroke.on</p:attrName>
                                        </p:attrNameLst>
                                      </p:cBhvr>
                                      <p:to>
                                        <p:strVal val="true"/>
                                      </p:to>
                                    </p:set>
                                  </p:childTnLst>
                                  <p:subTnLst>
                                    <p:animClr clrSpc="rgb" dir="cw">
                                      <p:cBhvr override="childStyle">
                                        <p:cTn dur="1" fill="hold" display="0" masterRel="nextClick" afterEffect="1"/>
                                        <p:tgtEl>
                                          <p:spTgt spid="306"/>
                                        </p:tgtEl>
                                        <p:attrNameLst>
                                          <p:attrName>ppt_c</p:attrName>
                                        </p:attrNameLst>
                                      </p:cBhvr>
                                      <p:to>
                                        <a:schemeClr val="tx1"/>
                                      </p:to>
                                    </p:animClr>
                                  </p:subTnLst>
                                </p:cTn>
                              </p:par>
                              <p:par>
                                <p:cTn id="664" presetID="7" presetClass="emph" presetSubtype="1" nodeType="withEffect">
                                  <p:stCondLst>
                                    <p:cond delay="0"/>
                                  </p:stCondLst>
                                  <p:childTnLst>
                                    <p:set>
                                      <p:cBhvr>
                                        <p:cTn id="665" dur="500"/>
                                        <p:tgtEl>
                                          <p:spTgt spid="222"/>
                                        </p:tgtEl>
                                        <p:attrNameLst>
                                          <p:attrName>stroke.color</p:attrName>
                                        </p:attrNameLst>
                                      </p:cBhvr>
                                      <p:to>
                                        <p:clrVal>
                                          <a:schemeClr val="tx1"/>
                                        </p:clrVal>
                                      </p:to>
                                    </p:set>
                                    <p:set>
                                      <p:cBhvr>
                                        <p:cTn id="666" dur="500"/>
                                        <p:tgtEl>
                                          <p:spTgt spid="222"/>
                                        </p:tgtEl>
                                        <p:attrNameLst>
                                          <p:attrName>stroke.on</p:attrName>
                                        </p:attrNameLst>
                                      </p:cBhvr>
                                      <p:to>
                                        <p:strVal val="true"/>
                                      </p:to>
                                    </p:set>
                                  </p:childTnLst>
                                  <p:subTnLst>
                                    <p:animClr clrSpc="rgb" dir="cw">
                                      <p:cBhvr override="childStyle">
                                        <p:cTn dur="1" fill="hold" display="0" masterRel="nextClick" afterEffect="1"/>
                                        <p:tgtEl>
                                          <p:spTgt spid="222"/>
                                        </p:tgtEl>
                                        <p:attrNameLst>
                                          <p:attrName>ppt_c</p:attrName>
                                        </p:attrNameLst>
                                      </p:cBhvr>
                                      <p:to>
                                        <a:schemeClr val="tx1"/>
                                      </p:to>
                                    </p:animClr>
                                  </p:subTnLst>
                                </p:cTn>
                              </p:par>
                              <p:par>
                                <p:cTn id="667" presetID="7" presetClass="emph" presetSubtype="1" nodeType="withEffect">
                                  <p:stCondLst>
                                    <p:cond delay="0"/>
                                  </p:stCondLst>
                                  <p:childTnLst>
                                    <p:set>
                                      <p:cBhvr>
                                        <p:cTn id="668" dur="500"/>
                                        <p:tgtEl>
                                          <p:spTgt spid="308"/>
                                        </p:tgtEl>
                                        <p:attrNameLst>
                                          <p:attrName>stroke.color</p:attrName>
                                        </p:attrNameLst>
                                      </p:cBhvr>
                                      <p:to>
                                        <p:clrVal>
                                          <a:schemeClr val="tx1"/>
                                        </p:clrVal>
                                      </p:to>
                                    </p:set>
                                    <p:set>
                                      <p:cBhvr>
                                        <p:cTn id="669" dur="500"/>
                                        <p:tgtEl>
                                          <p:spTgt spid="308"/>
                                        </p:tgtEl>
                                        <p:attrNameLst>
                                          <p:attrName>stroke.on</p:attrName>
                                        </p:attrNameLst>
                                      </p:cBhvr>
                                      <p:to>
                                        <p:strVal val="true"/>
                                      </p:to>
                                    </p:set>
                                  </p:childTnLst>
                                  <p:subTnLst>
                                    <p:animClr clrSpc="rgb" dir="cw">
                                      <p:cBhvr override="childStyle">
                                        <p:cTn dur="1" fill="hold" display="0" masterRel="nextClick" afterEffect="1"/>
                                        <p:tgtEl>
                                          <p:spTgt spid="308"/>
                                        </p:tgtEl>
                                        <p:attrNameLst>
                                          <p:attrName>ppt_c</p:attrName>
                                        </p:attrNameLst>
                                      </p:cBhvr>
                                      <p:to>
                                        <a:schemeClr val="tx1"/>
                                      </p:to>
                                    </p:animClr>
                                  </p:subTnLst>
                                </p:cTn>
                              </p:par>
                              <p:par>
                                <p:cTn id="670" presetID="7" presetClass="emph" presetSubtype="1" nodeType="withEffect">
                                  <p:stCondLst>
                                    <p:cond delay="0"/>
                                  </p:stCondLst>
                                  <p:childTnLst>
                                    <p:set>
                                      <p:cBhvr>
                                        <p:cTn id="671" dur="500"/>
                                        <p:tgtEl>
                                          <p:spTgt spid="224"/>
                                        </p:tgtEl>
                                        <p:attrNameLst>
                                          <p:attrName>stroke.color</p:attrName>
                                        </p:attrNameLst>
                                      </p:cBhvr>
                                      <p:to>
                                        <p:clrVal>
                                          <a:schemeClr val="tx1"/>
                                        </p:clrVal>
                                      </p:to>
                                    </p:set>
                                    <p:set>
                                      <p:cBhvr>
                                        <p:cTn id="672" dur="500"/>
                                        <p:tgtEl>
                                          <p:spTgt spid="224"/>
                                        </p:tgtEl>
                                        <p:attrNameLst>
                                          <p:attrName>stroke.on</p:attrName>
                                        </p:attrNameLst>
                                      </p:cBhvr>
                                      <p:to>
                                        <p:strVal val="true"/>
                                      </p:to>
                                    </p:set>
                                  </p:childTnLst>
                                  <p:subTnLst>
                                    <p:animClr clrSpc="rgb" dir="cw">
                                      <p:cBhvr override="childStyle">
                                        <p:cTn dur="1" fill="hold" display="0" masterRel="nextClick" afterEffect="1"/>
                                        <p:tgtEl>
                                          <p:spTgt spid="224"/>
                                        </p:tgtEl>
                                        <p:attrNameLst>
                                          <p:attrName>ppt_c</p:attrName>
                                        </p:attrNameLst>
                                      </p:cBhvr>
                                      <p:to>
                                        <a:schemeClr val="tx1"/>
                                      </p:to>
                                    </p:animClr>
                                  </p:subTnLst>
                                </p:cTn>
                              </p:par>
                              <p:par>
                                <p:cTn id="673" presetID="7" presetClass="emph" presetSubtype="1" nodeType="withEffect">
                                  <p:stCondLst>
                                    <p:cond delay="0"/>
                                  </p:stCondLst>
                                  <p:childTnLst>
                                    <p:set>
                                      <p:cBhvr>
                                        <p:cTn id="674" dur="500"/>
                                        <p:tgtEl>
                                          <p:spTgt spid="285"/>
                                        </p:tgtEl>
                                        <p:attrNameLst>
                                          <p:attrName>stroke.color</p:attrName>
                                        </p:attrNameLst>
                                      </p:cBhvr>
                                      <p:to>
                                        <p:clrVal>
                                          <a:schemeClr val="tx1"/>
                                        </p:clrVal>
                                      </p:to>
                                    </p:set>
                                    <p:set>
                                      <p:cBhvr>
                                        <p:cTn id="675" dur="500"/>
                                        <p:tgtEl>
                                          <p:spTgt spid="285"/>
                                        </p:tgtEl>
                                        <p:attrNameLst>
                                          <p:attrName>stroke.on</p:attrName>
                                        </p:attrNameLst>
                                      </p:cBhvr>
                                      <p:to>
                                        <p:strVal val="true"/>
                                      </p:to>
                                    </p:set>
                                  </p:childTnLst>
                                  <p:subTnLst>
                                    <p:animClr clrSpc="rgb" dir="cw">
                                      <p:cBhvr override="childStyle">
                                        <p:cTn dur="1" fill="hold" display="0" masterRel="nextClick" afterEffect="1"/>
                                        <p:tgtEl>
                                          <p:spTgt spid="285"/>
                                        </p:tgtEl>
                                        <p:attrNameLst>
                                          <p:attrName>ppt_c</p:attrName>
                                        </p:attrNameLst>
                                      </p:cBhvr>
                                      <p:to>
                                        <a:schemeClr val="tx1"/>
                                      </p:to>
                                    </p:animClr>
                                  </p:subTnLst>
                                </p:cTn>
                              </p:par>
                              <p:par>
                                <p:cTn id="676" presetID="7" presetClass="emph" presetSubtype="1" nodeType="withEffect">
                                  <p:stCondLst>
                                    <p:cond delay="0"/>
                                  </p:stCondLst>
                                  <p:childTnLst>
                                    <p:set>
                                      <p:cBhvr>
                                        <p:cTn id="677" dur="500"/>
                                        <p:tgtEl>
                                          <p:spTgt spid="205"/>
                                        </p:tgtEl>
                                        <p:attrNameLst>
                                          <p:attrName>stroke.color</p:attrName>
                                        </p:attrNameLst>
                                      </p:cBhvr>
                                      <p:to>
                                        <p:clrVal>
                                          <a:schemeClr val="tx1"/>
                                        </p:clrVal>
                                      </p:to>
                                    </p:set>
                                    <p:set>
                                      <p:cBhvr>
                                        <p:cTn id="678" dur="500"/>
                                        <p:tgtEl>
                                          <p:spTgt spid="205"/>
                                        </p:tgtEl>
                                        <p:attrNameLst>
                                          <p:attrName>stroke.on</p:attrName>
                                        </p:attrNameLst>
                                      </p:cBhvr>
                                      <p:to>
                                        <p:strVal val="true"/>
                                      </p:to>
                                    </p:set>
                                  </p:childTnLst>
                                  <p:subTnLst>
                                    <p:animClr clrSpc="rgb" dir="cw">
                                      <p:cBhvr override="childStyle">
                                        <p:cTn dur="1" fill="hold" display="0" masterRel="nextClick" afterEffect="1"/>
                                        <p:tgtEl>
                                          <p:spTgt spid="205"/>
                                        </p:tgtEl>
                                        <p:attrNameLst>
                                          <p:attrName>ppt_c</p:attrName>
                                        </p:attrNameLst>
                                      </p:cBhvr>
                                      <p:to>
                                        <a:schemeClr val="tx1"/>
                                      </p:to>
                                    </p:animClr>
                                  </p:subTnLst>
                                </p:cTn>
                              </p:par>
                              <p:par>
                                <p:cTn id="679" presetID="7" presetClass="emph" presetSubtype="1" nodeType="withEffect">
                                  <p:stCondLst>
                                    <p:cond delay="0"/>
                                  </p:stCondLst>
                                  <p:childTnLst>
                                    <p:set>
                                      <p:cBhvr>
                                        <p:cTn id="680" dur="500"/>
                                        <p:tgtEl>
                                          <p:spTgt spid="256"/>
                                        </p:tgtEl>
                                        <p:attrNameLst>
                                          <p:attrName>stroke.color</p:attrName>
                                        </p:attrNameLst>
                                      </p:cBhvr>
                                      <p:to>
                                        <p:clrVal>
                                          <a:schemeClr val="tx1"/>
                                        </p:clrVal>
                                      </p:to>
                                    </p:set>
                                    <p:set>
                                      <p:cBhvr>
                                        <p:cTn id="681" dur="500"/>
                                        <p:tgtEl>
                                          <p:spTgt spid="256"/>
                                        </p:tgtEl>
                                        <p:attrNameLst>
                                          <p:attrName>stroke.on</p:attrName>
                                        </p:attrNameLst>
                                      </p:cBhvr>
                                      <p:to>
                                        <p:strVal val="true"/>
                                      </p:to>
                                    </p:set>
                                  </p:childTnLst>
                                  <p:subTnLst>
                                    <p:animClr clrSpc="rgb" dir="cw">
                                      <p:cBhvr override="childStyle">
                                        <p:cTn dur="1" fill="hold" display="0" masterRel="nextClick" afterEffect="1"/>
                                        <p:tgtEl>
                                          <p:spTgt spid="256"/>
                                        </p:tgtEl>
                                        <p:attrNameLst>
                                          <p:attrName>ppt_c</p:attrName>
                                        </p:attrNameLst>
                                      </p:cBhvr>
                                      <p:to>
                                        <a:schemeClr val="tx1"/>
                                      </p:to>
                                    </p:animClr>
                                  </p:subTnLst>
                                </p:cTn>
                              </p:par>
                            </p:childTnLst>
                          </p:cTn>
                        </p:par>
                        <p:par>
                          <p:cTn id="682" fill="hold">
                            <p:stCondLst>
                              <p:cond delay="500"/>
                            </p:stCondLst>
                            <p:childTnLst>
                              <p:par>
                                <p:cTn id="683" presetID="6" presetClass="emph" presetSubtype="0" fill="hold" nodeType="afterEffect">
                                  <p:stCondLst>
                                    <p:cond delay="0"/>
                                  </p:stCondLst>
                                  <p:childTnLst>
                                    <p:animScale>
                                      <p:cBhvr>
                                        <p:cTn id="684" dur="2000" fill="hold"/>
                                        <p:tgtEl>
                                          <p:spTgt spid="6"/>
                                        </p:tgtEl>
                                      </p:cBhvr>
                                      <p:by x="150000" y="150000"/>
                                    </p:animScale>
                                  </p:childTnLst>
                                </p:cTn>
                              </p:par>
                              <p:par>
                                <p:cTn id="685" presetID="6" presetClass="emph" presetSubtype="0" fill="hold" nodeType="withEffect">
                                  <p:stCondLst>
                                    <p:cond delay="0"/>
                                  </p:stCondLst>
                                  <p:childTnLst>
                                    <p:animScale>
                                      <p:cBhvr>
                                        <p:cTn id="686" dur="2000" fill="hold"/>
                                        <p:tgtEl>
                                          <p:spTgt spid="190"/>
                                        </p:tgtEl>
                                      </p:cBhvr>
                                      <p:by x="150000" y="150000"/>
                                    </p:animScale>
                                  </p:childTnLst>
                                </p:cTn>
                              </p:par>
                              <p:par>
                                <p:cTn id="687" presetID="6" presetClass="emph" presetSubtype="0" fill="hold" nodeType="withEffect">
                                  <p:stCondLst>
                                    <p:cond delay="0"/>
                                  </p:stCondLst>
                                  <p:childTnLst>
                                    <p:animScale>
                                      <p:cBhvr>
                                        <p:cTn id="688" dur="2000" fill="hold"/>
                                        <p:tgtEl>
                                          <p:spTgt spid="220"/>
                                        </p:tgtEl>
                                      </p:cBhvr>
                                      <p:by x="150000" y="150000"/>
                                    </p:animScale>
                                  </p:childTnLst>
                                </p:cTn>
                              </p:par>
                              <p:par>
                                <p:cTn id="689" presetID="6" presetClass="emph" presetSubtype="0" fill="hold" nodeType="withEffect">
                                  <p:stCondLst>
                                    <p:cond delay="0"/>
                                  </p:stCondLst>
                                  <p:childTnLst>
                                    <p:animScale>
                                      <p:cBhvr>
                                        <p:cTn id="690" dur="2000" fill="hold"/>
                                        <p:tgtEl>
                                          <p:spTgt spid="306"/>
                                        </p:tgtEl>
                                      </p:cBhvr>
                                      <p:by x="150000" y="150000"/>
                                    </p:animScale>
                                  </p:childTnLst>
                                </p:cTn>
                              </p:par>
                              <p:par>
                                <p:cTn id="691" presetID="6" presetClass="emph" presetSubtype="0" fill="hold" nodeType="withEffect">
                                  <p:stCondLst>
                                    <p:cond delay="0"/>
                                  </p:stCondLst>
                                  <p:childTnLst>
                                    <p:animScale>
                                      <p:cBhvr>
                                        <p:cTn id="692" dur="2000" fill="hold"/>
                                        <p:tgtEl>
                                          <p:spTgt spid="222"/>
                                        </p:tgtEl>
                                      </p:cBhvr>
                                      <p:by x="150000" y="150000"/>
                                    </p:animScale>
                                  </p:childTnLst>
                                </p:cTn>
                              </p:par>
                              <p:par>
                                <p:cTn id="693" presetID="6" presetClass="emph" presetSubtype="0" fill="hold" nodeType="withEffect">
                                  <p:stCondLst>
                                    <p:cond delay="0"/>
                                  </p:stCondLst>
                                  <p:childTnLst>
                                    <p:animScale>
                                      <p:cBhvr>
                                        <p:cTn id="694" dur="2000" fill="hold"/>
                                        <p:tgtEl>
                                          <p:spTgt spid="308"/>
                                        </p:tgtEl>
                                      </p:cBhvr>
                                      <p:by x="150000" y="150000"/>
                                    </p:animScale>
                                  </p:childTnLst>
                                </p:cTn>
                              </p:par>
                              <p:par>
                                <p:cTn id="695" presetID="6" presetClass="emph" presetSubtype="0" fill="hold" nodeType="withEffect">
                                  <p:stCondLst>
                                    <p:cond delay="0"/>
                                  </p:stCondLst>
                                  <p:childTnLst>
                                    <p:animScale>
                                      <p:cBhvr>
                                        <p:cTn id="696" dur="2000" fill="hold"/>
                                        <p:tgtEl>
                                          <p:spTgt spid="224"/>
                                        </p:tgtEl>
                                      </p:cBhvr>
                                      <p:by x="150000" y="150000"/>
                                    </p:animScale>
                                  </p:childTnLst>
                                </p:cTn>
                              </p:par>
                              <p:par>
                                <p:cTn id="697" presetID="6" presetClass="emph" presetSubtype="0" fill="hold" nodeType="withEffect">
                                  <p:stCondLst>
                                    <p:cond delay="0"/>
                                  </p:stCondLst>
                                  <p:childTnLst>
                                    <p:animScale>
                                      <p:cBhvr>
                                        <p:cTn id="698" dur="2000" fill="hold"/>
                                        <p:tgtEl>
                                          <p:spTgt spid="285"/>
                                        </p:tgtEl>
                                      </p:cBhvr>
                                      <p:by x="150000" y="150000"/>
                                    </p:animScale>
                                  </p:childTnLst>
                                </p:cTn>
                              </p:par>
                              <p:par>
                                <p:cTn id="699" presetID="6" presetClass="emph" presetSubtype="0" fill="hold" nodeType="withEffect">
                                  <p:stCondLst>
                                    <p:cond delay="0"/>
                                  </p:stCondLst>
                                  <p:childTnLst>
                                    <p:animScale>
                                      <p:cBhvr>
                                        <p:cTn id="700" dur="2000" fill="hold"/>
                                        <p:tgtEl>
                                          <p:spTgt spid="205"/>
                                        </p:tgtEl>
                                      </p:cBhvr>
                                      <p:by x="150000" y="150000"/>
                                    </p:animScale>
                                  </p:childTnLst>
                                </p:cTn>
                              </p:par>
                              <p:par>
                                <p:cTn id="701" presetID="6" presetClass="emph" presetSubtype="0" fill="hold" nodeType="withEffect">
                                  <p:stCondLst>
                                    <p:cond delay="0"/>
                                  </p:stCondLst>
                                  <p:childTnLst>
                                    <p:animScale>
                                      <p:cBhvr>
                                        <p:cTn id="702" dur="2000" fill="hold"/>
                                        <p:tgtEl>
                                          <p:spTgt spid="256"/>
                                        </p:tgtEl>
                                      </p:cBhvr>
                                      <p:by x="150000" y="150000"/>
                                    </p:animScale>
                                  </p:childTnLst>
                                </p:cTn>
                              </p:par>
                            </p:childTnLst>
                          </p:cTn>
                        </p:par>
                        <p:par>
                          <p:cTn id="703" fill="hold">
                            <p:stCondLst>
                              <p:cond delay="2500"/>
                            </p:stCondLst>
                            <p:childTnLst>
                              <p:par>
                                <p:cTn id="704" presetID="10" presetClass="entr" presetSubtype="0" fill="hold" grpId="0" nodeType="afterEffect">
                                  <p:stCondLst>
                                    <p:cond delay="0"/>
                                  </p:stCondLst>
                                  <p:childTnLst>
                                    <p:set>
                                      <p:cBhvr>
                                        <p:cTn id="705" dur="1" fill="hold">
                                          <p:stCondLst>
                                            <p:cond delay="0"/>
                                          </p:stCondLst>
                                        </p:cTn>
                                        <p:tgtEl>
                                          <p:spTgt spid="280"/>
                                        </p:tgtEl>
                                        <p:attrNameLst>
                                          <p:attrName>style.visibility</p:attrName>
                                        </p:attrNameLst>
                                      </p:cBhvr>
                                      <p:to>
                                        <p:strVal val="visible"/>
                                      </p:to>
                                    </p:set>
                                    <p:animEffect transition="in" filter="fade">
                                      <p:cBhvr>
                                        <p:cTn id="706" dur="500"/>
                                        <p:tgtEl>
                                          <p:spTgt spid="280"/>
                                        </p:tgtEl>
                                      </p:cBhvr>
                                    </p:animEffect>
                                  </p:childTnLst>
                                </p:cTn>
                              </p:par>
                            </p:childTnLst>
                          </p:cTn>
                        </p:par>
                      </p:childTnLst>
                    </p:cTn>
                  </p:par>
                </p:childTnLst>
              </p:cTn>
              <p:nextCondLst>
                <p:cond evt="onClick" delay="0">
                  <p:tgtEl>
                    <p:spTgt spid="3"/>
                  </p:tgtEl>
                </p:cond>
              </p:nextCondLst>
            </p:seq>
          </p:childTnLst>
        </p:cTn>
      </p:par>
    </p:tnLst>
    <p:bldLst>
      <p:bldP spid="2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305050" y="3265488"/>
            <a:ext cx="48768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800" b="1">
                <a:solidFill>
                  <a:srgbClr val="FF0000"/>
                </a:solidFill>
              </a:rPr>
              <a:t>谢谢大家的观看！</a:t>
            </a:r>
          </a:p>
        </p:txBody>
      </p:sp>
      <p:grpSp>
        <p:nvGrpSpPr>
          <p:cNvPr id="23555" name="Group 3"/>
          <p:cNvGrpSpPr>
            <a:grpSpLocks/>
          </p:cNvGrpSpPr>
          <p:nvPr/>
        </p:nvGrpSpPr>
        <p:grpSpPr bwMode="auto">
          <a:xfrm>
            <a:off x="8712200" y="1268413"/>
            <a:ext cx="431800" cy="431800"/>
            <a:chOff x="0" y="0"/>
            <a:chExt cx="681" cy="680"/>
          </a:xfrm>
        </p:grpSpPr>
        <p:sp>
          <p:nvSpPr>
            <p:cNvPr id="23653" name="AutoShape 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4" name="AutoShape 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 name="AutoShape 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6" name="Oval 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6" name="Rectangle 8"/>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 name="Rectangle 9"/>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8" name="Rectangle 10"/>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9" name="Rectangle 11"/>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 name="Rectangle 12"/>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3561" name="Rectangle 13"/>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23562" name="Group 14"/>
          <p:cNvGrpSpPr>
            <a:grpSpLocks/>
          </p:cNvGrpSpPr>
          <p:nvPr/>
        </p:nvGrpSpPr>
        <p:grpSpPr bwMode="auto">
          <a:xfrm>
            <a:off x="6477000" y="457200"/>
            <a:ext cx="431800" cy="431800"/>
            <a:chOff x="0" y="0"/>
            <a:chExt cx="681" cy="680"/>
          </a:xfrm>
        </p:grpSpPr>
        <p:sp>
          <p:nvSpPr>
            <p:cNvPr id="23649" name="AutoShape 1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0" name="AutoShape 1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1" name="AutoShape 1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2" name="Oval 18"/>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3" name="Group 19"/>
          <p:cNvGrpSpPr>
            <a:grpSpLocks/>
          </p:cNvGrpSpPr>
          <p:nvPr/>
        </p:nvGrpSpPr>
        <p:grpSpPr bwMode="auto">
          <a:xfrm>
            <a:off x="0" y="5029200"/>
            <a:ext cx="1081088" cy="1079500"/>
            <a:chOff x="0" y="0"/>
            <a:chExt cx="681" cy="680"/>
          </a:xfrm>
        </p:grpSpPr>
        <p:sp>
          <p:nvSpPr>
            <p:cNvPr id="23645" name="AutoShape 20"/>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6" name="AutoShape 21"/>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7" name="AutoShape 22"/>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8" name="Oval 23"/>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4" name="Group 24"/>
          <p:cNvGrpSpPr>
            <a:grpSpLocks/>
          </p:cNvGrpSpPr>
          <p:nvPr/>
        </p:nvGrpSpPr>
        <p:grpSpPr bwMode="auto">
          <a:xfrm>
            <a:off x="0" y="4038600"/>
            <a:ext cx="990600" cy="1020763"/>
            <a:chOff x="0" y="0"/>
            <a:chExt cx="681" cy="680"/>
          </a:xfrm>
        </p:grpSpPr>
        <p:sp>
          <p:nvSpPr>
            <p:cNvPr id="23641" name="AutoShape 2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2" name="AutoShape 2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3" name="AutoShape 2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4" name="Oval 28"/>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5" name="Group 29"/>
          <p:cNvGrpSpPr>
            <a:grpSpLocks/>
          </p:cNvGrpSpPr>
          <p:nvPr/>
        </p:nvGrpSpPr>
        <p:grpSpPr bwMode="auto">
          <a:xfrm>
            <a:off x="1066800" y="5029200"/>
            <a:ext cx="1081088" cy="1079500"/>
            <a:chOff x="0" y="0"/>
            <a:chExt cx="681" cy="680"/>
          </a:xfrm>
        </p:grpSpPr>
        <p:sp>
          <p:nvSpPr>
            <p:cNvPr id="23637" name="AutoShape 30"/>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8" name="AutoShape 31"/>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9" name="AutoShape 32"/>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40" name="Oval 33"/>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6" name="Group 34"/>
          <p:cNvGrpSpPr>
            <a:grpSpLocks/>
          </p:cNvGrpSpPr>
          <p:nvPr/>
        </p:nvGrpSpPr>
        <p:grpSpPr bwMode="auto">
          <a:xfrm>
            <a:off x="0" y="3352800"/>
            <a:ext cx="576263" cy="647700"/>
            <a:chOff x="0" y="0"/>
            <a:chExt cx="681" cy="680"/>
          </a:xfrm>
        </p:grpSpPr>
        <p:sp>
          <p:nvSpPr>
            <p:cNvPr id="23633" name="AutoShape 3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4" name="AutoShape 3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5" name="AutoShape 3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6" name="Oval 38"/>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7" name="Group 39"/>
          <p:cNvGrpSpPr>
            <a:grpSpLocks/>
          </p:cNvGrpSpPr>
          <p:nvPr/>
        </p:nvGrpSpPr>
        <p:grpSpPr bwMode="auto">
          <a:xfrm>
            <a:off x="7524750" y="333375"/>
            <a:ext cx="792163" cy="790575"/>
            <a:chOff x="0" y="0"/>
            <a:chExt cx="681" cy="680"/>
          </a:xfrm>
        </p:grpSpPr>
        <p:sp>
          <p:nvSpPr>
            <p:cNvPr id="23629" name="AutoShape 40"/>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0" name="AutoShape 41"/>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1" name="AutoShape 42"/>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32" name="Oval 43"/>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8" name="Group 44"/>
          <p:cNvGrpSpPr>
            <a:grpSpLocks/>
          </p:cNvGrpSpPr>
          <p:nvPr/>
        </p:nvGrpSpPr>
        <p:grpSpPr bwMode="auto">
          <a:xfrm>
            <a:off x="7848600" y="762000"/>
            <a:ext cx="936625" cy="863600"/>
            <a:chOff x="0" y="0"/>
            <a:chExt cx="681" cy="680"/>
          </a:xfrm>
        </p:grpSpPr>
        <p:sp>
          <p:nvSpPr>
            <p:cNvPr id="23625" name="AutoShape 4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6" name="AutoShape 4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7" name="AutoShape 4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8" name="Oval 48"/>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9" name="Group 49"/>
          <p:cNvGrpSpPr>
            <a:grpSpLocks/>
          </p:cNvGrpSpPr>
          <p:nvPr/>
        </p:nvGrpSpPr>
        <p:grpSpPr bwMode="auto">
          <a:xfrm>
            <a:off x="7308850" y="765175"/>
            <a:ext cx="792163" cy="792163"/>
            <a:chOff x="0" y="0"/>
            <a:chExt cx="681" cy="680"/>
          </a:xfrm>
        </p:grpSpPr>
        <p:sp>
          <p:nvSpPr>
            <p:cNvPr id="23621" name="AutoShape 50"/>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2" name="AutoShape 51"/>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3" name="AutoShape 52"/>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4" name="Oval 53"/>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0" name="Group 54"/>
          <p:cNvGrpSpPr>
            <a:grpSpLocks/>
          </p:cNvGrpSpPr>
          <p:nvPr/>
        </p:nvGrpSpPr>
        <p:grpSpPr bwMode="auto">
          <a:xfrm>
            <a:off x="8229600" y="1600200"/>
            <a:ext cx="649288" cy="574675"/>
            <a:chOff x="0" y="0"/>
            <a:chExt cx="681" cy="680"/>
          </a:xfrm>
        </p:grpSpPr>
        <p:sp>
          <p:nvSpPr>
            <p:cNvPr id="23617" name="AutoShape 5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8" name="AutoShape 5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9" name="AutoShape 5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20" name="Oval 58"/>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1" name="Group 59"/>
          <p:cNvGrpSpPr>
            <a:grpSpLocks/>
          </p:cNvGrpSpPr>
          <p:nvPr/>
        </p:nvGrpSpPr>
        <p:grpSpPr bwMode="auto">
          <a:xfrm>
            <a:off x="838200" y="4648200"/>
            <a:ext cx="576263" cy="576263"/>
            <a:chOff x="0" y="0"/>
            <a:chExt cx="681" cy="680"/>
          </a:xfrm>
        </p:grpSpPr>
        <p:sp>
          <p:nvSpPr>
            <p:cNvPr id="23613" name="AutoShape 60"/>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4" name="AutoShape 61"/>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5" name="AutoShape 62"/>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6" name="Oval 63"/>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2" name="Group 64"/>
          <p:cNvGrpSpPr>
            <a:grpSpLocks/>
          </p:cNvGrpSpPr>
          <p:nvPr/>
        </p:nvGrpSpPr>
        <p:grpSpPr bwMode="auto">
          <a:xfrm>
            <a:off x="1371600" y="4572000"/>
            <a:ext cx="287338" cy="288925"/>
            <a:chOff x="0" y="0"/>
            <a:chExt cx="681" cy="680"/>
          </a:xfrm>
        </p:grpSpPr>
        <p:sp>
          <p:nvSpPr>
            <p:cNvPr id="23609" name="AutoShape 6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0" name="AutoShape 6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1" name="AutoShape 6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2" name="Oval 68"/>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3" name="Group 69"/>
          <p:cNvGrpSpPr>
            <a:grpSpLocks/>
          </p:cNvGrpSpPr>
          <p:nvPr/>
        </p:nvGrpSpPr>
        <p:grpSpPr bwMode="auto">
          <a:xfrm>
            <a:off x="8604250" y="404813"/>
            <a:ext cx="287338" cy="288925"/>
            <a:chOff x="0" y="0"/>
            <a:chExt cx="681" cy="680"/>
          </a:xfrm>
        </p:grpSpPr>
        <p:sp>
          <p:nvSpPr>
            <p:cNvPr id="23605" name="AutoShape 70"/>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6" name="AutoShape 71"/>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7" name="AutoShape 72"/>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8" name="Oval 73"/>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4" name="Group 74"/>
          <p:cNvGrpSpPr>
            <a:grpSpLocks/>
          </p:cNvGrpSpPr>
          <p:nvPr/>
        </p:nvGrpSpPr>
        <p:grpSpPr bwMode="auto">
          <a:xfrm>
            <a:off x="2133600" y="5181600"/>
            <a:ext cx="990600" cy="977900"/>
            <a:chOff x="0" y="0"/>
            <a:chExt cx="681" cy="680"/>
          </a:xfrm>
        </p:grpSpPr>
        <p:sp>
          <p:nvSpPr>
            <p:cNvPr id="23601" name="AutoShape 7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2" name="AutoShape 7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3" name="AutoShape 7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4" name="Oval 78"/>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5" name="Group 79"/>
          <p:cNvGrpSpPr>
            <a:grpSpLocks/>
          </p:cNvGrpSpPr>
          <p:nvPr/>
        </p:nvGrpSpPr>
        <p:grpSpPr bwMode="auto">
          <a:xfrm>
            <a:off x="8532813" y="620713"/>
            <a:ext cx="215900" cy="215900"/>
            <a:chOff x="0" y="0"/>
            <a:chExt cx="681" cy="680"/>
          </a:xfrm>
        </p:grpSpPr>
        <p:sp>
          <p:nvSpPr>
            <p:cNvPr id="23597" name="AutoShape 80"/>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8" name="AutoShape 81"/>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9" name="AutoShape 82"/>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0" name="Oval 83"/>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6" name="Group 84"/>
          <p:cNvGrpSpPr>
            <a:grpSpLocks/>
          </p:cNvGrpSpPr>
          <p:nvPr/>
        </p:nvGrpSpPr>
        <p:grpSpPr bwMode="auto">
          <a:xfrm>
            <a:off x="6858000" y="381000"/>
            <a:ext cx="647700" cy="647700"/>
            <a:chOff x="0" y="0"/>
            <a:chExt cx="681" cy="680"/>
          </a:xfrm>
        </p:grpSpPr>
        <p:sp>
          <p:nvSpPr>
            <p:cNvPr id="23593" name="AutoShape 8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4" name="AutoShape 8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5" name="AutoShape 8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6" name="Oval 88"/>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7" name="Group 89"/>
          <p:cNvGrpSpPr>
            <a:grpSpLocks/>
          </p:cNvGrpSpPr>
          <p:nvPr/>
        </p:nvGrpSpPr>
        <p:grpSpPr bwMode="auto">
          <a:xfrm>
            <a:off x="7543800" y="5334000"/>
            <a:ext cx="749300" cy="596900"/>
            <a:chOff x="0" y="0"/>
            <a:chExt cx="681" cy="680"/>
          </a:xfrm>
        </p:grpSpPr>
        <p:sp>
          <p:nvSpPr>
            <p:cNvPr id="23589" name="AutoShape 90"/>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0" name="AutoShape 91"/>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1" name="AutoShape 92"/>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2" name="Oval 93"/>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8" name="Group 94"/>
          <p:cNvGrpSpPr>
            <a:grpSpLocks/>
          </p:cNvGrpSpPr>
          <p:nvPr/>
        </p:nvGrpSpPr>
        <p:grpSpPr bwMode="auto">
          <a:xfrm>
            <a:off x="8482013" y="4724400"/>
            <a:ext cx="661987" cy="736600"/>
            <a:chOff x="0" y="0"/>
            <a:chExt cx="681" cy="680"/>
          </a:xfrm>
        </p:grpSpPr>
        <p:sp>
          <p:nvSpPr>
            <p:cNvPr id="23585" name="AutoShape 9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6" name="AutoShape 9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AutoShape 9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8" name="Oval 98"/>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79" name="Group 99"/>
          <p:cNvGrpSpPr>
            <a:grpSpLocks/>
          </p:cNvGrpSpPr>
          <p:nvPr/>
        </p:nvGrpSpPr>
        <p:grpSpPr bwMode="auto">
          <a:xfrm>
            <a:off x="8153400" y="5105400"/>
            <a:ext cx="820738" cy="746125"/>
            <a:chOff x="0" y="0"/>
            <a:chExt cx="681" cy="680"/>
          </a:xfrm>
        </p:grpSpPr>
        <p:sp>
          <p:nvSpPr>
            <p:cNvPr id="23581" name="AutoShape 100"/>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2" name="AutoShape 101"/>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3" name="AutoShape 102"/>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4" name="Oval 103"/>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488" name="Text Box 104"/>
          <p:cNvSpPr txBox="1">
            <a:spLocks noChangeArrowheads="1"/>
          </p:cNvSpPr>
          <p:nvPr/>
        </p:nvSpPr>
        <p:spPr bwMode="auto">
          <a:xfrm>
            <a:off x="1141413" y="2201863"/>
            <a:ext cx="7391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000" b="1">
                <a:solidFill>
                  <a:srgbClr val="FF0000"/>
                </a:solidFill>
              </a:rPr>
              <a:t>衷心感谢在场的各位评审老师！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6488"/>
                                        </p:tgtEl>
                                        <p:attrNameLst>
                                          <p:attrName>style.visibility</p:attrName>
                                        </p:attrNameLst>
                                      </p:cBhvr>
                                      <p:to>
                                        <p:strVal val="visible"/>
                                      </p:to>
                                    </p:set>
                                    <p:animEffect transition="in" filter="fade">
                                      <p:cBhvr>
                                        <p:cTn id="7" dur="2000"/>
                                        <p:tgtEl>
                                          <p:spTgt spid="16488"/>
                                        </p:tgtEl>
                                      </p:cBhvr>
                                    </p:animEffect>
                                    <p:anim calcmode="lin" valueType="num">
                                      <p:cBhvr>
                                        <p:cTn id="8" dur="2000" fill="hold"/>
                                        <p:tgtEl>
                                          <p:spTgt spid="16488"/>
                                        </p:tgtEl>
                                        <p:attrNameLst>
                                          <p:attrName>ppt_w</p:attrName>
                                        </p:attrNameLst>
                                      </p:cBhvr>
                                      <p:tavLst>
                                        <p:tav tm="0" fmla="#ppt_w*sin(2.5*pi*$)">
                                          <p:val>
                                            <p:fltVal val="0"/>
                                          </p:val>
                                        </p:tav>
                                        <p:tav tm="100000">
                                          <p:val>
                                            <p:fltVal val="1"/>
                                          </p:val>
                                        </p:tav>
                                      </p:tavLst>
                                    </p:anim>
                                    <p:anim calcmode="lin" valueType="num">
                                      <p:cBhvr>
                                        <p:cTn id="9" dur="2000" fill="hold"/>
                                        <p:tgtEl>
                                          <p:spTgt spid="16488"/>
                                        </p:tgtEl>
                                        <p:attrNameLst>
                                          <p:attrName>ppt_h</p:attrName>
                                        </p:attrNameLst>
                                      </p:cBhvr>
                                      <p:tavLst>
                                        <p:tav tm="0">
                                          <p:val>
                                            <p:strVal val="#ppt_h"/>
                                          </p:val>
                                        </p:tav>
                                        <p:tav tm="100000">
                                          <p:val>
                                            <p:strVal val="#ppt_h"/>
                                          </p:val>
                                        </p:tav>
                                      </p:tavLst>
                                    </p:anim>
                                  </p:childTnLst>
                                </p:cTn>
                              </p:par>
                              <p:par>
                                <p:cTn id="10" presetID="9" presetClass="entr" presetSubtype="0" fill="hold" grpId="0" nodeType="with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dissolv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48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 name="Rectangle 3"/>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 name="Rectangle 4"/>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 name="Rectangle 5"/>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 name="Rectangle 6"/>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2295" name="Rectangle 7"/>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12296" name="Group 8"/>
          <p:cNvGrpSpPr>
            <a:grpSpLocks/>
          </p:cNvGrpSpPr>
          <p:nvPr/>
        </p:nvGrpSpPr>
        <p:grpSpPr bwMode="auto">
          <a:xfrm>
            <a:off x="8675688" y="5949950"/>
            <a:ext cx="215900" cy="215900"/>
            <a:chOff x="0" y="0"/>
            <a:chExt cx="681" cy="680"/>
          </a:xfrm>
        </p:grpSpPr>
        <p:sp>
          <p:nvSpPr>
            <p:cNvPr id="12439" name="AutoShape 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40" name="AutoShape 1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41" name="AutoShape 1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42" name="Oval 1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7" name="Group 13"/>
          <p:cNvGrpSpPr>
            <a:grpSpLocks/>
          </p:cNvGrpSpPr>
          <p:nvPr/>
        </p:nvGrpSpPr>
        <p:grpSpPr bwMode="auto">
          <a:xfrm>
            <a:off x="8710613" y="5661025"/>
            <a:ext cx="433387" cy="431800"/>
            <a:chOff x="0" y="0"/>
            <a:chExt cx="681" cy="680"/>
          </a:xfrm>
        </p:grpSpPr>
        <p:sp>
          <p:nvSpPr>
            <p:cNvPr id="12435"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6"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7"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8"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8" name="Group 18"/>
          <p:cNvGrpSpPr>
            <a:grpSpLocks/>
          </p:cNvGrpSpPr>
          <p:nvPr/>
        </p:nvGrpSpPr>
        <p:grpSpPr bwMode="auto">
          <a:xfrm>
            <a:off x="8532813" y="5734050"/>
            <a:ext cx="287337" cy="288925"/>
            <a:chOff x="0" y="0"/>
            <a:chExt cx="681" cy="680"/>
          </a:xfrm>
        </p:grpSpPr>
        <p:sp>
          <p:nvSpPr>
            <p:cNvPr id="12431"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2"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3"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4" name="Oval 2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9" name="AutoShape 23"/>
          <p:cNvSpPr>
            <a:spLocks noChangeArrowheads="1"/>
          </p:cNvSpPr>
          <p:nvPr/>
        </p:nvSpPr>
        <p:spPr bwMode="auto">
          <a:xfrm>
            <a:off x="3581400" y="457200"/>
            <a:ext cx="2209800" cy="609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0000FF"/>
                </a:solidFill>
                <a:ea typeface="黑体" pitchFamily="2" charset="-122"/>
              </a:rPr>
              <a:t>目   录</a:t>
            </a:r>
          </a:p>
        </p:txBody>
      </p:sp>
      <p:grpSp>
        <p:nvGrpSpPr>
          <p:cNvPr id="5144" name="Group 24"/>
          <p:cNvGrpSpPr>
            <a:grpSpLocks/>
          </p:cNvGrpSpPr>
          <p:nvPr/>
        </p:nvGrpSpPr>
        <p:grpSpPr bwMode="auto">
          <a:xfrm>
            <a:off x="762000" y="1219200"/>
            <a:ext cx="3810000" cy="600075"/>
            <a:chOff x="0" y="0"/>
            <a:chExt cx="3321" cy="378"/>
          </a:xfrm>
        </p:grpSpPr>
        <p:grpSp>
          <p:nvGrpSpPr>
            <p:cNvPr id="12424" name="Group 25"/>
            <p:cNvGrpSpPr>
              <a:grpSpLocks/>
            </p:cNvGrpSpPr>
            <p:nvPr/>
          </p:nvGrpSpPr>
          <p:grpSpPr bwMode="auto">
            <a:xfrm rot="5400000">
              <a:off x="3" y="-3"/>
              <a:ext cx="322" cy="327"/>
              <a:chOff x="0" y="0"/>
              <a:chExt cx="680" cy="589"/>
            </a:xfrm>
          </p:grpSpPr>
          <p:sp>
            <p:nvSpPr>
              <p:cNvPr id="12428" name="AutoShape 26"/>
              <p:cNvSpPr>
                <a:spLocks noChangeArrowheads="1"/>
              </p:cNvSpPr>
              <p:nvPr/>
            </p:nvSpPr>
            <p:spPr bwMode="auto">
              <a:xfrm>
                <a:off x="0" y="0"/>
                <a:ext cx="680" cy="589"/>
              </a:xfrm>
              <a:prstGeom prst="roundRect">
                <a:avLst>
                  <a:gd name="adj" fmla="val 16667"/>
                </a:avLst>
              </a:prstGeom>
              <a:noFill/>
              <a:ln w="101600">
                <a:solidFill>
                  <a:schemeClr va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9" name="AutoShape 27"/>
              <p:cNvSpPr>
                <a:spLocks noChangeArrowheads="1"/>
              </p:cNvSpPr>
              <p:nvPr/>
            </p:nvSpPr>
            <p:spPr bwMode="auto">
              <a:xfrm>
                <a:off x="45" y="45"/>
                <a:ext cx="590" cy="500"/>
              </a:xfrm>
              <a:prstGeom prst="roundRect">
                <a:avLst>
                  <a:gd name="adj" fmla="val 16667"/>
                </a:avLst>
              </a:prstGeom>
              <a:noFill/>
              <a:ln w="101600">
                <a:solidFill>
                  <a:srgbClr val="00C5C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30" name="AutoShape 28"/>
              <p:cNvSpPr>
                <a:spLocks noChangeArrowheads="1"/>
              </p:cNvSpPr>
              <p:nvPr/>
            </p:nvSpPr>
            <p:spPr bwMode="auto">
              <a:xfrm>
                <a:off x="90" y="90"/>
                <a:ext cx="499" cy="409"/>
              </a:xfrm>
              <a:prstGeom prst="roundRect">
                <a:avLst>
                  <a:gd name="adj" fmla="val 16667"/>
                </a:avLst>
              </a:prstGeom>
              <a:noFill/>
              <a:ln w="127000">
                <a:solidFill>
                  <a:schemeClr val="accent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425" name="Line 29"/>
            <p:cNvSpPr>
              <a:spLocks noChangeShapeType="1"/>
            </p:cNvSpPr>
            <p:nvPr/>
          </p:nvSpPr>
          <p:spPr bwMode="auto">
            <a:xfrm>
              <a:off x="690" y="328"/>
              <a:ext cx="2631" cy="0"/>
            </a:xfrm>
            <a:prstGeom prst="line">
              <a:avLst/>
            </a:prstGeom>
            <a:noFill/>
            <a:ln w="38100">
              <a:solidFill>
                <a:srgbClr val="009999">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26" name="Text Box 30"/>
            <p:cNvSpPr txBox="1">
              <a:spLocks noChangeArrowheads="1"/>
            </p:cNvSpPr>
            <p:nvPr/>
          </p:nvSpPr>
          <p:spPr bwMode="auto">
            <a:xfrm>
              <a:off x="48" y="48"/>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1</a:t>
              </a:r>
            </a:p>
          </p:txBody>
        </p:sp>
        <p:sp>
          <p:nvSpPr>
            <p:cNvPr id="12427" name="Text Box 31"/>
            <p:cNvSpPr txBox="1">
              <a:spLocks noChangeArrowheads="1"/>
            </p:cNvSpPr>
            <p:nvPr/>
          </p:nvSpPr>
          <p:spPr bwMode="auto">
            <a:xfrm>
              <a:off x="785" y="48"/>
              <a:ext cx="12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solidFill>
                    <a:srgbClr val="009900"/>
                  </a:solidFill>
                  <a:ea typeface="华文行楷" pitchFamily="2" charset="-122"/>
                </a:rPr>
                <a:t>绪论</a:t>
              </a:r>
            </a:p>
          </p:txBody>
        </p:sp>
      </p:grpSp>
      <p:grpSp>
        <p:nvGrpSpPr>
          <p:cNvPr id="5160" name="Group 40"/>
          <p:cNvGrpSpPr>
            <a:grpSpLocks/>
          </p:cNvGrpSpPr>
          <p:nvPr/>
        </p:nvGrpSpPr>
        <p:grpSpPr bwMode="auto">
          <a:xfrm>
            <a:off x="1150938" y="2022475"/>
            <a:ext cx="4183062" cy="595313"/>
            <a:chOff x="0" y="0"/>
            <a:chExt cx="3300" cy="375"/>
          </a:xfrm>
        </p:grpSpPr>
        <p:sp>
          <p:nvSpPr>
            <p:cNvPr id="12416" name="Text Box 41"/>
            <p:cNvSpPr txBox="1">
              <a:spLocks noChangeArrowheads="1"/>
            </p:cNvSpPr>
            <p:nvPr/>
          </p:nvSpPr>
          <p:spPr bwMode="auto">
            <a:xfrm>
              <a:off x="45" y="45"/>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2</a:t>
              </a:r>
            </a:p>
          </p:txBody>
        </p:sp>
        <p:grpSp>
          <p:nvGrpSpPr>
            <p:cNvPr id="12417" name="Group 42"/>
            <p:cNvGrpSpPr>
              <a:grpSpLocks/>
            </p:cNvGrpSpPr>
            <p:nvPr/>
          </p:nvGrpSpPr>
          <p:grpSpPr bwMode="auto">
            <a:xfrm>
              <a:off x="0" y="0"/>
              <a:ext cx="3300" cy="375"/>
              <a:chOff x="0" y="0"/>
              <a:chExt cx="3300" cy="375"/>
            </a:xfrm>
          </p:grpSpPr>
          <p:sp>
            <p:nvSpPr>
              <p:cNvPr id="12418" name="Line 43"/>
              <p:cNvSpPr>
                <a:spLocks noChangeShapeType="1"/>
              </p:cNvSpPr>
              <p:nvPr/>
            </p:nvSpPr>
            <p:spPr bwMode="auto">
              <a:xfrm>
                <a:off x="669" y="333"/>
                <a:ext cx="2631" cy="0"/>
              </a:xfrm>
              <a:prstGeom prst="line">
                <a:avLst/>
              </a:prstGeom>
              <a:noFill/>
              <a:ln w="38100">
                <a:solidFill>
                  <a:srgbClr val="009999">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419" name="Group 44"/>
              <p:cNvGrpSpPr>
                <a:grpSpLocks/>
              </p:cNvGrpSpPr>
              <p:nvPr/>
            </p:nvGrpSpPr>
            <p:grpSpPr bwMode="auto">
              <a:xfrm rot="5400000">
                <a:off x="3" y="-3"/>
                <a:ext cx="322" cy="327"/>
                <a:chOff x="0" y="0"/>
                <a:chExt cx="680" cy="589"/>
              </a:xfrm>
            </p:grpSpPr>
            <p:sp>
              <p:nvSpPr>
                <p:cNvPr id="12421" name="AutoShape 45"/>
                <p:cNvSpPr>
                  <a:spLocks noChangeArrowheads="1"/>
                </p:cNvSpPr>
                <p:nvPr/>
              </p:nvSpPr>
              <p:spPr bwMode="auto">
                <a:xfrm>
                  <a:off x="0" y="0"/>
                  <a:ext cx="680" cy="589"/>
                </a:xfrm>
                <a:prstGeom prst="roundRect">
                  <a:avLst>
                    <a:gd name="adj" fmla="val 16667"/>
                  </a:avLst>
                </a:prstGeom>
                <a:noFill/>
                <a:ln w="101600">
                  <a:solidFill>
                    <a:schemeClr va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2" name="AutoShape 46"/>
                <p:cNvSpPr>
                  <a:spLocks noChangeArrowheads="1"/>
                </p:cNvSpPr>
                <p:nvPr/>
              </p:nvSpPr>
              <p:spPr bwMode="auto">
                <a:xfrm>
                  <a:off x="45" y="45"/>
                  <a:ext cx="590" cy="500"/>
                </a:xfrm>
                <a:prstGeom prst="roundRect">
                  <a:avLst>
                    <a:gd name="adj" fmla="val 16667"/>
                  </a:avLst>
                </a:prstGeom>
                <a:noFill/>
                <a:ln w="101600">
                  <a:solidFill>
                    <a:srgbClr val="00C5C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23" name="AutoShape 47"/>
                <p:cNvSpPr>
                  <a:spLocks noChangeArrowheads="1"/>
                </p:cNvSpPr>
                <p:nvPr/>
              </p:nvSpPr>
              <p:spPr bwMode="auto">
                <a:xfrm>
                  <a:off x="90" y="90"/>
                  <a:ext cx="499" cy="409"/>
                </a:xfrm>
                <a:prstGeom prst="roundRect">
                  <a:avLst>
                    <a:gd name="adj" fmla="val 16667"/>
                  </a:avLst>
                </a:prstGeom>
                <a:noFill/>
                <a:ln w="127000">
                  <a:solidFill>
                    <a:schemeClr val="accent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420" name="Text Box 48"/>
              <p:cNvSpPr txBox="1">
                <a:spLocks noChangeArrowheads="1"/>
              </p:cNvSpPr>
              <p:nvPr/>
            </p:nvSpPr>
            <p:spPr bwMode="auto">
              <a:xfrm>
                <a:off x="715" y="45"/>
                <a:ext cx="17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solidFill>
                      <a:srgbClr val="009900"/>
                    </a:solidFill>
                    <a:ea typeface="华文行楷" pitchFamily="2" charset="-122"/>
                  </a:rPr>
                  <a:t>卷积码基础</a:t>
                </a:r>
              </a:p>
            </p:txBody>
          </p:sp>
        </p:grpSp>
      </p:grpSp>
      <p:grpSp>
        <p:nvGrpSpPr>
          <p:cNvPr id="5169" name="Group 49"/>
          <p:cNvGrpSpPr>
            <a:grpSpLocks/>
          </p:cNvGrpSpPr>
          <p:nvPr/>
        </p:nvGrpSpPr>
        <p:grpSpPr bwMode="auto">
          <a:xfrm>
            <a:off x="1595438" y="2819400"/>
            <a:ext cx="4411662" cy="595313"/>
            <a:chOff x="0" y="0"/>
            <a:chExt cx="3301" cy="375"/>
          </a:xfrm>
        </p:grpSpPr>
        <p:sp>
          <p:nvSpPr>
            <p:cNvPr id="12409" name="Line 50"/>
            <p:cNvSpPr>
              <a:spLocks noChangeShapeType="1"/>
            </p:cNvSpPr>
            <p:nvPr/>
          </p:nvSpPr>
          <p:spPr bwMode="auto">
            <a:xfrm>
              <a:off x="670" y="333"/>
              <a:ext cx="2631" cy="0"/>
            </a:xfrm>
            <a:prstGeom prst="line">
              <a:avLst/>
            </a:prstGeom>
            <a:noFill/>
            <a:ln w="38100">
              <a:solidFill>
                <a:srgbClr val="009999">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410" name="Group 51"/>
            <p:cNvGrpSpPr>
              <a:grpSpLocks/>
            </p:cNvGrpSpPr>
            <p:nvPr/>
          </p:nvGrpSpPr>
          <p:grpSpPr bwMode="auto">
            <a:xfrm rot="5400000">
              <a:off x="3" y="-3"/>
              <a:ext cx="322" cy="327"/>
              <a:chOff x="0" y="0"/>
              <a:chExt cx="680" cy="589"/>
            </a:xfrm>
          </p:grpSpPr>
          <p:sp>
            <p:nvSpPr>
              <p:cNvPr id="12413" name="AutoShape 52"/>
              <p:cNvSpPr>
                <a:spLocks noChangeArrowheads="1"/>
              </p:cNvSpPr>
              <p:nvPr/>
            </p:nvSpPr>
            <p:spPr bwMode="auto">
              <a:xfrm>
                <a:off x="0" y="0"/>
                <a:ext cx="680" cy="589"/>
              </a:xfrm>
              <a:prstGeom prst="roundRect">
                <a:avLst>
                  <a:gd name="adj" fmla="val 16667"/>
                </a:avLst>
              </a:prstGeom>
              <a:noFill/>
              <a:ln w="101600">
                <a:solidFill>
                  <a:schemeClr va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4" name="AutoShape 53"/>
              <p:cNvSpPr>
                <a:spLocks noChangeArrowheads="1"/>
              </p:cNvSpPr>
              <p:nvPr/>
            </p:nvSpPr>
            <p:spPr bwMode="auto">
              <a:xfrm>
                <a:off x="45" y="45"/>
                <a:ext cx="590" cy="500"/>
              </a:xfrm>
              <a:prstGeom prst="roundRect">
                <a:avLst>
                  <a:gd name="adj" fmla="val 16667"/>
                </a:avLst>
              </a:prstGeom>
              <a:noFill/>
              <a:ln w="101600">
                <a:solidFill>
                  <a:srgbClr val="00C5C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5" name="AutoShape 54"/>
              <p:cNvSpPr>
                <a:spLocks noChangeArrowheads="1"/>
              </p:cNvSpPr>
              <p:nvPr/>
            </p:nvSpPr>
            <p:spPr bwMode="auto">
              <a:xfrm>
                <a:off x="90" y="90"/>
                <a:ext cx="499" cy="409"/>
              </a:xfrm>
              <a:prstGeom prst="roundRect">
                <a:avLst>
                  <a:gd name="adj" fmla="val 16667"/>
                </a:avLst>
              </a:prstGeom>
              <a:noFill/>
              <a:ln w="127000">
                <a:solidFill>
                  <a:schemeClr val="accent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411" name="Text Box 55"/>
            <p:cNvSpPr txBox="1">
              <a:spLocks noChangeArrowheads="1"/>
            </p:cNvSpPr>
            <p:nvPr/>
          </p:nvSpPr>
          <p:spPr bwMode="auto">
            <a:xfrm>
              <a:off x="46" y="45"/>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3</a:t>
              </a:r>
            </a:p>
          </p:txBody>
        </p:sp>
        <p:sp>
          <p:nvSpPr>
            <p:cNvPr id="12412" name="Text Box 56"/>
            <p:cNvSpPr txBox="1">
              <a:spLocks noChangeArrowheads="1"/>
            </p:cNvSpPr>
            <p:nvPr/>
          </p:nvSpPr>
          <p:spPr bwMode="auto">
            <a:xfrm>
              <a:off x="745" y="45"/>
              <a:ext cx="19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a:solidFill>
                    <a:srgbClr val="009900"/>
                  </a:solidFill>
                  <a:ea typeface="华文行楷" pitchFamily="2" charset="-122"/>
                </a:rPr>
                <a:t>Viterbi</a:t>
              </a:r>
              <a:r>
                <a:rPr lang="zh-CN" altLang="en-US" sz="2800" b="1">
                  <a:solidFill>
                    <a:srgbClr val="009900"/>
                  </a:solidFill>
                  <a:ea typeface="华文行楷" pitchFamily="2" charset="-122"/>
                </a:rPr>
                <a:t>译码器</a:t>
              </a:r>
            </a:p>
          </p:txBody>
        </p:sp>
      </p:grpSp>
      <p:grpSp>
        <p:nvGrpSpPr>
          <p:cNvPr id="5185" name="Group 65"/>
          <p:cNvGrpSpPr>
            <a:grpSpLocks/>
          </p:cNvGrpSpPr>
          <p:nvPr/>
        </p:nvGrpSpPr>
        <p:grpSpPr bwMode="auto">
          <a:xfrm>
            <a:off x="2071688" y="3657600"/>
            <a:ext cx="4786312" cy="609600"/>
            <a:chOff x="0" y="0"/>
            <a:chExt cx="3727" cy="384"/>
          </a:xfrm>
        </p:grpSpPr>
        <p:sp>
          <p:nvSpPr>
            <p:cNvPr id="12402" name="Line 66"/>
            <p:cNvSpPr>
              <a:spLocks noChangeShapeType="1"/>
            </p:cNvSpPr>
            <p:nvPr/>
          </p:nvSpPr>
          <p:spPr bwMode="auto">
            <a:xfrm>
              <a:off x="672" y="336"/>
              <a:ext cx="3003" cy="18"/>
            </a:xfrm>
            <a:prstGeom prst="line">
              <a:avLst/>
            </a:prstGeom>
            <a:noFill/>
            <a:ln w="38100">
              <a:solidFill>
                <a:srgbClr val="009999">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403" name="Group 67"/>
            <p:cNvGrpSpPr>
              <a:grpSpLocks/>
            </p:cNvGrpSpPr>
            <p:nvPr/>
          </p:nvGrpSpPr>
          <p:grpSpPr bwMode="auto">
            <a:xfrm rot="5400000">
              <a:off x="3" y="-3"/>
              <a:ext cx="322" cy="327"/>
              <a:chOff x="0" y="0"/>
              <a:chExt cx="680" cy="589"/>
            </a:xfrm>
          </p:grpSpPr>
          <p:sp>
            <p:nvSpPr>
              <p:cNvPr id="12406" name="AutoShape 68"/>
              <p:cNvSpPr>
                <a:spLocks noChangeArrowheads="1"/>
              </p:cNvSpPr>
              <p:nvPr/>
            </p:nvSpPr>
            <p:spPr bwMode="auto">
              <a:xfrm>
                <a:off x="0" y="0"/>
                <a:ext cx="680" cy="589"/>
              </a:xfrm>
              <a:prstGeom prst="roundRect">
                <a:avLst>
                  <a:gd name="adj" fmla="val 16667"/>
                </a:avLst>
              </a:prstGeom>
              <a:noFill/>
              <a:ln w="101600">
                <a:solidFill>
                  <a:schemeClr va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7" name="AutoShape 69"/>
              <p:cNvSpPr>
                <a:spLocks noChangeArrowheads="1"/>
              </p:cNvSpPr>
              <p:nvPr/>
            </p:nvSpPr>
            <p:spPr bwMode="auto">
              <a:xfrm>
                <a:off x="45" y="45"/>
                <a:ext cx="590" cy="500"/>
              </a:xfrm>
              <a:prstGeom prst="roundRect">
                <a:avLst>
                  <a:gd name="adj" fmla="val 16667"/>
                </a:avLst>
              </a:prstGeom>
              <a:noFill/>
              <a:ln w="101600">
                <a:solidFill>
                  <a:srgbClr val="00C5C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8" name="AutoShape 70"/>
              <p:cNvSpPr>
                <a:spLocks noChangeArrowheads="1"/>
              </p:cNvSpPr>
              <p:nvPr/>
            </p:nvSpPr>
            <p:spPr bwMode="auto">
              <a:xfrm>
                <a:off x="90" y="90"/>
                <a:ext cx="499" cy="409"/>
              </a:xfrm>
              <a:prstGeom prst="roundRect">
                <a:avLst>
                  <a:gd name="adj" fmla="val 16667"/>
                </a:avLst>
              </a:prstGeom>
              <a:noFill/>
              <a:ln w="127000">
                <a:solidFill>
                  <a:schemeClr val="accent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404" name="Text Box 71"/>
            <p:cNvSpPr txBox="1">
              <a:spLocks noChangeArrowheads="1"/>
            </p:cNvSpPr>
            <p:nvPr/>
          </p:nvSpPr>
          <p:spPr bwMode="auto">
            <a:xfrm>
              <a:off x="48" y="48"/>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4</a:t>
              </a:r>
            </a:p>
          </p:txBody>
        </p:sp>
        <p:sp>
          <p:nvSpPr>
            <p:cNvPr id="12405" name="Text Box 72"/>
            <p:cNvSpPr txBox="1">
              <a:spLocks noChangeArrowheads="1"/>
            </p:cNvSpPr>
            <p:nvPr/>
          </p:nvSpPr>
          <p:spPr bwMode="auto">
            <a:xfrm>
              <a:off x="739" y="54"/>
              <a:ext cx="29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a:solidFill>
                    <a:srgbClr val="009900"/>
                  </a:solidFill>
                  <a:ea typeface="华文行楷" pitchFamily="2" charset="-122"/>
                </a:rPr>
                <a:t>Viterbi</a:t>
              </a:r>
              <a:r>
                <a:rPr lang="zh-CN" altLang="en-US" sz="2800" b="1">
                  <a:solidFill>
                    <a:srgbClr val="009900"/>
                  </a:solidFill>
                  <a:ea typeface="华文行楷" pitchFamily="2" charset="-122"/>
                </a:rPr>
                <a:t>译码算法的性能</a:t>
              </a:r>
              <a:endParaRPr lang="zh-CN" altLang="en-US" sz="2800" b="1">
                <a:latin typeface="华文行楷" pitchFamily="2" charset="-122"/>
                <a:ea typeface="华文行楷" pitchFamily="2" charset="-122"/>
              </a:endParaRPr>
            </a:p>
          </p:txBody>
        </p:sp>
      </p:grpSp>
      <p:grpSp>
        <p:nvGrpSpPr>
          <p:cNvPr id="12304" name="Group 73"/>
          <p:cNvGrpSpPr>
            <a:grpSpLocks/>
          </p:cNvGrpSpPr>
          <p:nvPr/>
        </p:nvGrpSpPr>
        <p:grpSpPr bwMode="auto">
          <a:xfrm>
            <a:off x="5791200" y="152400"/>
            <a:ext cx="431800" cy="431800"/>
            <a:chOff x="0" y="0"/>
            <a:chExt cx="681" cy="680"/>
          </a:xfrm>
        </p:grpSpPr>
        <p:sp>
          <p:nvSpPr>
            <p:cNvPr id="12398"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9"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 name="Oval 7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5" name="Group 78"/>
          <p:cNvGrpSpPr>
            <a:grpSpLocks/>
          </p:cNvGrpSpPr>
          <p:nvPr/>
        </p:nvGrpSpPr>
        <p:grpSpPr bwMode="auto">
          <a:xfrm>
            <a:off x="7543800" y="0"/>
            <a:ext cx="792163" cy="790575"/>
            <a:chOff x="0" y="0"/>
            <a:chExt cx="681" cy="680"/>
          </a:xfrm>
        </p:grpSpPr>
        <p:sp>
          <p:nvSpPr>
            <p:cNvPr id="12394"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7"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6" name="Group 83"/>
          <p:cNvGrpSpPr>
            <a:grpSpLocks/>
          </p:cNvGrpSpPr>
          <p:nvPr/>
        </p:nvGrpSpPr>
        <p:grpSpPr bwMode="auto">
          <a:xfrm>
            <a:off x="8207375" y="609600"/>
            <a:ext cx="936625" cy="863600"/>
            <a:chOff x="0" y="0"/>
            <a:chExt cx="681" cy="680"/>
          </a:xfrm>
        </p:grpSpPr>
        <p:sp>
          <p:nvSpPr>
            <p:cNvPr id="12390"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 name="Oval 8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7" name="Group 88"/>
          <p:cNvGrpSpPr>
            <a:grpSpLocks/>
          </p:cNvGrpSpPr>
          <p:nvPr/>
        </p:nvGrpSpPr>
        <p:grpSpPr bwMode="auto">
          <a:xfrm>
            <a:off x="7696200" y="304800"/>
            <a:ext cx="792163" cy="792163"/>
            <a:chOff x="0" y="0"/>
            <a:chExt cx="681" cy="680"/>
          </a:xfrm>
        </p:grpSpPr>
        <p:sp>
          <p:nvSpPr>
            <p:cNvPr id="12386"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7"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8"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9" name="Oval 9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8" name="Group 93"/>
          <p:cNvGrpSpPr>
            <a:grpSpLocks/>
          </p:cNvGrpSpPr>
          <p:nvPr/>
        </p:nvGrpSpPr>
        <p:grpSpPr bwMode="auto">
          <a:xfrm>
            <a:off x="7162800" y="152400"/>
            <a:ext cx="649288" cy="574675"/>
            <a:chOff x="0" y="0"/>
            <a:chExt cx="681" cy="680"/>
          </a:xfrm>
        </p:grpSpPr>
        <p:sp>
          <p:nvSpPr>
            <p:cNvPr id="12382"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3"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4"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5" name="Oval 9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9" name="Group 98"/>
          <p:cNvGrpSpPr>
            <a:grpSpLocks/>
          </p:cNvGrpSpPr>
          <p:nvPr/>
        </p:nvGrpSpPr>
        <p:grpSpPr bwMode="auto">
          <a:xfrm>
            <a:off x="6248400" y="0"/>
            <a:ext cx="720725" cy="647700"/>
            <a:chOff x="0" y="0"/>
            <a:chExt cx="681" cy="680"/>
          </a:xfrm>
        </p:grpSpPr>
        <p:sp>
          <p:nvSpPr>
            <p:cNvPr id="12378"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79"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0"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81" name="Oval 10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0" name="Group 103"/>
          <p:cNvGrpSpPr>
            <a:grpSpLocks/>
          </p:cNvGrpSpPr>
          <p:nvPr/>
        </p:nvGrpSpPr>
        <p:grpSpPr bwMode="auto">
          <a:xfrm>
            <a:off x="8604250" y="404813"/>
            <a:ext cx="287338" cy="288925"/>
            <a:chOff x="0" y="0"/>
            <a:chExt cx="681" cy="680"/>
          </a:xfrm>
        </p:grpSpPr>
        <p:sp>
          <p:nvSpPr>
            <p:cNvPr id="12374" name="AutoShape 10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75" name="AutoShape 10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76" name="AutoShape 10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77" name="Oval 10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1" name="Group 108"/>
          <p:cNvGrpSpPr>
            <a:grpSpLocks/>
          </p:cNvGrpSpPr>
          <p:nvPr/>
        </p:nvGrpSpPr>
        <p:grpSpPr bwMode="auto">
          <a:xfrm>
            <a:off x="7543800" y="685800"/>
            <a:ext cx="215900" cy="215900"/>
            <a:chOff x="0" y="0"/>
            <a:chExt cx="681" cy="680"/>
          </a:xfrm>
        </p:grpSpPr>
        <p:sp>
          <p:nvSpPr>
            <p:cNvPr id="12370" name="AutoShape 10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71" name="AutoShape 11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72" name="AutoShape 11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73" name="Oval 11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2" name="Group 113"/>
          <p:cNvGrpSpPr>
            <a:grpSpLocks/>
          </p:cNvGrpSpPr>
          <p:nvPr/>
        </p:nvGrpSpPr>
        <p:grpSpPr bwMode="auto">
          <a:xfrm>
            <a:off x="8532813" y="620713"/>
            <a:ext cx="215900" cy="215900"/>
            <a:chOff x="0" y="0"/>
            <a:chExt cx="681" cy="680"/>
          </a:xfrm>
        </p:grpSpPr>
        <p:sp>
          <p:nvSpPr>
            <p:cNvPr id="12366" name="AutoShape 1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67" name="AutoShape 1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68" name="AutoShape 1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69" name="Oval 1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3" name="Group 118"/>
          <p:cNvGrpSpPr>
            <a:grpSpLocks/>
          </p:cNvGrpSpPr>
          <p:nvPr/>
        </p:nvGrpSpPr>
        <p:grpSpPr bwMode="auto">
          <a:xfrm>
            <a:off x="6705600" y="0"/>
            <a:ext cx="647700" cy="647700"/>
            <a:chOff x="0" y="0"/>
            <a:chExt cx="681" cy="680"/>
          </a:xfrm>
        </p:grpSpPr>
        <p:sp>
          <p:nvSpPr>
            <p:cNvPr id="12362" name="AutoShape 1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63" name="AutoShape 1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64" name="AutoShape 1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65" name="Oval 12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4" name="Group 123"/>
          <p:cNvGrpSpPr>
            <a:grpSpLocks/>
          </p:cNvGrpSpPr>
          <p:nvPr/>
        </p:nvGrpSpPr>
        <p:grpSpPr bwMode="auto">
          <a:xfrm>
            <a:off x="8305800" y="152400"/>
            <a:ext cx="431800" cy="431800"/>
            <a:chOff x="0" y="0"/>
            <a:chExt cx="681" cy="680"/>
          </a:xfrm>
        </p:grpSpPr>
        <p:sp>
          <p:nvSpPr>
            <p:cNvPr id="12358" name="AutoShape 1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9" name="AutoShape 1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60" name="AutoShape 1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61" name="Oval 12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5" name="Group 128"/>
          <p:cNvGrpSpPr>
            <a:grpSpLocks/>
          </p:cNvGrpSpPr>
          <p:nvPr/>
        </p:nvGrpSpPr>
        <p:grpSpPr bwMode="auto">
          <a:xfrm>
            <a:off x="381000" y="5562600"/>
            <a:ext cx="1081088" cy="1079500"/>
            <a:chOff x="0" y="0"/>
            <a:chExt cx="681" cy="680"/>
          </a:xfrm>
        </p:grpSpPr>
        <p:sp>
          <p:nvSpPr>
            <p:cNvPr id="12354" name="AutoShape 1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5" name="AutoShape 1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6" name="AutoShape 1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7" name="Oval 13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6" name="Group 133"/>
          <p:cNvGrpSpPr>
            <a:grpSpLocks/>
          </p:cNvGrpSpPr>
          <p:nvPr/>
        </p:nvGrpSpPr>
        <p:grpSpPr bwMode="auto">
          <a:xfrm>
            <a:off x="1371600" y="6065838"/>
            <a:ext cx="792163" cy="792162"/>
            <a:chOff x="0" y="0"/>
            <a:chExt cx="681" cy="680"/>
          </a:xfrm>
        </p:grpSpPr>
        <p:sp>
          <p:nvSpPr>
            <p:cNvPr id="12350" name="AutoShape 1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1" name="AutoShape 1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2" name="AutoShape 1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3" name="Oval 13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7" name="Group 138"/>
          <p:cNvGrpSpPr>
            <a:grpSpLocks/>
          </p:cNvGrpSpPr>
          <p:nvPr/>
        </p:nvGrpSpPr>
        <p:grpSpPr bwMode="auto">
          <a:xfrm>
            <a:off x="152400" y="4648200"/>
            <a:ext cx="1081088" cy="1079500"/>
            <a:chOff x="0" y="0"/>
            <a:chExt cx="681" cy="680"/>
          </a:xfrm>
        </p:grpSpPr>
        <p:sp>
          <p:nvSpPr>
            <p:cNvPr id="12346" name="AutoShape 1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7" name="AutoShape 1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8" name="AutoShape 1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9" name="Oval 14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8" name="Group 143"/>
          <p:cNvGrpSpPr>
            <a:grpSpLocks/>
          </p:cNvGrpSpPr>
          <p:nvPr/>
        </p:nvGrpSpPr>
        <p:grpSpPr bwMode="auto">
          <a:xfrm>
            <a:off x="0" y="5410200"/>
            <a:ext cx="576263" cy="647700"/>
            <a:chOff x="0" y="0"/>
            <a:chExt cx="681" cy="680"/>
          </a:xfrm>
        </p:grpSpPr>
        <p:sp>
          <p:nvSpPr>
            <p:cNvPr id="12342" name="AutoShape 1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3" name="AutoShape 1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4" name="AutoShape 1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5" name="Oval 1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19" name="Group 148"/>
          <p:cNvGrpSpPr>
            <a:grpSpLocks/>
          </p:cNvGrpSpPr>
          <p:nvPr/>
        </p:nvGrpSpPr>
        <p:grpSpPr bwMode="auto">
          <a:xfrm>
            <a:off x="304800" y="6281738"/>
            <a:ext cx="576263" cy="576262"/>
            <a:chOff x="0" y="0"/>
            <a:chExt cx="681" cy="680"/>
          </a:xfrm>
        </p:grpSpPr>
        <p:sp>
          <p:nvSpPr>
            <p:cNvPr id="12338" name="AutoShape 1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9" name="AutoShape 1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0" name="AutoShape 1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1" name="Oval 15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20" name="Group 153"/>
          <p:cNvGrpSpPr>
            <a:grpSpLocks/>
          </p:cNvGrpSpPr>
          <p:nvPr/>
        </p:nvGrpSpPr>
        <p:grpSpPr bwMode="auto">
          <a:xfrm>
            <a:off x="685800" y="5638800"/>
            <a:ext cx="287338" cy="288925"/>
            <a:chOff x="0" y="0"/>
            <a:chExt cx="681" cy="680"/>
          </a:xfrm>
        </p:grpSpPr>
        <p:sp>
          <p:nvSpPr>
            <p:cNvPr id="12334" name="AutoShape 1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5" name="AutoShape 1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6" name="AutoShape 1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7" name="Oval 15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21" name="Group 158"/>
          <p:cNvGrpSpPr>
            <a:grpSpLocks/>
          </p:cNvGrpSpPr>
          <p:nvPr/>
        </p:nvGrpSpPr>
        <p:grpSpPr bwMode="auto">
          <a:xfrm>
            <a:off x="1295400" y="5867400"/>
            <a:ext cx="215900" cy="215900"/>
            <a:chOff x="0" y="0"/>
            <a:chExt cx="681" cy="680"/>
          </a:xfrm>
        </p:grpSpPr>
        <p:sp>
          <p:nvSpPr>
            <p:cNvPr id="12330" name="AutoShape 1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1" name="AutoShape 1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2" name="AutoShape 1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3" name="Oval 16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9" name="Group 65"/>
          <p:cNvGrpSpPr>
            <a:grpSpLocks/>
          </p:cNvGrpSpPr>
          <p:nvPr/>
        </p:nvGrpSpPr>
        <p:grpSpPr bwMode="auto">
          <a:xfrm>
            <a:off x="2514600" y="4495800"/>
            <a:ext cx="4991100" cy="609600"/>
            <a:chOff x="0" y="0"/>
            <a:chExt cx="3728" cy="384"/>
          </a:xfrm>
        </p:grpSpPr>
        <p:sp>
          <p:nvSpPr>
            <p:cNvPr id="12323" name="Line 66"/>
            <p:cNvSpPr>
              <a:spLocks noChangeShapeType="1"/>
            </p:cNvSpPr>
            <p:nvPr/>
          </p:nvSpPr>
          <p:spPr bwMode="auto">
            <a:xfrm>
              <a:off x="672" y="336"/>
              <a:ext cx="3003" cy="18"/>
            </a:xfrm>
            <a:prstGeom prst="line">
              <a:avLst/>
            </a:prstGeom>
            <a:noFill/>
            <a:ln w="38100">
              <a:solidFill>
                <a:srgbClr val="009999">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324" name="Group 67"/>
            <p:cNvGrpSpPr>
              <a:grpSpLocks/>
            </p:cNvGrpSpPr>
            <p:nvPr/>
          </p:nvGrpSpPr>
          <p:grpSpPr bwMode="auto">
            <a:xfrm rot="5400000">
              <a:off x="3" y="-3"/>
              <a:ext cx="322" cy="327"/>
              <a:chOff x="0" y="0"/>
              <a:chExt cx="680" cy="589"/>
            </a:xfrm>
          </p:grpSpPr>
          <p:sp>
            <p:nvSpPr>
              <p:cNvPr id="12327" name="AutoShape 68"/>
              <p:cNvSpPr>
                <a:spLocks noChangeArrowheads="1"/>
              </p:cNvSpPr>
              <p:nvPr/>
            </p:nvSpPr>
            <p:spPr bwMode="auto">
              <a:xfrm>
                <a:off x="0" y="0"/>
                <a:ext cx="680" cy="589"/>
              </a:xfrm>
              <a:prstGeom prst="roundRect">
                <a:avLst>
                  <a:gd name="adj" fmla="val 16667"/>
                </a:avLst>
              </a:prstGeom>
              <a:noFill/>
              <a:ln w="101600">
                <a:solidFill>
                  <a:schemeClr va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8" name="AutoShape 69"/>
              <p:cNvSpPr>
                <a:spLocks noChangeArrowheads="1"/>
              </p:cNvSpPr>
              <p:nvPr/>
            </p:nvSpPr>
            <p:spPr bwMode="auto">
              <a:xfrm>
                <a:off x="45" y="45"/>
                <a:ext cx="590" cy="500"/>
              </a:xfrm>
              <a:prstGeom prst="roundRect">
                <a:avLst>
                  <a:gd name="adj" fmla="val 16667"/>
                </a:avLst>
              </a:prstGeom>
              <a:noFill/>
              <a:ln w="101600">
                <a:solidFill>
                  <a:srgbClr val="00C5C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9" name="AutoShape 70"/>
              <p:cNvSpPr>
                <a:spLocks noChangeArrowheads="1"/>
              </p:cNvSpPr>
              <p:nvPr/>
            </p:nvSpPr>
            <p:spPr bwMode="auto">
              <a:xfrm>
                <a:off x="90" y="90"/>
                <a:ext cx="499" cy="409"/>
              </a:xfrm>
              <a:prstGeom prst="roundRect">
                <a:avLst>
                  <a:gd name="adj" fmla="val 16667"/>
                </a:avLst>
              </a:prstGeom>
              <a:noFill/>
              <a:ln w="127000">
                <a:solidFill>
                  <a:schemeClr val="accent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25" name="Text Box 71"/>
            <p:cNvSpPr txBox="1">
              <a:spLocks noChangeArrowheads="1"/>
            </p:cNvSpPr>
            <p:nvPr/>
          </p:nvSpPr>
          <p:spPr bwMode="auto">
            <a:xfrm>
              <a:off x="48" y="48"/>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5</a:t>
              </a:r>
            </a:p>
          </p:txBody>
        </p:sp>
        <p:sp>
          <p:nvSpPr>
            <p:cNvPr id="12326" name="Text Box 72"/>
            <p:cNvSpPr txBox="1">
              <a:spLocks noChangeArrowheads="1"/>
            </p:cNvSpPr>
            <p:nvPr/>
          </p:nvSpPr>
          <p:spPr bwMode="auto">
            <a:xfrm>
              <a:off x="740" y="54"/>
              <a:ext cx="29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a:solidFill>
                    <a:srgbClr val="009900"/>
                  </a:solidFill>
                  <a:ea typeface="华文行楷" pitchFamily="2" charset="-122"/>
                </a:rPr>
                <a:t>Viterbi</a:t>
              </a:r>
              <a:r>
                <a:rPr lang="zh-CN" altLang="en-US" sz="2800" b="1">
                  <a:solidFill>
                    <a:srgbClr val="009900"/>
                  </a:solidFill>
                  <a:ea typeface="华文行楷" pitchFamily="2" charset="-122"/>
                </a:rPr>
                <a:t>译码的软件实现</a:t>
              </a:r>
              <a:endParaRPr lang="zh-CN" altLang="en-US" sz="2800" b="1">
                <a:latin typeface="华文行楷" pitchFamily="2" charset="-122"/>
                <a:ea typeface="华文行楷" pitchFamily="2" charset="-122"/>
              </a:endParaRPr>
            </a:p>
          </p:txBody>
        </p:sp>
      </p:grpSp>
    </p:spTree>
  </p:cSld>
  <p:clrMapOvr>
    <a:masterClrMapping/>
  </p:clrMapOvr>
  <p:transition>
    <p:sndAc>
      <p:stSnd>
        <p:snd r:embed="rId2" name="suction.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144"/>
                                        </p:tgtEl>
                                        <p:attrNameLst>
                                          <p:attrName>style.visibility</p:attrName>
                                        </p:attrNameLst>
                                      </p:cBhvr>
                                      <p:to>
                                        <p:strVal val="visible"/>
                                      </p:to>
                                    </p:set>
                                    <p:animEffect transition="in" filter="blinds(horizontal)">
                                      <p:cBhvr>
                                        <p:cTn id="7" dur="500"/>
                                        <p:tgtEl>
                                          <p:spTgt spid="5144"/>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160"/>
                                        </p:tgtEl>
                                        <p:attrNameLst>
                                          <p:attrName>style.visibility</p:attrName>
                                        </p:attrNameLst>
                                      </p:cBhvr>
                                      <p:to>
                                        <p:strVal val="visible"/>
                                      </p:to>
                                    </p:set>
                                    <p:animEffect transition="in" filter="blinds(horizontal)">
                                      <p:cBhvr>
                                        <p:cTn id="11" dur="500"/>
                                        <p:tgtEl>
                                          <p:spTgt spid="5160"/>
                                        </p:tgtEl>
                                      </p:cBhvr>
                                    </p:animEffect>
                                  </p:childTnLst>
                                </p:cTn>
                              </p:par>
                            </p:childTnLst>
                          </p:cTn>
                        </p:par>
                        <p:par>
                          <p:cTn id="12" fill="hold" nodeType="with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169"/>
                                        </p:tgtEl>
                                        <p:attrNameLst>
                                          <p:attrName>style.visibility</p:attrName>
                                        </p:attrNameLst>
                                      </p:cBhvr>
                                      <p:to>
                                        <p:strVal val="visible"/>
                                      </p:to>
                                    </p:set>
                                    <p:animEffect transition="in" filter="blinds(horizontal)">
                                      <p:cBhvr>
                                        <p:cTn id="15" dur="500"/>
                                        <p:tgtEl>
                                          <p:spTgt spid="5169"/>
                                        </p:tgtEl>
                                      </p:cBhvr>
                                    </p:animEffect>
                                  </p:childTnLst>
                                </p:cTn>
                              </p:par>
                            </p:childTnLst>
                          </p:cTn>
                        </p:par>
                        <p:par>
                          <p:cTn id="16" fill="hold" nodeType="with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5185"/>
                                        </p:tgtEl>
                                        <p:attrNameLst>
                                          <p:attrName>style.visibility</p:attrName>
                                        </p:attrNameLst>
                                      </p:cBhvr>
                                      <p:to>
                                        <p:strVal val="visible"/>
                                      </p:to>
                                    </p:set>
                                    <p:animEffect transition="in" filter="blinds(horizontal)">
                                      <p:cBhvr>
                                        <p:cTn id="19" dur="500"/>
                                        <p:tgtEl>
                                          <p:spTgt spid="5185"/>
                                        </p:tgtEl>
                                      </p:cBhvr>
                                    </p:animEffect>
                                  </p:childTnLst>
                                </p:cTn>
                              </p:par>
                            </p:childTnLst>
                          </p:cTn>
                        </p:par>
                        <p:par>
                          <p:cTn id="20" fill="hold" nodeType="with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149"/>
                                        </p:tgtEl>
                                        <p:attrNameLst>
                                          <p:attrName>style.visibility</p:attrName>
                                        </p:attrNameLst>
                                      </p:cBhvr>
                                      <p:to>
                                        <p:strVal val="visible"/>
                                      </p:to>
                                    </p:set>
                                    <p:animEffect transition="in" filter="blinds(horizontal)">
                                      <p:cBhvr>
                                        <p:cTn id="23"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8712200" y="1268413"/>
            <a:ext cx="431800" cy="431800"/>
            <a:chOff x="0" y="0"/>
            <a:chExt cx="681" cy="680"/>
          </a:xfrm>
        </p:grpSpPr>
        <p:sp>
          <p:nvSpPr>
            <p:cNvPr id="13479"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80"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81"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82"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15"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7"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Rectangle 10"/>
          <p:cNvSpPr>
            <a:spLocks noChangeArrowheads="1"/>
          </p:cNvSpPr>
          <p:nvPr/>
        </p:nvSpPr>
        <p:spPr bwMode="auto">
          <a:xfrm>
            <a:off x="0" y="685800"/>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3320"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13321" name="Group 13"/>
          <p:cNvGrpSpPr>
            <a:grpSpLocks/>
          </p:cNvGrpSpPr>
          <p:nvPr/>
        </p:nvGrpSpPr>
        <p:grpSpPr bwMode="auto">
          <a:xfrm>
            <a:off x="6248400" y="152400"/>
            <a:ext cx="431800" cy="431800"/>
            <a:chOff x="0" y="0"/>
            <a:chExt cx="681" cy="680"/>
          </a:xfrm>
        </p:grpSpPr>
        <p:sp>
          <p:nvSpPr>
            <p:cNvPr id="13475"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76"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77"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78"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2" name="Group 18"/>
          <p:cNvGrpSpPr>
            <a:grpSpLocks/>
          </p:cNvGrpSpPr>
          <p:nvPr/>
        </p:nvGrpSpPr>
        <p:grpSpPr bwMode="auto">
          <a:xfrm>
            <a:off x="762000" y="5562600"/>
            <a:ext cx="1081088" cy="1079500"/>
            <a:chOff x="0" y="0"/>
            <a:chExt cx="681" cy="680"/>
          </a:xfrm>
        </p:grpSpPr>
        <p:sp>
          <p:nvSpPr>
            <p:cNvPr id="13471"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72"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73"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74" name="Oval 2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3" name="Group 23"/>
          <p:cNvGrpSpPr>
            <a:grpSpLocks/>
          </p:cNvGrpSpPr>
          <p:nvPr/>
        </p:nvGrpSpPr>
        <p:grpSpPr bwMode="auto">
          <a:xfrm>
            <a:off x="914400" y="6065838"/>
            <a:ext cx="792163" cy="792162"/>
            <a:chOff x="0" y="0"/>
            <a:chExt cx="681" cy="680"/>
          </a:xfrm>
        </p:grpSpPr>
        <p:sp>
          <p:nvSpPr>
            <p:cNvPr id="13467"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68"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69"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70" name="Oval 2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4" name="Group 28"/>
          <p:cNvGrpSpPr>
            <a:grpSpLocks/>
          </p:cNvGrpSpPr>
          <p:nvPr/>
        </p:nvGrpSpPr>
        <p:grpSpPr bwMode="auto">
          <a:xfrm>
            <a:off x="0" y="5778500"/>
            <a:ext cx="1081088" cy="1079500"/>
            <a:chOff x="0" y="0"/>
            <a:chExt cx="681" cy="680"/>
          </a:xfrm>
        </p:grpSpPr>
        <p:sp>
          <p:nvSpPr>
            <p:cNvPr id="13463"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64"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65"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66"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5" name="Group 33"/>
          <p:cNvGrpSpPr>
            <a:grpSpLocks/>
          </p:cNvGrpSpPr>
          <p:nvPr/>
        </p:nvGrpSpPr>
        <p:grpSpPr bwMode="auto">
          <a:xfrm>
            <a:off x="0" y="5445125"/>
            <a:ext cx="576263" cy="647700"/>
            <a:chOff x="0" y="0"/>
            <a:chExt cx="681" cy="680"/>
          </a:xfrm>
        </p:grpSpPr>
        <p:sp>
          <p:nvSpPr>
            <p:cNvPr id="13459"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60"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61"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62" name="Oval 3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6" name="Group 38"/>
          <p:cNvGrpSpPr>
            <a:grpSpLocks/>
          </p:cNvGrpSpPr>
          <p:nvPr/>
        </p:nvGrpSpPr>
        <p:grpSpPr bwMode="auto">
          <a:xfrm>
            <a:off x="7620000" y="0"/>
            <a:ext cx="792163" cy="790575"/>
            <a:chOff x="0" y="0"/>
            <a:chExt cx="681" cy="680"/>
          </a:xfrm>
        </p:grpSpPr>
        <p:sp>
          <p:nvSpPr>
            <p:cNvPr id="13455"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56"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57"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58" name="Oval 4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7" name="Group 43"/>
          <p:cNvGrpSpPr>
            <a:grpSpLocks/>
          </p:cNvGrpSpPr>
          <p:nvPr/>
        </p:nvGrpSpPr>
        <p:grpSpPr bwMode="auto">
          <a:xfrm>
            <a:off x="7924800" y="304800"/>
            <a:ext cx="936625" cy="863600"/>
            <a:chOff x="0" y="0"/>
            <a:chExt cx="681" cy="680"/>
          </a:xfrm>
        </p:grpSpPr>
        <p:sp>
          <p:nvSpPr>
            <p:cNvPr id="13451"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52"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53"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54" name="Oval 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8" name="Group 48"/>
          <p:cNvGrpSpPr>
            <a:grpSpLocks/>
          </p:cNvGrpSpPr>
          <p:nvPr/>
        </p:nvGrpSpPr>
        <p:grpSpPr bwMode="auto">
          <a:xfrm>
            <a:off x="8351838" y="609600"/>
            <a:ext cx="792162" cy="792163"/>
            <a:chOff x="0" y="0"/>
            <a:chExt cx="681" cy="680"/>
          </a:xfrm>
        </p:grpSpPr>
        <p:sp>
          <p:nvSpPr>
            <p:cNvPr id="13447"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8"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9"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50" name="Oval 5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9" name="Group 53"/>
          <p:cNvGrpSpPr>
            <a:grpSpLocks/>
          </p:cNvGrpSpPr>
          <p:nvPr/>
        </p:nvGrpSpPr>
        <p:grpSpPr bwMode="auto">
          <a:xfrm>
            <a:off x="7010400" y="152400"/>
            <a:ext cx="649288" cy="574675"/>
            <a:chOff x="0" y="0"/>
            <a:chExt cx="681" cy="680"/>
          </a:xfrm>
        </p:grpSpPr>
        <p:sp>
          <p:nvSpPr>
            <p:cNvPr id="13443"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4"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5"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6" name="Oval 5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0" name="Group 58"/>
          <p:cNvGrpSpPr>
            <a:grpSpLocks/>
          </p:cNvGrpSpPr>
          <p:nvPr/>
        </p:nvGrpSpPr>
        <p:grpSpPr bwMode="auto">
          <a:xfrm>
            <a:off x="533400" y="5486400"/>
            <a:ext cx="576263" cy="576263"/>
            <a:chOff x="0" y="0"/>
            <a:chExt cx="681" cy="680"/>
          </a:xfrm>
        </p:grpSpPr>
        <p:sp>
          <p:nvSpPr>
            <p:cNvPr id="13439"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0"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1"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42"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1" name="Group 63"/>
          <p:cNvGrpSpPr>
            <a:grpSpLocks/>
          </p:cNvGrpSpPr>
          <p:nvPr/>
        </p:nvGrpSpPr>
        <p:grpSpPr bwMode="auto">
          <a:xfrm>
            <a:off x="7315200" y="381000"/>
            <a:ext cx="720725" cy="647700"/>
            <a:chOff x="0" y="0"/>
            <a:chExt cx="681" cy="680"/>
          </a:xfrm>
        </p:grpSpPr>
        <p:sp>
          <p:nvSpPr>
            <p:cNvPr id="13435"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6"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7"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8"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2" name="Group 68"/>
          <p:cNvGrpSpPr>
            <a:grpSpLocks/>
          </p:cNvGrpSpPr>
          <p:nvPr/>
        </p:nvGrpSpPr>
        <p:grpSpPr bwMode="auto">
          <a:xfrm>
            <a:off x="304800" y="5334000"/>
            <a:ext cx="287338" cy="288925"/>
            <a:chOff x="0" y="0"/>
            <a:chExt cx="681" cy="680"/>
          </a:xfrm>
        </p:grpSpPr>
        <p:sp>
          <p:nvSpPr>
            <p:cNvPr id="13431"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2"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3"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4" name="Oval 7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3" name="Group 73"/>
          <p:cNvGrpSpPr>
            <a:grpSpLocks/>
          </p:cNvGrpSpPr>
          <p:nvPr/>
        </p:nvGrpSpPr>
        <p:grpSpPr bwMode="auto">
          <a:xfrm>
            <a:off x="8604250" y="404813"/>
            <a:ext cx="287338" cy="288925"/>
            <a:chOff x="0" y="0"/>
            <a:chExt cx="681" cy="680"/>
          </a:xfrm>
        </p:grpSpPr>
        <p:sp>
          <p:nvSpPr>
            <p:cNvPr id="13427"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8"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9"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0" name="Oval 7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4" name="Group 78"/>
          <p:cNvGrpSpPr>
            <a:grpSpLocks/>
          </p:cNvGrpSpPr>
          <p:nvPr/>
        </p:nvGrpSpPr>
        <p:grpSpPr bwMode="auto">
          <a:xfrm>
            <a:off x="1295400" y="5867400"/>
            <a:ext cx="215900" cy="215900"/>
            <a:chOff x="0" y="0"/>
            <a:chExt cx="681" cy="680"/>
          </a:xfrm>
        </p:grpSpPr>
        <p:sp>
          <p:nvSpPr>
            <p:cNvPr id="13423"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4"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5"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6"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5" name="Group 83"/>
          <p:cNvGrpSpPr>
            <a:grpSpLocks/>
          </p:cNvGrpSpPr>
          <p:nvPr/>
        </p:nvGrpSpPr>
        <p:grpSpPr bwMode="auto">
          <a:xfrm>
            <a:off x="8532813" y="620713"/>
            <a:ext cx="215900" cy="215900"/>
            <a:chOff x="0" y="0"/>
            <a:chExt cx="681" cy="680"/>
          </a:xfrm>
        </p:grpSpPr>
        <p:sp>
          <p:nvSpPr>
            <p:cNvPr id="13419"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1"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2" name="Oval 8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6" name="Group 88"/>
          <p:cNvGrpSpPr>
            <a:grpSpLocks/>
          </p:cNvGrpSpPr>
          <p:nvPr/>
        </p:nvGrpSpPr>
        <p:grpSpPr bwMode="auto">
          <a:xfrm>
            <a:off x="6477000" y="152400"/>
            <a:ext cx="647700" cy="647700"/>
            <a:chOff x="0" y="0"/>
            <a:chExt cx="681" cy="680"/>
          </a:xfrm>
        </p:grpSpPr>
        <p:sp>
          <p:nvSpPr>
            <p:cNvPr id="13415"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8" name="Oval 9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7" name="Group 93"/>
          <p:cNvGrpSpPr>
            <a:grpSpLocks/>
          </p:cNvGrpSpPr>
          <p:nvPr/>
        </p:nvGrpSpPr>
        <p:grpSpPr bwMode="auto">
          <a:xfrm>
            <a:off x="8675688" y="5949950"/>
            <a:ext cx="215900" cy="215900"/>
            <a:chOff x="0" y="0"/>
            <a:chExt cx="681" cy="680"/>
          </a:xfrm>
        </p:grpSpPr>
        <p:sp>
          <p:nvSpPr>
            <p:cNvPr id="13411"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2"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3"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4" name="Oval 9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8" name="Group 98"/>
          <p:cNvGrpSpPr>
            <a:grpSpLocks/>
          </p:cNvGrpSpPr>
          <p:nvPr/>
        </p:nvGrpSpPr>
        <p:grpSpPr bwMode="auto">
          <a:xfrm>
            <a:off x="8710613" y="5661025"/>
            <a:ext cx="433387" cy="431800"/>
            <a:chOff x="0" y="0"/>
            <a:chExt cx="681" cy="680"/>
          </a:xfrm>
        </p:grpSpPr>
        <p:sp>
          <p:nvSpPr>
            <p:cNvPr id="13407"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8"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9"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0" name="Oval 10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39" name="Group 103"/>
          <p:cNvGrpSpPr>
            <a:grpSpLocks/>
          </p:cNvGrpSpPr>
          <p:nvPr/>
        </p:nvGrpSpPr>
        <p:grpSpPr bwMode="auto">
          <a:xfrm>
            <a:off x="8532813" y="5734050"/>
            <a:ext cx="287337" cy="288925"/>
            <a:chOff x="0" y="0"/>
            <a:chExt cx="681" cy="680"/>
          </a:xfrm>
        </p:grpSpPr>
        <p:sp>
          <p:nvSpPr>
            <p:cNvPr id="13403" name="AutoShape 10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4" name="AutoShape 10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5" name="AutoShape 10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6" name="Oval 10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0" name="Group 113"/>
          <p:cNvGrpSpPr>
            <a:grpSpLocks/>
          </p:cNvGrpSpPr>
          <p:nvPr/>
        </p:nvGrpSpPr>
        <p:grpSpPr bwMode="auto">
          <a:xfrm>
            <a:off x="508000" y="2673350"/>
            <a:ext cx="1389063" cy="1443038"/>
            <a:chOff x="220" y="211"/>
            <a:chExt cx="1248" cy="1296"/>
          </a:xfrm>
        </p:grpSpPr>
        <p:sp>
          <p:nvSpPr>
            <p:cNvPr id="6258" name="Oval 114"/>
            <p:cNvSpPr>
              <a:spLocks noChangeArrowheads="1"/>
            </p:cNvSpPr>
            <p:nvPr/>
          </p:nvSpPr>
          <p:spPr bwMode="auto">
            <a:xfrm>
              <a:off x="725" y="609"/>
              <a:ext cx="234" cy="46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a:spcBef>
                  <a:spcPct val="50000"/>
                </a:spcBef>
                <a:defRPr/>
              </a:pPr>
              <a:endParaRPr lang="zh-CN" altLang="en-US">
                <a:ea typeface="宋体" pitchFamily="2" charset="-122"/>
              </a:endParaRPr>
            </a:p>
          </p:txBody>
        </p:sp>
        <p:sp>
          <p:nvSpPr>
            <p:cNvPr id="13362" name="Oval 115"/>
            <p:cNvSpPr>
              <a:spLocks noChangeArrowheads="1"/>
            </p:cNvSpPr>
            <p:nvPr/>
          </p:nvSpPr>
          <p:spPr bwMode="auto">
            <a:xfrm>
              <a:off x="220" y="211"/>
              <a:ext cx="1248" cy="1296"/>
            </a:xfrm>
            <a:prstGeom prst="ellipse">
              <a:avLst/>
            </a:prstGeom>
            <a:gradFill rotWithShape="1">
              <a:gsLst>
                <a:gs pos="0">
                  <a:srgbClr val="FFFFFF"/>
                </a:gs>
                <a:gs pos="100000">
                  <a:srgbClr val="D6E1E2">
                    <a:alpha val="37999"/>
                  </a:srgbClr>
                </a:gs>
              </a:gsLst>
              <a:lin ang="5400000" scaled="1"/>
            </a:gradFill>
            <a:ln w="9525">
              <a:gradFill>
                <a:gsLst>
                  <a:gs pos="0">
                    <a:schemeClr val="bg1"/>
                  </a:gs>
                  <a:gs pos="39999">
                    <a:srgbClr val="85C2FF"/>
                  </a:gs>
                  <a:gs pos="70000">
                    <a:srgbClr val="C4D6EB"/>
                  </a:gs>
                  <a:gs pos="100000">
                    <a:srgbClr val="FFEBFA"/>
                  </a:gs>
                </a:gsLst>
                <a:lin ang="5400000" scaled="0"/>
              </a:gradFill>
              <a:round/>
              <a:headEnd/>
              <a:tailEnd/>
            </a:ln>
            <a:effectLst>
              <a:outerShdw blurRad="50800" dist="50800" dir="5400000" algn="ctr" rotWithShape="0">
                <a:schemeClr val="tx1"/>
              </a:outerShdw>
            </a:effectLst>
          </p:spPr>
          <p:txBody>
            <a:bodyPr vert="eaVert" wrap="none" anchor="ctr"/>
            <a:lstStyle/>
            <a:p>
              <a:pPr algn="ctr">
                <a:defRPr/>
              </a:pPr>
              <a:endParaRPr lang="zh-CN" altLang="en-US">
                <a:ea typeface="宋体" pitchFamily="2" charset="-122"/>
              </a:endParaRPr>
            </a:p>
          </p:txBody>
        </p:sp>
        <p:sp>
          <p:nvSpPr>
            <p:cNvPr id="13402" name="Text Box 116"/>
            <p:cNvSpPr txBox="1">
              <a:spLocks noChangeArrowheads="1"/>
            </p:cNvSpPr>
            <p:nvPr/>
          </p:nvSpPr>
          <p:spPr bwMode="auto">
            <a:xfrm>
              <a:off x="411" y="417"/>
              <a:ext cx="886"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a:solidFill>
                    <a:srgbClr val="0000FF"/>
                  </a:solidFill>
                  <a:ea typeface="黑体" pitchFamily="2" charset="-122"/>
                </a:rPr>
                <a:t>数字通信系统的组成</a:t>
              </a:r>
            </a:p>
          </p:txBody>
        </p:sp>
      </p:grpSp>
      <p:sp>
        <p:nvSpPr>
          <p:cNvPr id="96" name="任意多边形 95">
            <a:hlinkClick r:id="rId2" action="ppaction://hlinkfile" tooltip="增强数字信号的抗干扰能力                           如：RS码，卷积码，Turbo码，交织，伪随机扰码"/>
          </p:cNvPr>
          <p:cNvSpPr/>
          <p:nvPr/>
        </p:nvSpPr>
        <p:spPr bwMode="auto">
          <a:xfrm>
            <a:off x="5594350" y="1536700"/>
            <a:ext cx="1409700"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信道编码</a:t>
            </a:r>
          </a:p>
        </p:txBody>
      </p:sp>
      <p:sp>
        <p:nvSpPr>
          <p:cNvPr id="101" name="任意多边形 100">
            <a:hlinkClick r:id="rId2" action="ppaction://hlinkfile" tooltip="把数字基带信号的频谱搬移到高频处形成适合在信道中传输的带通信号。         如：ASK，FSK，PSK，DPSK"/>
          </p:cNvPr>
          <p:cNvSpPr/>
          <p:nvPr/>
        </p:nvSpPr>
        <p:spPr bwMode="auto">
          <a:xfrm>
            <a:off x="7483475" y="1536700"/>
            <a:ext cx="822325"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调制</a:t>
            </a:r>
          </a:p>
        </p:txBody>
      </p:sp>
      <p:sp>
        <p:nvSpPr>
          <p:cNvPr id="169" name="任意多边形 168">
            <a:hlinkClick r:id="rId2" action="ppaction://hlinkfile" tooltip="1.提高信息传输的有效性，即通过某种数据压缩技术设法减少码元数目和降低码元速率。      2.完成A/D转换，即当信息员给出的是模拟信号时，信源编码器将其转换为数字信号，以实现模拟信号数字化传输。     如：Huffman编码，L-Z，MPEG-2"/>
          </p:cNvPr>
          <p:cNvSpPr/>
          <p:nvPr/>
        </p:nvSpPr>
        <p:spPr bwMode="auto">
          <a:xfrm>
            <a:off x="3741738" y="1563688"/>
            <a:ext cx="1416050" cy="798512"/>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信源编码</a:t>
            </a:r>
          </a:p>
        </p:txBody>
      </p:sp>
      <p:sp>
        <p:nvSpPr>
          <p:cNvPr id="172" name="任意多边形 171">
            <a:hlinkClick r:id="rId2" action="ppaction://hlinkfile" tooltip="把各种消息转换成原始电信号"/>
          </p:cNvPr>
          <p:cNvSpPr/>
          <p:nvPr/>
        </p:nvSpPr>
        <p:spPr bwMode="auto">
          <a:xfrm>
            <a:off x="2438400" y="1536700"/>
            <a:ext cx="862013"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信源</a:t>
            </a:r>
          </a:p>
        </p:txBody>
      </p:sp>
      <p:sp>
        <p:nvSpPr>
          <p:cNvPr id="173" name="任意多边形 172"/>
          <p:cNvSpPr/>
          <p:nvPr/>
        </p:nvSpPr>
        <p:spPr bwMode="auto">
          <a:xfrm>
            <a:off x="5594350" y="4489450"/>
            <a:ext cx="1462088"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信道译码</a:t>
            </a:r>
          </a:p>
        </p:txBody>
      </p:sp>
      <p:sp>
        <p:nvSpPr>
          <p:cNvPr id="174" name="任意多边形 173">
            <a:hlinkClick r:id="rId2" action="ppaction://hlinkfile" tooltip="还原数字基带信号"/>
          </p:cNvPr>
          <p:cNvSpPr/>
          <p:nvPr/>
        </p:nvSpPr>
        <p:spPr bwMode="auto">
          <a:xfrm>
            <a:off x="7521575" y="4489450"/>
            <a:ext cx="784225"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解调</a:t>
            </a:r>
          </a:p>
        </p:txBody>
      </p:sp>
      <p:sp>
        <p:nvSpPr>
          <p:cNvPr id="175" name="任意多边形 174"/>
          <p:cNvSpPr/>
          <p:nvPr/>
        </p:nvSpPr>
        <p:spPr bwMode="auto">
          <a:xfrm>
            <a:off x="3779838" y="4495800"/>
            <a:ext cx="1377950"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信道译码</a:t>
            </a:r>
          </a:p>
        </p:txBody>
      </p:sp>
      <p:sp>
        <p:nvSpPr>
          <p:cNvPr id="176" name="任意多边形 175">
            <a:hlinkClick r:id="rId2" action="ppaction://hlinkfile" tooltip="传送消息的目的地，其功能与信源相反，即把原始电信号还原成相应的消息，如扬声器等。"/>
          </p:cNvPr>
          <p:cNvSpPr/>
          <p:nvPr/>
        </p:nvSpPr>
        <p:spPr bwMode="auto">
          <a:xfrm>
            <a:off x="2438400" y="4489450"/>
            <a:ext cx="900113"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700">
                <a:solidFill>
                  <a:srgbClr val="FF0000"/>
                </a:solidFill>
              </a:rPr>
              <a:t>信宿</a:t>
            </a:r>
          </a:p>
        </p:txBody>
      </p:sp>
      <p:sp>
        <p:nvSpPr>
          <p:cNvPr id="177" name="任意多边形 176"/>
          <p:cNvSpPr/>
          <p:nvPr/>
        </p:nvSpPr>
        <p:spPr bwMode="auto">
          <a:xfrm>
            <a:off x="6164263" y="3022600"/>
            <a:ext cx="855662"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噪声</a:t>
            </a:r>
          </a:p>
        </p:txBody>
      </p:sp>
      <p:sp>
        <p:nvSpPr>
          <p:cNvPr id="178" name="任意多边形 177">
            <a:hlinkClick r:id="rId2" action="ppaction://hlinkfile" tooltip="一种物理介质，用来将来自发送设备的信号传送到接收端"/>
          </p:cNvPr>
          <p:cNvSpPr/>
          <p:nvPr/>
        </p:nvSpPr>
        <p:spPr bwMode="auto">
          <a:xfrm>
            <a:off x="7489825" y="3022600"/>
            <a:ext cx="815975" cy="798513"/>
          </a:xfrm>
          <a:custGeom>
            <a:avLst/>
            <a:gdLst>
              <a:gd name="connsiteX0" fmla="*/ 0 w 2282031"/>
              <a:gd name="connsiteY0" fmla="*/ 57051 h 570507"/>
              <a:gd name="connsiteX1" fmla="*/ 57051 w 2282031"/>
              <a:gd name="connsiteY1" fmla="*/ 0 h 570507"/>
              <a:gd name="connsiteX2" fmla="*/ 2224980 w 2282031"/>
              <a:gd name="connsiteY2" fmla="*/ 0 h 570507"/>
              <a:gd name="connsiteX3" fmla="*/ 2282031 w 2282031"/>
              <a:gd name="connsiteY3" fmla="*/ 57051 h 570507"/>
              <a:gd name="connsiteX4" fmla="*/ 2282031 w 2282031"/>
              <a:gd name="connsiteY4" fmla="*/ 513456 h 570507"/>
              <a:gd name="connsiteX5" fmla="*/ 2224980 w 2282031"/>
              <a:gd name="connsiteY5" fmla="*/ 570507 h 570507"/>
              <a:gd name="connsiteX6" fmla="*/ 57051 w 2282031"/>
              <a:gd name="connsiteY6" fmla="*/ 570507 h 570507"/>
              <a:gd name="connsiteX7" fmla="*/ 0 w 2282031"/>
              <a:gd name="connsiteY7" fmla="*/ 513456 h 570507"/>
              <a:gd name="connsiteX8" fmla="*/ 0 w 2282031"/>
              <a:gd name="connsiteY8" fmla="*/ 57051 h 57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031" h="570507">
                <a:moveTo>
                  <a:pt x="0" y="57051"/>
                </a:moveTo>
                <a:cubicBezTo>
                  <a:pt x="0" y="25543"/>
                  <a:pt x="25543" y="0"/>
                  <a:pt x="57051" y="0"/>
                </a:cubicBezTo>
                <a:lnTo>
                  <a:pt x="2224980" y="0"/>
                </a:lnTo>
                <a:cubicBezTo>
                  <a:pt x="2256488" y="0"/>
                  <a:pt x="2282031" y="25543"/>
                  <a:pt x="2282031" y="57051"/>
                </a:cubicBezTo>
                <a:lnTo>
                  <a:pt x="2282031" y="513456"/>
                </a:lnTo>
                <a:cubicBezTo>
                  <a:pt x="2282031" y="544964"/>
                  <a:pt x="2256488" y="570507"/>
                  <a:pt x="2224980" y="570507"/>
                </a:cubicBezTo>
                <a:lnTo>
                  <a:pt x="57051" y="570507"/>
                </a:lnTo>
                <a:cubicBezTo>
                  <a:pt x="25543" y="570507"/>
                  <a:pt x="0" y="544964"/>
                  <a:pt x="0" y="513456"/>
                </a:cubicBezTo>
                <a:lnTo>
                  <a:pt x="0" y="57051"/>
                </a:lnTo>
                <a:close/>
              </a:path>
            </a:pathLst>
          </a:custGeom>
          <a:solidFill>
            <a:srgbClr val="99CC00"/>
          </a:solidFill>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00" tIns="51000" rIns="51000" bIns="51000" spcCol="1270" anchor="ctr"/>
          <a:lstStyle/>
          <a:p>
            <a:pPr algn="ctr" defTabSz="1200150">
              <a:lnSpc>
                <a:spcPct val="90000"/>
              </a:lnSpc>
              <a:spcAft>
                <a:spcPct val="35000"/>
              </a:spcAft>
              <a:defRPr/>
            </a:pPr>
            <a:r>
              <a:rPr lang="zh-CN" altLang="en-US" sz="2500">
                <a:solidFill>
                  <a:srgbClr val="FF0000"/>
                </a:solidFill>
              </a:rPr>
              <a:t>信道</a:t>
            </a:r>
          </a:p>
        </p:txBody>
      </p:sp>
      <p:sp>
        <p:nvSpPr>
          <p:cNvPr id="106" name="右箭头 105"/>
          <p:cNvSpPr/>
          <p:nvPr/>
        </p:nvSpPr>
        <p:spPr bwMode="auto">
          <a:xfrm>
            <a:off x="3303588" y="1763713"/>
            <a:ext cx="430212" cy="320675"/>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 name="右箭头 183"/>
          <p:cNvSpPr/>
          <p:nvPr/>
        </p:nvSpPr>
        <p:spPr bwMode="auto">
          <a:xfrm>
            <a:off x="5157788" y="1776413"/>
            <a:ext cx="430212" cy="31908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5" name="右箭头 184"/>
          <p:cNvSpPr/>
          <p:nvPr/>
        </p:nvSpPr>
        <p:spPr bwMode="auto">
          <a:xfrm>
            <a:off x="7004050" y="1790700"/>
            <a:ext cx="430213" cy="320675"/>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6" name="右箭头 185"/>
          <p:cNvSpPr/>
          <p:nvPr/>
        </p:nvSpPr>
        <p:spPr bwMode="auto">
          <a:xfrm rot="10800000">
            <a:off x="3349625" y="4729163"/>
            <a:ext cx="430213" cy="31908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7" name="右箭头 186"/>
          <p:cNvSpPr/>
          <p:nvPr/>
        </p:nvSpPr>
        <p:spPr bwMode="auto">
          <a:xfrm rot="10800000">
            <a:off x="5173663" y="4729163"/>
            <a:ext cx="430212" cy="31908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8" name="右箭头 187"/>
          <p:cNvSpPr/>
          <p:nvPr/>
        </p:nvSpPr>
        <p:spPr bwMode="auto">
          <a:xfrm rot="10800000">
            <a:off x="7056438" y="4756150"/>
            <a:ext cx="430212" cy="319088"/>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9" name="右箭头 188"/>
          <p:cNvSpPr/>
          <p:nvPr/>
        </p:nvSpPr>
        <p:spPr bwMode="auto">
          <a:xfrm>
            <a:off x="7034213" y="3262313"/>
            <a:ext cx="430212" cy="31908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0" name="右箭头 189"/>
          <p:cNvSpPr/>
          <p:nvPr/>
        </p:nvSpPr>
        <p:spPr bwMode="auto">
          <a:xfrm rot="5400000">
            <a:off x="7677150" y="2481263"/>
            <a:ext cx="601663" cy="36353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1" name="右箭头 190"/>
          <p:cNvSpPr/>
          <p:nvPr/>
        </p:nvSpPr>
        <p:spPr bwMode="auto">
          <a:xfrm rot="5400000">
            <a:off x="7677151" y="3940175"/>
            <a:ext cx="601662" cy="363537"/>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500"/>
                                        <p:tgtEl>
                                          <p:spTgt spid="106"/>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fade">
                                      <p:cBhvr>
                                        <p:cTn id="15" dur="500"/>
                                        <p:tgtEl>
                                          <p:spTgt spid="169"/>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fade">
                                      <p:cBhvr>
                                        <p:cTn id="19" dur="500"/>
                                        <p:tgtEl>
                                          <p:spTgt spid="184"/>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fade">
                                      <p:cBhvr>
                                        <p:cTn id="23" dur="500"/>
                                        <p:tgtEl>
                                          <p:spTgt spid="96"/>
                                        </p:tgtEl>
                                      </p:cBhvr>
                                    </p:animEffect>
                                  </p:childTnLst>
                                </p:cTn>
                              </p:par>
                            </p:childTnLst>
                          </p:cTn>
                        </p:par>
                        <p:par>
                          <p:cTn id="24" fill="hold" nodeType="afterGroup">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5"/>
                                        </p:tgtEl>
                                        <p:attrNameLst>
                                          <p:attrName>style.visibility</p:attrName>
                                        </p:attrNameLst>
                                      </p:cBhvr>
                                      <p:to>
                                        <p:strVal val="visible"/>
                                      </p:to>
                                    </p:set>
                                    <p:animEffect transition="in" filter="fade">
                                      <p:cBhvr>
                                        <p:cTn id="27" dur="500"/>
                                        <p:tgtEl>
                                          <p:spTgt spid="185"/>
                                        </p:tgtEl>
                                      </p:cBhvr>
                                    </p:animEffect>
                                  </p:childTnLst>
                                </p:cTn>
                              </p:par>
                            </p:childTnLst>
                          </p:cTn>
                        </p:par>
                        <p:par>
                          <p:cTn id="28" fill="hold" nodeType="afterGroup">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fade">
                                      <p:cBhvr>
                                        <p:cTn id="34" dur="500"/>
                                        <p:tgtEl>
                                          <p:spTgt spid="177"/>
                                        </p:tgtEl>
                                      </p:cBhvr>
                                    </p:animEffect>
                                  </p:childTnLst>
                                </p:cTn>
                              </p:par>
                            </p:childTnLst>
                          </p:cTn>
                        </p:par>
                        <p:par>
                          <p:cTn id="35" fill="hold" nodeType="afterGroup">
                            <p:stCondLst>
                              <p:cond delay="3500"/>
                            </p:stCondLst>
                            <p:childTnLst>
                              <p:par>
                                <p:cTn id="36" presetID="10" presetClass="entr" presetSubtype="0" fill="hold" nodeType="afterEffect">
                                  <p:stCondLst>
                                    <p:cond delay="0"/>
                                  </p:stCondLst>
                                  <p:childTnLst>
                                    <p:set>
                                      <p:cBhvr>
                                        <p:cTn id="37" dur="1" fill="hold">
                                          <p:stCondLst>
                                            <p:cond delay="0"/>
                                          </p:stCondLst>
                                        </p:cTn>
                                        <p:tgtEl>
                                          <p:spTgt spid="190"/>
                                        </p:tgtEl>
                                        <p:attrNameLst>
                                          <p:attrName>style.visibility</p:attrName>
                                        </p:attrNameLst>
                                      </p:cBhvr>
                                      <p:to>
                                        <p:strVal val="visible"/>
                                      </p:to>
                                    </p:set>
                                    <p:animEffect transition="in" filter="fade">
                                      <p:cBhvr>
                                        <p:cTn id="38" dur="500"/>
                                        <p:tgtEl>
                                          <p:spTgt spid="190"/>
                                        </p:tgtEl>
                                      </p:cBhvr>
                                    </p:animEffect>
                                  </p:childTnLst>
                                </p:cTn>
                              </p:par>
                              <p:par>
                                <p:cTn id="39" presetID="10" presetClass="entr" presetSubtype="0" fill="hold" nodeType="withEffect">
                                  <p:stCondLst>
                                    <p:cond delay="0"/>
                                  </p:stCondLst>
                                  <p:childTnLst>
                                    <p:set>
                                      <p:cBhvr>
                                        <p:cTn id="40" dur="1" fill="hold">
                                          <p:stCondLst>
                                            <p:cond delay="0"/>
                                          </p:stCondLst>
                                        </p:cTn>
                                        <p:tgtEl>
                                          <p:spTgt spid="189"/>
                                        </p:tgtEl>
                                        <p:attrNameLst>
                                          <p:attrName>style.visibility</p:attrName>
                                        </p:attrNameLst>
                                      </p:cBhvr>
                                      <p:to>
                                        <p:strVal val="visible"/>
                                      </p:to>
                                    </p:set>
                                    <p:animEffect transition="in" filter="fade">
                                      <p:cBhvr>
                                        <p:cTn id="41" dur="500"/>
                                        <p:tgtEl>
                                          <p:spTgt spid="189"/>
                                        </p:tgtEl>
                                      </p:cBhvr>
                                    </p:animEffect>
                                  </p:childTnLst>
                                </p:cTn>
                              </p:par>
                            </p:childTnLst>
                          </p:cTn>
                        </p:par>
                        <p:par>
                          <p:cTn id="42" fill="hold" nodeType="afterGroup">
                            <p:stCondLst>
                              <p:cond delay="4000"/>
                            </p:stCondLst>
                            <p:childTnLst>
                              <p:par>
                                <p:cTn id="43" presetID="10" presetClass="entr" presetSubtype="0" fill="hold" nodeType="afterEffect">
                                  <p:stCondLst>
                                    <p:cond delay="0"/>
                                  </p:stCondLst>
                                  <p:childTnLst>
                                    <p:set>
                                      <p:cBhvr>
                                        <p:cTn id="44" dur="1" fill="hold">
                                          <p:stCondLst>
                                            <p:cond delay="0"/>
                                          </p:stCondLst>
                                        </p:cTn>
                                        <p:tgtEl>
                                          <p:spTgt spid="178"/>
                                        </p:tgtEl>
                                        <p:attrNameLst>
                                          <p:attrName>style.visibility</p:attrName>
                                        </p:attrNameLst>
                                      </p:cBhvr>
                                      <p:to>
                                        <p:strVal val="visible"/>
                                      </p:to>
                                    </p:set>
                                    <p:animEffect transition="in" filter="fade">
                                      <p:cBhvr>
                                        <p:cTn id="45" dur="500"/>
                                        <p:tgtEl>
                                          <p:spTgt spid="178"/>
                                        </p:tgtEl>
                                      </p:cBhvr>
                                    </p:animEffect>
                                  </p:childTnLst>
                                </p:cTn>
                              </p:par>
                            </p:childTnLst>
                          </p:cTn>
                        </p:par>
                        <p:par>
                          <p:cTn id="46" fill="hold" nodeType="afterGroup">
                            <p:stCondLst>
                              <p:cond delay="4500"/>
                            </p:stCondLst>
                            <p:childTnLst>
                              <p:par>
                                <p:cTn id="47" presetID="10" presetClass="entr" presetSubtype="0" fill="hold" nodeType="afterEffect">
                                  <p:stCondLst>
                                    <p:cond delay="0"/>
                                  </p:stCondLst>
                                  <p:childTnLst>
                                    <p:set>
                                      <p:cBhvr>
                                        <p:cTn id="48" dur="1" fill="hold">
                                          <p:stCondLst>
                                            <p:cond delay="0"/>
                                          </p:stCondLst>
                                        </p:cTn>
                                        <p:tgtEl>
                                          <p:spTgt spid="191"/>
                                        </p:tgtEl>
                                        <p:attrNameLst>
                                          <p:attrName>style.visibility</p:attrName>
                                        </p:attrNameLst>
                                      </p:cBhvr>
                                      <p:to>
                                        <p:strVal val="visible"/>
                                      </p:to>
                                    </p:set>
                                    <p:animEffect transition="in" filter="fade">
                                      <p:cBhvr>
                                        <p:cTn id="49" dur="500"/>
                                        <p:tgtEl>
                                          <p:spTgt spid="191"/>
                                        </p:tgtEl>
                                      </p:cBhvr>
                                    </p:animEffect>
                                  </p:childTnLst>
                                </p:cTn>
                              </p:par>
                            </p:childTnLst>
                          </p:cTn>
                        </p:par>
                        <p:par>
                          <p:cTn id="50" fill="hold" nodeType="afterGroup">
                            <p:stCondLst>
                              <p:cond delay="5000"/>
                            </p:stCondLst>
                            <p:childTnLst>
                              <p:par>
                                <p:cTn id="51" presetID="10" presetClass="entr" presetSubtype="0" fill="hold" nodeType="afterEffect">
                                  <p:stCondLst>
                                    <p:cond delay="0"/>
                                  </p:stCondLst>
                                  <p:childTnLst>
                                    <p:set>
                                      <p:cBhvr>
                                        <p:cTn id="52" dur="1" fill="hold">
                                          <p:stCondLst>
                                            <p:cond delay="0"/>
                                          </p:stCondLst>
                                        </p:cTn>
                                        <p:tgtEl>
                                          <p:spTgt spid="174"/>
                                        </p:tgtEl>
                                        <p:attrNameLst>
                                          <p:attrName>style.visibility</p:attrName>
                                        </p:attrNameLst>
                                      </p:cBhvr>
                                      <p:to>
                                        <p:strVal val="visible"/>
                                      </p:to>
                                    </p:set>
                                    <p:animEffect transition="in" filter="fade">
                                      <p:cBhvr>
                                        <p:cTn id="53" dur="500"/>
                                        <p:tgtEl>
                                          <p:spTgt spid="174"/>
                                        </p:tgtEl>
                                      </p:cBhvr>
                                    </p:animEffect>
                                  </p:childTnLst>
                                </p:cTn>
                              </p:par>
                            </p:childTnLst>
                          </p:cTn>
                        </p:par>
                        <p:par>
                          <p:cTn id="54" fill="hold" nodeType="afterGroup">
                            <p:stCondLst>
                              <p:cond delay="5500"/>
                            </p:stCondLst>
                            <p:childTnLst>
                              <p:par>
                                <p:cTn id="55" presetID="10" presetClass="entr" presetSubtype="0" fill="hold" nodeType="afterEffect">
                                  <p:stCondLst>
                                    <p:cond delay="0"/>
                                  </p:stCondLst>
                                  <p:childTnLst>
                                    <p:set>
                                      <p:cBhvr>
                                        <p:cTn id="56" dur="1" fill="hold">
                                          <p:stCondLst>
                                            <p:cond delay="0"/>
                                          </p:stCondLst>
                                        </p:cTn>
                                        <p:tgtEl>
                                          <p:spTgt spid="188"/>
                                        </p:tgtEl>
                                        <p:attrNameLst>
                                          <p:attrName>style.visibility</p:attrName>
                                        </p:attrNameLst>
                                      </p:cBhvr>
                                      <p:to>
                                        <p:strVal val="visible"/>
                                      </p:to>
                                    </p:set>
                                    <p:animEffect transition="in" filter="fade">
                                      <p:cBhvr>
                                        <p:cTn id="57" dur="500"/>
                                        <p:tgtEl>
                                          <p:spTgt spid="188"/>
                                        </p:tgtEl>
                                      </p:cBhvr>
                                    </p:animEffect>
                                  </p:childTnLst>
                                </p:cTn>
                              </p:par>
                            </p:childTnLst>
                          </p:cTn>
                        </p:par>
                        <p:par>
                          <p:cTn id="58" fill="hold" nodeType="afterGroup">
                            <p:stCondLst>
                              <p:cond delay="6000"/>
                            </p:stCondLst>
                            <p:childTnLst>
                              <p:par>
                                <p:cTn id="59" presetID="10" presetClass="entr" presetSubtype="0" fill="hold" nodeType="afterEffect">
                                  <p:stCondLst>
                                    <p:cond delay="0"/>
                                  </p:stCondLst>
                                  <p:childTnLst>
                                    <p:set>
                                      <p:cBhvr>
                                        <p:cTn id="60" dur="1" fill="hold">
                                          <p:stCondLst>
                                            <p:cond delay="0"/>
                                          </p:stCondLst>
                                        </p:cTn>
                                        <p:tgtEl>
                                          <p:spTgt spid="173"/>
                                        </p:tgtEl>
                                        <p:attrNameLst>
                                          <p:attrName>style.visibility</p:attrName>
                                        </p:attrNameLst>
                                      </p:cBhvr>
                                      <p:to>
                                        <p:strVal val="visible"/>
                                      </p:to>
                                    </p:set>
                                    <p:animEffect transition="in" filter="fade">
                                      <p:cBhvr>
                                        <p:cTn id="61" dur="500"/>
                                        <p:tgtEl>
                                          <p:spTgt spid="173"/>
                                        </p:tgtEl>
                                      </p:cBhvr>
                                    </p:animEffect>
                                  </p:childTnLst>
                                </p:cTn>
                              </p:par>
                            </p:childTnLst>
                          </p:cTn>
                        </p:par>
                        <p:par>
                          <p:cTn id="62" fill="hold" nodeType="afterGroup">
                            <p:stCondLst>
                              <p:cond delay="6500"/>
                            </p:stCondLst>
                            <p:childTnLst>
                              <p:par>
                                <p:cTn id="63" presetID="10" presetClass="entr" presetSubtype="0" fill="hold" nodeType="afterEffect">
                                  <p:stCondLst>
                                    <p:cond delay="0"/>
                                  </p:stCondLst>
                                  <p:childTnLst>
                                    <p:set>
                                      <p:cBhvr>
                                        <p:cTn id="64" dur="1" fill="hold">
                                          <p:stCondLst>
                                            <p:cond delay="0"/>
                                          </p:stCondLst>
                                        </p:cTn>
                                        <p:tgtEl>
                                          <p:spTgt spid="187"/>
                                        </p:tgtEl>
                                        <p:attrNameLst>
                                          <p:attrName>style.visibility</p:attrName>
                                        </p:attrNameLst>
                                      </p:cBhvr>
                                      <p:to>
                                        <p:strVal val="visible"/>
                                      </p:to>
                                    </p:set>
                                    <p:animEffect transition="in" filter="fade">
                                      <p:cBhvr>
                                        <p:cTn id="65" dur="500"/>
                                        <p:tgtEl>
                                          <p:spTgt spid="187"/>
                                        </p:tgtEl>
                                      </p:cBhvr>
                                    </p:animEffect>
                                  </p:childTnLst>
                                </p:cTn>
                              </p:par>
                            </p:childTnLst>
                          </p:cTn>
                        </p:par>
                        <p:par>
                          <p:cTn id="66" fill="hold" nodeType="afterGroup">
                            <p:stCondLst>
                              <p:cond delay="7000"/>
                            </p:stCondLst>
                            <p:childTnLst>
                              <p:par>
                                <p:cTn id="67" presetID="10" presetClass="entr" presetSubtype="0" fill="hold" nodeType="afterEffect">
                                  <p:stCondLst>
                                    <p:cond delay="0"/>
                                  </p:stCondLst>
                                  <p:childTnLst>
                                    <p:set>
                                      <p:cBhvr>
                                        <p:cTn id="68" dur="1" fill="hold">
                                          <p:stCondLst>
                                            <p:cond delay="0"/>
                                          </p:stCondLst>
                                        </p:cTn>
                                        <p:tgtEl>
                                          <p:spTgt spid="175"/>
                                        </p:tgtEl>
                                        <p:attrNameLst>
                                          <p:attrName>style.visibility</p:attrName>
                                        </p:attrNameLst>
                                      </p:cBhvr>
                                      <p:to>
                                        <p:strVal val="visible"/>
                                      </p:to>
                                    </p:set>
                                    <p:animEffect transition="in" filter="fade">
                                      <p:cBhvr>
                                        <p:cTn id="69" dur="500"/>
                                        <p:tgtEl>
                                          <p:spTgt spid="175"/>
                                        </p:tgtEl>
                                      </p:cBhvr>
                                    </p:animEffect>
                                  </p:childTnLst>
                                </p:cTn>
                              </p:par>
                            </p:childTnLst>
                          </p:cTn>
                        </p:par>
                        <p:par>
                          <p:cTn id="70" fill="hold" nodeType="afterGroup">
                            <p:stCondLst>
                              <p:cond delay="7500"/>
                            </p:stCondLst>
                            <p:childTnLst>
                              <p:par>
                                <p:cTn id="71" presetID="10" presetClass="entr" presetSubtype="0" fill="hold" nodeType="afterEffect">
                                  <p:stCondLst>
                                    <p:cond delay="0"/>
                                  </p:stCondLst>
                                  <p:childTnLst>
                                    <p:set>
                                      <p:cBhvr>
                                        <p:cTn id="72" dur="1" fill="hold">
                                          <p:stCondLst>
                                            <p:cond delay="0"/>
                                          </p:stCondLst>
                                        </p:cTn>
                                        <p:tgtEl>
                                          <p:spTgt spid="186"/>
                                        </p:tgtEl>
                                        <p:attrNameLst>
                                          <p:attrName>style.visibility</p:attrName>
                                        </p:attrNameLst>
                                      </p:cBhvr>
                                      <p:to>
                                        <p:strVal val="visible"/>
                                      </p:to>
                                    </p:set>
                                    <p:animEffect transition="in" filter="fade">
                                      <p:cBhvr>
                                        <p:cTn id="73" dur="500"/>
                                        <p:tgtEl>
                                          <p:spTgt spid="186"/>
                                        </p:tgtEl>
                                      </p:cBhvr>
                                    </p:animEffect>
                                  </p:childTnLst>
                                </p:cTn>
                              </p:par>
                            </p:childTnLst>
                          </p:cTn>
                        </p:par>
                        <p:par>
                          <p:cTn id="74" fill="hold" nodeType="afterGroup">
                            <p:stCondLst>
                              <p:cond delay="8000"/>
                            </p:stCondLst>
                            <p:childTnLst>
                              <p:par>
                                <p:cTn id="75" presetID="10" presetClass="entr" presetSubtype="0" fill="hold" nodeType="afterEffect">
                                  <p:stCondLst>
                                    <p:cond delay="0"/>
                                  </p:stCondLst>
                                  <p:childTnLst>
                                    <p:set>
                                      <p:cBhvr>
                                        <p:cTn id="76" dur="1" fill="hold">
                                          <p:stCondLst>
                                            <p:cond delay="0"/>
                                          </p:stCondLst>
                                        </p:cTn>
                                        <p:tgtEl>
                                          <p:spTgt spid="176"/>
                                        </p:tgtEl>
                                        <p:attrNameLst>
                                          <p:attrName>style.visibility</p:attrName>
                                        </p:attrNameLst>
                                      </p:cBhvr>
                                      <p:to>
                                        <p:strVal val="visible"/>
                                      </p:to>
                                    </p:set>
                                    <p:animEffect transition="in" filter="fade">
                                      <p:cBhvr>
                                        <p:cTn id="77"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8712200" y="1268413"/>
            <a:ext cx="431800" cy="431800"/>
            <a:chOff x="0" y="0"/>
            <a:chExt cx="681" cy="680"/>
          </a:xfrm>
        </p:grpSpPr>
        <p:sp>
          <p:nvSpPr>
            <p:cNvPr id="2"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39"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0"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4344"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14345" name="Group 13"/>
          <p:cNvGrpSpPr>
            <a:grpSpLocks/>
          </p:cNvGrpSpPr>
          <p:nvPr/>
        </p:nvGrpSpPr>
        <p:grpSpPr bwMode="auto">
          <a:xfrm>
            <a:off x="5651500" y="188913"/>
            <a:ext cx="431800" cy="431800"/>
            <a:chOff x="0" y="0"/>
            <a:chExt cx="681" cy="680"/>
          </a:xfrm>
        </p:grpSpPr>
        <p:sp>
          <p:nvSpPr>
            <p:cNvPr id="14464"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5"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6"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7"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6" name="Group 18"/>
          <p:cNvGrpSpPr>
            <a:grpSpLocks/>
          </p:cNvGrpSpPr>
          <p:nvPr/>
        </p:nvGrpSpPr>
        <p:grpSpPr bwMode="auto">
          <a:xfrm>
            <a:off x="762000" y="5562600"/>
            <a:ext cx="1081088" cy="1079500"/>
            <a:chOff x="0" y="0"/>
            <a:chExt cx="681" cy="680"/>
          </a:xfrm>
        </p:grpSpPr>
        <p:sp>
          <p:nvSpPr>
            <p:cNvPr id="14460"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1"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2"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3" name="Oval 2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7" name="Group 23"/>
          <p:cNvGrpSpPr>
            <a:grpSpLocks/>
          </p:cNvGrpSpPr>
          <p:nvPr/>
        </p:nvGrpSpPr>
        <p:grpSpPr bwMode="auto">
          <a:xfrm>
            <a:off x="914400" y="6065838"/>
            <a:ext cx="792163" cy="792162"/>
            <a:chOff x="0" y="0"/>
            <a:chExt cx="681" cy="680"/>
          </a:xfrm>
        </p:grpSpPr>
        <p:sp>
          <p:nvSpPr>
            <p:cNvPr id="14456"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7"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8"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9" name="Oval 2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8" name="Group 28"/>
          <p:cNvGrpSpPr>
            <a:grpSpLocks/>
          </p:cNvGrpSpPr>
          <p:nvPr/>
        </p:nvGrpSpPr>
        <p:grpSpPr bwMode="auto">
          <a:xfrm>
            <a:off x="228600" y="5562600"/>
            <a:ext cx="1081088" cy="1079500"/>
            <a:chOff x="0" y="0"/>
            <a:chExt cx="681" cy="680"/>
          </a:xfrm>
        </p:grpSpPr>
        <p:sp>
          <p:nvSpPr>
            <p:cNvPr id="14452"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3"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4"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5"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9" name="Group 33"/>
          <p:cNvGrpSpPr>
            <a:grpSpLocks/>
          </p:cNvGrpSpPr>
          <p:nvPr/>
        </p:nvGrpSpPr>
        <p:grpSpPr bwMode="auto">
          <a:xfrm>
            <a:off x="0" y="5445125"/>
            <a:ext cx="576263" cy="647700"/>
            <a:chOff x="0" y="0"/>
            <a:chExt cx="681" cy="680"/>
          </a:xfrm>
        </p:grpSpPr>
        <p:sp>
          <p:nvSpPr>
            <p:cNvPr id="14448"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9"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0"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1" name="Oval 3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0" name="Group 38"/>
          <p:cNvGrpSpPr>
            <a:grpSpLocks/>
          </p:cNvGrpSpPr>
          <p:nvPr/>
        </p:nvGrpSpPr>
        <p:grpSpPr bwMode="auto">
          <a:xfrm>
            <a:off x="7524750" y="333375"/>
            <a:ext cx="792163" cy="790575"/>
            <a:chOff x="0" y="0"/>
            <a:chExt cx="681" cy="680"/>
          </a:xfrm>
        </p:grpSpPr>
        <p:sp>
          <p:nvSpPr>
            <p:cNvPr id="14444"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6"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7" name="Oval 4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1" name="Group 43"/>
          <p:cNvGrpSpPr>
            <a:grpSpLocks/>
          </p:cNvGrpSpPr>
          <p:nvPr/>
        </p:nvGrpSpPr>
        <p:grpSpPr bwMode="auto">
          <a:xfrm>
            <a:off x="7924800" y="914400"/>
            <a:ext cx="936625" cy="863600"/>
            <a:chOff x="0" y="0"/>
            <a:chExt cx="681" cy="680"/>
          </a:xfrm>
        </p:grpSpPr>
        <p:sp>
          <p:nvSpPr>
            <p:cNvPr id="14440"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2"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3" name="Oval 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2" name="Group 48"/>
          <p:cNvGrpSpPr>
            <a:grpSpLocks/>
          </p:cNvGrpSpPr>
          <p:nvPr/>
        </p:nvGrpSpPr>
        <p:grpSpPr bwMode="auto">
          <a:xfrm>
            <a:off x="7308850" y="765175"/>
            <a:ext cx="792163" cy="792163"/>
            <a:chOff x="0" y="0"/>
            <a:chExt cx="681" cy="680"/>
          </a:xfrm>
        </p:grpSpPr>
        <p:sp>
          <p:nvSpPr>
            <p:cNvPr id="14436"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7"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8"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 name="Oval 5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3" name="Group 53"/>
          <p:cNvGrpSpPr>
            <a:grpSpLocks/>
          </p:cNvGrpSpPr>
          <p:nvPr/>
        </p:nvGrpSpPr>
        <p:grpSpPr bwMode="auto">
          <a:xfrm>
            <a:off x="6934200" y="304800"/>
            <a:ext cx="649288" cy="574675"/>
            <a:chOff x="0" y="0"/>
            <a:chExt cx="681" cy="680"/>
          </a:xfrm>
        </p:grpSpPr>
        <p:sp>
          <p:nvSpPr>
            <p:cNvPr id="14432"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3"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4"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5" name="Oval 5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4" name="Group 58"/>
          <p:cNvGrpSpPr>
            <a:grpSpLocks/>
          </p:cNvGrpSpPr>
          <p:nvPr/>
        </p:nvGrpSpPr>
        <p:grpSpPr bwMode="auto">
          <a:xfrm>
            <a:off x="533400" y="5486400"/>
            <a:ext cx="576263" cy="576263"/>
            <a:chOff x="0" y="0"/>
            <a:chExt cx="681" cy="680"/>
          </a:xfrm>
        </p:grpSpPr>
        <p:sp>
          <p:nvSpPr>
            <p:cNvPr id="14428"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9"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0"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1"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5" name="Group 63"/>
          <p:cNvGrpSpPr>
            <a:grpSpLocks/>
          </p:cNvGrpSpPr>
          <p:nvPr/>
        </p:nvGrpSpPr>
        <p:grpSpPr bwMode="auto">
          <a:xfrm>
            <a:off x="6781800" y="533400"/>
            <a:ext cx="720725" cy="647700"/>
            <a:chOff x="0" y="0"/>
            <a:chExt cx="681" cy="680"/>
          </a:xfrm>
        </p:grpSpPr>
        <p:sp>
          <p:nvSpPr>
            <p:cNvPr id="14424"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5"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6"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7"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6" name="Group 68"/>
          <p:cNvGrpSpPr>
            <a:grpSpLocks/>
          </p:cNvGrpSpPr>
          <p:nvPr/>
        </p:nvGrpSpPr>
        <p:grpSpPr bwMode="auto">
          <a:xfrm>
            <a:off x="304800" y="5334000"/>
            <a:ext cx="287338" cy="288925"/>
            <a:chOff x="0" y="0"/>
            <a:chExt cx="681" cy="680"/>
          </a:xfrm>
        </p:grpSpPr>
        <p:sp>
          <p:nvSpPr>
            <p:cNvPr id="14420"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1"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2"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3" name="Oval 7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7" name="Group 73"/>
          <p:cNvGrpSpPr>
            <a:grpSpLocks/>
          </p:cNvGrpSpPr>
          <p:nvPr/>
        </p:nvGrpSpPr>
        <p:grpSpPr bwMode="auto">
          <a:xfrm>
            <a:off x="8604250" y="404813"/>
            <a:ext cx="287338" cy="288925"/>
            <a:chOff x="0" y="0"/>
            <a:chExt cx="681" cy="680"/>
          </a:xfrm>
        </p:grpSpPr>
        <p:sp>
          <p:nvSpPr>
            <p:cNvPr id="14416"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7"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8"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9" name="Oval 7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8" name="Group 78"/>
          <p:cNvGrpSpPr>
            <a:grpSpLocks/>
          </p:cNvGrpSpPr>
          <p:nvPr/>
        </p:nvGrpSpPr>
        <p:grpSpPr bwMode="auto">
          <a:xfrm>
            <a:off x="1295400" y="5867400"/>
            <a:ext cx="215900" cy="215900"/>
            <a:chOff x="0" y="0"/>
            <a:chExt cx="681" cy="680"/>
          </a:xfrm>
        </p:grpSpPr>
        <p:sp>
          <p:nvSpPr>
            <p:cNvPr id="14412"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3"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4"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5"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9" name="Group 83"/>
          <p:cNvGrpSpPr>
            <a:grpSpLocks/>
          </p:cNvGrpSpPr>
          <p:nvPr/>
        </p:nvGrpSpPr>
        <p:grpSpPr bwMode="auto">
          <a:xfrm>
            <a:off x="8532813" y="620713"/>
            <a:ext cx="215900" cy="215900"/>
            <a:chOff x="0" y="0"/>
            <a:chExt cx="681" cy="680"/>
          </a:xfrm>
        </p:grpSpPr>
        <p:sp>
          <p:nvSpPr>
            <p:cNvPr id="14408"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9"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0"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1" name="Oval 8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60" name="Group 88"/>
          <p:cNvGrpSpPr>
            <a:grpSpLocks/>
          </p:cNvGrpSpPr>
          <p:nvPr/>
        </p:nvGrpSpPr>
        <p:grpSpPr bwMode="auto">
          <a:xfrm>
            <a:off x="6477000" y="152400"/>
            <a:ext cx="647700" cy="647700"/>
            <a:chOff x="0" y="0"/>
            <a:chExt cx="681" cy="680"/>
          </a:xfrm>
        </p:grpSpPr>
        <p:sp>
          <p:nvSpPr>
            <p:cNvPr id="14404"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5"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6"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7" name="Oval 9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61" name="Group 93"/>
          <p:cNvGrpSpPr>
            <a:grpSpLocks/>
          </p:cNvGrpSpPr>
          <p:nvPr/>
        </p:nvGrpSpPr>
        <p:grpSpPr bwMode="auto">
          <a:xfrm>
            <a:off x="8675688" y="5949950"/>
            <a:ext cx="215900" cy="215900"/>
            <a:chOff x="0" y="0"/>
            <a:chExt cx="681" cy="680"/>
          </a:xfrm>
        </p:grpSpPr>
        <p:sp>
          <p:nvSpPr>
            <p:cNvPr id="14400"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1"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2"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3" name="Oval 9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62" name="Group 98"/>
          <p:cNvGrpSpPr>
            <a:grpSpLocks/>
          </p:cNvGrpSpPr>
          <p:nvPr/>
        </p:nvGrpSpPr>
        <p:grpSpPr bwMode="auto">
          <a:xfrm>
            <a:off x="8710613" y="5661025"/>
            <a:ext cx="433387" cy="431800"/>
            <a:chOff x="0" y="0"/>
            <a:chExt cx="681" cy="680"/>
          </a:xfrm>
        </p:grpSpPr>
        <p:sp>
          <p:nvSpPr>
            <p:cNvPr id="14396"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7"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8"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9" name="Oval 10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63" name="Group 103"/>
          <p:cNvGrpSpPr>
            <a:grpSpLocks/>
          </p:cNvGrpSpPr>
          <p:nvPr/>
        </p:nvGrpSpPr>
        <p:grpSpPr bwMode="auto">
          <a:xfrm>
            <a:off x="8532813" y="5734050"/>
            <a:ext cx="287337" cy="288925"/>
            <a:chOff x="0" y="0"/>
            <a:chExt cx="681" cy="680"/>
          </a:xfrm>
        </p:grpSpPr>
        <p:sp>
          <p:nvSpPr>
            <p:cNvPr id="14392" name="AutoShape 10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3" name="AutoShape 10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4" name="AutoShape 10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5" name="Oval 10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矩形 16"/>
          <p:cNvSpPr/>
          <p:nvPr/>
        </p:nvSpPr>
        <p:spPr>
          <a:xfrm>
            <a:off x="550647" y="2362228"/>
            <a:ext cx="937058" cy="2585323"/>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5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itchFamily="2" charset="-122"/>
              </a:rPr>
              <a:t>纠错码</a:t>
            </a:r>
          </a:p>
        </p:txBody>
      </p:sp>
      <p:sp>
        <p:nvSpPr>
          <p:cNvPr id="14365" name="AutoShape 23"/>
          <p:cNvSpPr>
            <a:spLocks noChangeArrowheads="1"/>
          </p:cNvSpPr>
          <p:nvPr/>
        </p:nvSpPr>
        <p:spPr bwMode="auto">
          <a:xfrm>
            <a:off x="3200400" y="457200"/>
            <a:ext cx="2590800" cy="609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0000FF"/>
                </a:solidFill>
                <a:ea typeface="黑体" pitchFamily="2" charset="-122"/>
              </a:rPr>
              <a:t>纠错码分类</a:t>
            </a:r>
          </a:p>
        </p:txBody>
      </p:sp>
      <p:grpSp>
        <p:nvGrpSpPr>
          <p:cNvPr id="14366" name="组合 14466"/>
          <p:cNvGrpSpPr>
            <a:grpSpLocks/>
          </p:cNvGrpSpPr>
          <p:nvPr/>
        </p:nvGrpSpPr>
        <p:grpSpPr bwMode="auto">
          <a:xfrm>
            <a:off x="1676400" y="1397000"/>
            <a:ext cx="2895600" cy="4064000"/>
            <a:chOff x="1676372" y="1397607"/>
            <a:chExt cx="2895651" cy="4062784"/>
          </a:xfrm>
        </p:grpSpPr>
        <p:sp>
          <p:nvSpPr>
            <p:cNvPr id="14468" name="任意多边形 14467"/>
            <p:cNvSpPr/>
            <p:nvPr/>
          </p:nvSpPr>
          <p:spPr>
            <a:xfrm>
              <a:off x="2936869" y="1483306"/>
              <a:ext cx="1635154" cy="1179160"/>
            </a:xfrm>
            <a:custGeom>
              <a:avLst/>
              <a:gdLst>
                <a:gd name="connsiteX0" fmla="*/ 196589 w 1179509"/>
                <a:gd name="connsiteY0" fmla="*/ 0 h 1635016"/>
                <a:gd name="connsiteX1" fmla="*/ 982920 w 1179509"/>
                <a:gd name="connsiteY1" fmla="*/ 0 h 1635016"/>
                <a:gd name="connsiteX2" fmla="*/ 1179509 w 1179509"/>
                <a:gd name="connsiteY2" fmla="*/ 196589 h 1635016"/>
                <a:gd name="connsiteX3" fmla="*/ 1179509 w 1179509"/>
                <a:gd name="connsiteY3" fmla="*/ 1635016 h 1635016"/>
                <a:gd name="connsiteX4" fmla="*/ 1179509 w 1179509"/>
                <a:gd name="connsiteY4" fmla="*/ 1635016 h 1635016"/>
                <a:gd name="connsiteX5" fmla="*/ 0 w 1179509"/>
                <a:gd name="connsiteY5" fmla="*/ 1635016 h 1635016"/>
                <a:gd name="connsiteX6" fmla="*/ 0 w 1179509"/>
                <a:gd name="connsiteY6" fmla="*/ 1635016 h 1635016"/>
                <a:gd name="connsiteX7" fmla="*/ 0 w 1179509"/>
                <a:gd name="connsiteY7" fmla="*/ 196589 h 1635016"/>
                <a:gd name="connsiteX8" fmla="*/ 196589 w 1179509"/>
                <a:gd name="connsiteY8" fmla="*/ 0 h 163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9509" h="1635016">
                  <a:moveTo>
                    <a:pt x="1179509" y="272509"/>
                  </a:moveTo>
                  <a:lnTo>
                    <a:pt x="1179509" y="1362507"/>
                  </a:lnTo>
                  <a:cubicBezTo>
                    <a:pt x="1179509" y="1513009"/>
                    <a:pt x="1116013" y="1635015"/>
                    <a:pt x="1037688" y="1635015"/>
                  </a:cubicBezTo>
                  <a:lnTo>
                    <a:pt x="0" y="1635015"/>
                  </a:lnTo>
                  <a:lnTo>
                    <a:pt x="0" y="1635015"/>
                  </a:lnTo>
                  <a:lnTo>
                    <a:pt x="0" y="1"/>
                  </a:lnTo>
                  <a:lnTo>
                    <a:pt x="0" y="1"/>
                  </a:lnTo>
                  <a:lnTo>
                    <a:pt x="1037688" y="1"/>
                  </a:lnTo>
                  <a:cubicBezTo>
                    <a:pt x="1116013" y="1"/>
                    <a:pt x="1179509" y="122007"/>
                    <a:pt x="1179509" y="272509"/>
                  </a:cubicBezTo>
                  <a:close/>
                </a:path>
              </a:pathLst>
            </a:custGeom>
            <a:solidFill>
              <a:schemeClr val="accent1">
                <a:lumMod val="75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86691" tIns="150924" rIns="244269" bIns="150925" spcCol="1270" anchor="ctr"/>
            <a:lstStyle/>
            <a:p>
              <a:pPr marL="228600" lvl="1" indent="-228600" defTabSz="1066800">
                <a:spcAft>
                  <a:spcPts val="0"/>
                </a:spcAft>
                <a:buFontTx/>
                <a:buChar char="••"/>
                <a:defRPr/>
              </a:pPr>
              <a:r>
                <a:rPr lang="zh-CN" altLang="en-US" sz="2400"/>
                <a:t>检错码</a:t>
              </a:r>
            </a:p>
            <a:p>
              <a:pPr marL="228600" lvl="1" indent="-228600" defTabSz="1066800">
                <a:spcAft>
                  <a:spcPts val="0"/>
                </a:spcAft>
                <a:buFontTx/>
                <a:buChar char="••"/>
                <a:defRPr/>
              </a:pPr>
              <a:r>
                <a:rPr lang="zh-CN" altLang="en-US" sz="2400"/>
                <a:t>纠错码</a:t>
              </a:r>
            </a:p>
            <a:p>
              <a:pPr marL="228600" lvl="1" indent="-228600" defTabSz="1066800">
                <a:spcAft>
                  <a:spcPts val="0"/>
                </a:spcAft>
                <a:buFontTx/>
                <a:buChar char="••"/>
                <a:defRPr/>
              </a:pPr>
              <a:r>
                <a:rPr lang="zh-CN" altLang="en-US" sz="2400"/>
                <a:t>纠删码</a:t>
              </a:r>
            </a:p>
          </p:txBody>
        </p:sp>
        <p:sp>
          <p:nvSpPr>
            <p:cNvPr id="14469" name="任意多边形 14468"/>
            <p:cNvSpPr/>
            <p:nvPr/>
          </p:nvSpPr>
          <p:spPr>
            <a:xfrm>
              <a:off x="1676372" y="1397607"/>
              <a:ext cx="1260635" cy="1351421"/>
            </a:xfrm>
            <a:custGeom>
              <a:avLst/>
              <a:gdLst>
                <a:gd name="connsiteX0" fmla="*/ 0 w 1260635"/>
                <a:gd name="connsiteY0" fmla="*/ 210110 h 1351421"/>
                <a:gd name="connsiteX1" fmla="*/ 210110 w 1260635"/>
                <a:gd name="connsiteY1" fmla="*/ 0 h 1351421"/>
                <a:gd name="connsiteX2" fmla="*/ 1050525 w 1260635"/>
                <a:gd name="connsiteY2" fmla="*/ 0 h 1351421"/>
                <a:gd name="connsiteX3" fmla="*/ 1260635 w 1260635"/>
                <a:gd name="connsiteY3" fmla="*/ 210110 h 1351421"/>
                <a:gd name="connsiteX4" fmla="*/ 1260635 w 1260635"/>
                <a:gd name="connsiteY4" fmla="*/ 1141311 h 1351421"/>
                <a:gd name="connsiteX5" fmla="*/ 1050525 w 1260635"/>
                <a:gd name="connsiteY5" fmla="*/ 1351421 h 1351421"/>
                <a:gd name="connsiteX6" fmla="*/ 210110 w 1260635"/>
                <a:gd name="connsiteY6" fmla="*/ 1351421 h 1351421"/>
                <a:gd name="connsiteX7" fmla="*/ 0 w 1260635"/>
                <a:gd name="connsiteY7" fmla="*/ 1141311 h 1351421"/>
                <a:gd name="connsiteX8" fmla="*/ 0 w 1260635"/>
                <a:gd name="connsiteY8" fmla="*/ 210110 h 135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635" h="1351421">
                  <a:moveTo>
                    <a:pt x="0" y="210110"/>
                  </a:moveTo>
                  <a:cubicBezTo>
                    <a:pt x="0" y="94069"/>
                    <a:pt x="94069" y="0"/>
                    <a:pt x="210110" y="0"/>
                  </a:cubicBezTo>
                  <a:lnTo>
                    <a:pt x="1050525" y="0"/>
                  </a:lnTo>
                  <a:cubicBezTo>
                    <a:pt x="1166566" y="0"/>
                    <a:pt x="1260635" y="94069"/>
                    <a:pt x="1260635" y="210110"/>
                  </a:cubicBezTo>
                  <a:lnTo>
                    <a:pt x="1260635" y="1141311"/>
                  </a:lnTo>
                  <a:cubicBezTo>
                    <a:pt x="1260635" y="1257352"/>
                    <a:pt x="1166566" y="1351421"/>
                    <a:pt x="1050525" y="1351421"/>
                  </a:cubicBezTo>
                  <a:lnTo>
                    <a:pt x="210110" y="1351421"/>
                  </a:lnTo>
                  <a:cubicBezTo>
                    <a:pt x="94069" y="1351421"/>
                    <a:pt x="0" y="1257352"/>
                    <a:pt x="0" y="1141311"/>
                  </a:cubicBezTo>
                  <a:lnTo>
                    <a:pt x="0" y="210110"/>
                  </a:lnTo>
                  <a:close/>
                </a:path>
              </a:pathLst>
            </a:custGeom>
            <a:scene3d>
              <a:camera prst="orthographicFront">
                <a:rot lat="0" lon="0" rev="0"/>
              </a:camera>
              <a:lightRig rig="threePt" dir="tl">
                <a:rot lat="0" lon="0" rev="0"/>
              </a:lightRig>
            </a:scene3d>
            <a:sp3d prstMaterial="metal">
              <a:bevelT w="10000" h="10000"/>
            </a:sp3d>
          </p:spPr>
          <p:style>
            <a:lnRef idx="1">
              <a:schemeClr val="accent2"/>
            </a:lnRef>
            <a:fillRef idx="3">
              <a:schemeClr val="accent2"/>
            </a:fillRef>
            <a:effectRef idx="2">
              <a:schemeClr val="accent2"/>
            </a:effectRef>
            <a:fontRef idx="minor">
              <a:schemeClr val="lt1"/>
            </a:fontRef>
          </p:style>
          <p:txBody>
            <a:bodyPr lIns="137739" tIns="99639" rIns="137739" bIns="99639" spcCol="1270" anchor="ctr"/>
            <a:lstStyle/>
            <a:p>
              <a:pPr algn="ctr" defTabSz="889000">
                <a:lnSpc>
                  <a:spcPct val="90000"/>
                </a:lnSpc>
                <a:spcAft>
                  <a:spcPct val="35000"/>
                </a:spcAft>
                <a:defRPr/>
              </a:pPr>
              <a:r>
                <a:rPr lang="zh-CN" altLang="en-US" sz="2000"/>
                <a:t>纠错编码的不同功能</a:t>
              </a:r>
            </a:p>
          </p:txBody>
        </p:sp>
        <p:sp>
          <p:nvSpPr>
            <p:cNvPr id="14470" name="任意多边形 14469"/>
            <p:cNvSpPr/>
            <p:nvPr/>
          </p:nvSpPr>
          <p:spPr>
            <a:xfrm>
              <a:off x="2935282" y="2844974"/>
              <a:ext cx="1636741" cy="1188682"/>
            </a:xfrm>
            <a:custGeom>
              <a:avLst/>
              <a:gdLst>
                <a:gd name="connsiteX0" fmla="*/ 198362 w 1190148"/>
                <a:gd name="connsiteY0" fmla="*/ 0 h 1636195"/>
                <a:gd name="connsiteX1" fmla="*/ 991786 w 1190148"/>
                <a:gd name="connsiteY1" fmla="*/ 0 h 1636195"/>
                <a:gd name="connsiteX2" fmla="*/ 1190148 w 1190148"/>
                <a:gd name="connsiteY2" fmla="*/ 198362 h 1636195"/>
                <a:gd name="connsiteX3" fmla="*/ 1190148 w 1190148"/>
                <a:gd name="connsiteY3" fmla="*/ 1636195 h 1636195"/>
                <a:gd name="connsiteX4" fmla="*/ 1190148 w 1190148"/>
                <a:gd name="connsiteY4" fmla="*/ 1636195 h 1636195"/>
                <a:gd name="connsiteX5" fmla="*/ 0 w 1190148"/>
                <a:gd name="connsiteY5" fmla="*/ 1636195 h 1636195"/>
                <a:gd name="connsiteX6" fmla="*/ 0 w 1190148"/>
                <a:gd name="connsiteY6" fmla="*/ 1636195 h 1636195"/>
                <a:gd name="connsiteX7" fmla="*/ 0 w 1190148"/>
                <a:gd name="connsiteY7" fmla="*/ 198362 h 1636195"/>
                <a:gd name="connsiteX8" fmla="*/ 198362 w 1190148"/>
                <a:gd name="connsiteY8" fmla="*/ 0 h 163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148" h="1636195">
                  <a:moveTo>
                    <a:pt x="1190148" y="272705"/>
                  </a:moveTo>
                  <a:lnTo>
                    <a:pt x="1190148" y="1363490"/>
                  </a:lnTo>
                  <a:cubicBezTo>
                    <a:pt x="1190148" y="1514100"/>
                    <a:pt x="1125548" y="1636194"/>
                    <a:pt x="1045862" y="1636194"/>
                  </a:cubicBezTo>
                  <a:lnTo>
                    <a:pt x="0" y="1636194"/>
                  </a:lnTo>
                  <a:lnTo>
                    <a:pt x="0" y="1636194"/>
                  </a:lnTo>
                  <a:lnTo>
                    <a:pt x="0" y="1"/>
                  </a:lnTo>
                  <a:lnTo>
                    <a:pt x="0" y="1"/>
                  </a:lnTo>
                  <a:lnTo>
                    <a:pt x="1045862" y="1"/>
                  </a:lnTo>
                  <a:cubicBezTo>
                    <a:pt x="1125548" y="1"/>
                    <a:pt x="1190148" y="122095"/>
                    <a:pt x="1190148" y="272705"/>
                  </a:cubicBezTo>
                  <a:close/>
                </a:path>
              </a:pathLst>
            </a:custGeom>
            <a:solidFill>
              <a:schemeClr val="accent1">
                <a:lumMod val="75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87631" tIns="101913" rIns="145728" bIns="101914" spcCol="1270" anchor="ctr"/>
            <a:lstStyle/>
            <a:p>
              <a:pPr marL="228600" lvl="1" indent="-228600" defTabSz="1022350">
                <a:spcAft>
                  <a:spcPct val="15000"/>
                </a:spcAft>
                <a:buFontTx/>
                <a:buChar char="••"/>
                <a:defRPr/>
              </a:pPr>
              <a:r>
                <a:rPr lang="zh-CN" altLang="en-US" sz="2300"/>
                <a:t>分组码</a:t>
              </a:r>
            </a:p>
            <a:p>
              <a:pPr marL="228600" lvl="1" indent="-228600" defTabSz="1022350">
                <a:spcAft>
                  <a:spcPct val="15000"/>
                </a:spcAft>
                <a:buFontTx/>
                <a:buChar char="••"/>
                <a:defRPr/>
              </a:pPr>
              <a:r>
                <a:rPr lang="zh-CN" altLang="en-US" sz="2300"/>
                <a:t>卷积码</a:t>
              </a:r>
            </a:p>
          </p:txBody>
        </p:sp>
        <p:sp>
          <p:nvSpPr>
            <p:cNvPr id="14471" name="任意多边形 14470"/>
            <p:cNvSpPr/>
            <p:nvPr/>
          </p:nvSpPr>
          <p:spPr>
            <a:xfrm>
              <a:off x="1676372" y="2753289"/>
              <a:ext cx="1259404" cy="1351421"/>
            </a:xfrm>
            <a:custGeom>
              <a:avLst/>
              <a:gdLst>
                <a:gd name="connsiteX0" fmla="*/ 0 w 1259404"/>
                <a:gd name="connsiteY0" fmla="*/ 209905 h 1351421"/>
                <a:gd name="connsiteX1" fmla="*/ 209905 w 1259404"/>
                <a:gd name="connsiteY1" fmla="*/ 0 h 1351421"/>
                <a:gd name="connsiteX2" fmla="*/ 1049499 w 1259404"/>
                <a:gd name="connsiteY2" fmla="*/ 0 h 1351421"/>
                <a:gd name="connsiteX3" fmla="*/ 1259404 w 1259404"/>
                <a:gd name="connsiteY3" fmla="*/ 209905 h 1351421"/>
                <a:gd name="connsiteX4" fmla="*/ 1259404 w 1259404"/>
                <a:gd name="connsiteY4" fmla="*/ 1141516 h 1351421"/>
                <a:gd name="connsiteX5" fmla="*/ 1049499 w 1259404"/>
                <a:gd name="connsiteY5" fmla="*/ 1351421 h 1351421"/>
                <a:gd name="connsiteX6" fmla="*/ 209905 w 1259404"/>
                <a:gd name="connsiteY6" fmla="*/ 1351421 h 1351421"/>
                <a:gd name="connsiteX7" fmla="*/ 0 w 1259404"/>
                <a:gd name="connsiteY7" fmla="*/ 1141516 h 1351421"/>
                <a:gd name="connsiteX8" fmla="*/ 0 w 1259404"/>
                <a:gd name="connsiteY8" fmla="*/ 209905 h 135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404" h="1351421">
                  <a:moveTo>
                    <a:pt x="0" y="209905"/>
                  </a:moveTo>
                  <a:cubicBezTo>
                    <a:pt x="0" y="93978"/>
                    <a:pt x="93978" y="0"/>
                    <a:pt x="209905" y="0"/>
                  </a:cubicBezTo>
                  <a:lnTo>
                    <a:pt x="1049499" y="0"/>
                  </a:lnTo>
                  <a:cubicBezTo>
                    <a:pt x="1165426" y="0"/>
                    <a:pt x="1259404" y="93978"/>
                    <a:pt x="1259404" y="209905"/>
                  </a:cubicBezTo>
                  <a:lnTo>
                    <a:pt x="1259404" y="1141516"/>
                  </a:lnTo>
                  <a:cubicBezTo>
                    <a:pt x="1259404" y="1257443"/>
                    <a:pt x="1165426" y="1351421"/>
                    <a:pt x="1049499" y="1351421"/>
                  </a:cubicBezTo>
                  <a:lnTo>
                    <a:pt x="209905" y="1351421"/>
                  </a:lnTo>
                  <a:cubicBezTo>
                    <a:pt x="93978" y="1351421"/>
                    <a:pt x="0" y="1257443"/>
                    <a:pt x="0" y="1141516"/>
                  </a:cubicBezTo>
                  <a:lnTo>
                    <a:pt x="0" y="209905"/>
                  </a:lnTo>
                  <a:close/>
                </a:path>
              </a:pathLst>
            </a:custGeom>
            <a:scene3d>
              <a:camera prst="orthographicFront">
                <a:rot lat="0" lon="0" rev="0"/>
              </a:camera>
              <a:lightRig rig="threePt" dir="tl">
                <a:rot lat="0" lon="0" rev="0"/>
              </a:lightRig>
            </a:scene3d>
            <a:sp3d prstMaterial="metal">
              <a:bevelT w="10000" h="10000"/>
            </a:sp3d>
          </p:spPr>
          <p:style>
            <a:lnRef idx="1">
              <a:schemeClr val="accent2"/>
            </a:lnRef>
            <a:fillRef idx="3">
              <a:schemeClr val="accent2"/>
            </a:fillRef>
            <a:effectRef idx="2">
              <a:schemeClr val="accent2"/>
            </a:effectRef>
            <a:fontRef idx="minor">
              <a:schemeClr val="lt1"/>
            </a:fontRef>
          </p:style>
          <p:txBody>
            <a:bodyPr lIns="133869" tIns="97674" rIns="133869" bIns="97674" spcCol="1270" anchor="ctr"/>
            <a:lstStyle/>
            <a:p>
              <a:pPr algn="ctr" defTabSz="844550">
                <a:lnSpc>
                  <a:spcPct val="90000"/>
                </a:lnSpc>
                <a:spcAft>
                  <a:spcPct val="35000"/>
                </a:spcAft>
                <a:defRPr/>
              </a:pPr>
              <a:r>
                <a:rPr lang="zh-CN" altLang="en-US" sz="1900"/>
                <a:t>对信息元的处理方法</a:t>
              </a:r>
            </a:p>
          </p:txBody>
        </p:sp>
        <p:sp>
          <p:nvSpPr>
            <p:cNvPr id="14472" name="任意多边形 14471"/>
            <p:cNvSpPr/>
            <p:nvPr/>
          </p:nvSpPr>
          <p:spPr>
            <a:xfrm>
              <a:off x="2935282" y="4212989"/>
              <a:ext cx="1636741" cy="1196617"/>
            </a:xfrm>
            <a:custGeom>
              <a:avLst/>
              <a:gdLst>
                <a:gd name="connsiteX0" fmla="*/ 199277 w 1195641"/>
                <a:gd name="connsiteY0" fmla="*/ 0 h 1636195"/>
                <a:gd name="connsiteX1" fmla="*/ 996364 w 1195641"/>
                <a:gd name="connsiteY1" fmla="*/ 0 h 1636195"/>
                <a:gd name="connsiteX2" fmla="*/ 1195641 w 1195641"/>
                <a:gd name="connsiteY2" fmla="*/ 199277 h 1636195"/>
                <a:gd name="connsiteX3" fmla="*/ 1195641 w 1195641"/>
                <a:gd name="connsiteY3" fmla="*/ 1636195 h 1636195"/>
                <a:gd name="connsiteX4" fmla="*/ 1195641 w 1195641"/>
                <a:gd name="connsiteY4" fmla="*/ 1636195 h 1636195"/>
                <a:gd name="connsiteX5" fmla="*/ 0 w 1195641"/>
                <a:gd name="connsiteY5" fmla="*/ 1636195 h 1636195"/>
                <a:gd name="connsiteX6" fmla="*/ 0 w 1195641"/>
                <a:gd name="connsiteY6" fmla="*/ 1636195 h 1636195"/>
                <a:gd name="connsiteX7" fmla="*/ 0 w 1195641"/>
                <a:gd name="connsiteY7" fmla="*/ 199277 h 1636195"/>
                <a:gd name="connsiteX8" fmla="*/ 199277 w 1195641"/>
                <a:gd name="connsiteY8" fmla="*/ 0 h 163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5641" h="1636195">
                  <a:moveTo>
                    <a:pt x="1195641" y="272704"/>
                  </a:moveTo>
                  <a:lnTo>
                    <a:pt x="1195641" y="1363491"/>
                  </a:lnTo>
                  <a:cubicBezTo>
                    <a:pt x="1195641" y="1514102"/>
                    <a:pt x="1130445" y="1636195"/>
                    <a:pt x="1050020" y="1636195"/>
                  </a:cubicBezTo>
                  <a:lnTo>
                    <a:pt x="0" y="1636195"/>
                  </a:lnTo>
                  <a:lnTo>
                    <a:pt x="0" y="1636195"/>
                  </a:lnTo>
                  <a:lnTo>
                    <a:pt x="0" y="0"/>
                  </a:lnTo>
                  <a:lnTo>
                    <a:pt x="0" y="0"/>
                  </a:lnTo>
                  <a:lnTo>
                    <a:pt x="1050020" y="0"/>
                  </a:lnTo>
                  <a:cubicBezTo>
                    <a:pt x="1130445" y="0"/>
                    <a:pt x="1195641" y="122093"/>
                    <a:pt x="1195641" y="272704"/>
                  </a:cubicBezTo>
                  <a:close/>
                </a:path>
              </a:pathLst>
            </a:custGeom>
            <a:solidFill>
              <a:schemeClr val="accent1">
                <a:lumMod val="75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87630" tIns="102181" rIns="145996" bIns="102182" spcCol="1270" anchor="ctr"/>
            <a:lstStyle/>
            <a:p>
              <a:pPr marL="228600" lvl="1" indent="-228600" defTabSz="1022350">
                <a:spcAft>
                  <a:spcPct val="15000"/>
                </a:spcAft>
                <a:buFontTx/>
                <a:buChar char="••"/>
                <a:defRPr/>
              </a:pPr>
              <a:r>
                <a:rPr lang="zh-CN" altLang="en-US" sz="2300"/>
                <a:t>线性码</a:t>
              </a:r>
            </a:p>
            <a:p>
              <a:pPr marL="228600" lvl="1" indent="-228600" defTabSz="1022350">
                <a:spcAft>
                  <a:spcPct val="15000"/>
                </a:spcAft>
                <a:buFontTx/>
                <a:buChar char="••"/>
                <a:defRPr/>
              </a:pPr>
              <a:r>
                <a:rPr lang="zh-CN" altLang="en-US" sz="2300"/>
                <a:t>非线性码</a:t>
              </a:r>
            </a:p>
          </p:txBody>
        </p:sp>
        <p:sp>
          <p:nvSpPr>
            <p:cNvPr id="14473" name="任意多边形 14472"/>
            <p:cNvSpPr/>
            <p:nvPr/>
          </p:nvSpPr>
          <p:spPr>
            <a:xfrm>
              <a:off x="1676372" y="4108970"/>
              <a:ext cx="1259404" cy="1351421"/>
            </a:xfrm>
            <a:custGeom>
              <a:avLst/>
              <a:gdLst>
                <a:gd name="connsiteX0" fmla="*/ 0 w 1259404"/>
                <a:gd name="connsiteY0" fmla="*/ 209905 h 1351421"/>
                <a:gd name="connsiteX1" fmla="*/ 209905 w 1259404"/>
                <a:gd name="connsiteY1" fmla="*/ 0 h 1351421"/>
                <a:gd name="connsiteX2" fmla="*/ 1049499 w 1259404"/>
                <a:gd name="connsiteY2" fmla="*/ 0 h 1351421"/>
                <a:gd name="connsiteX3" fmla="*/ 1259404 w 1259404"/>
                <a:gd name="connsiteY3" fmla="*/ 209905 h 1351421"/>
                <a:gd name="connsiteX4" fmla="*/ 1259404 w 1259404"/>
                <a:gd name="connsiteY4" fmla="*/ 1141516 h 1351421"/>
                <a:gd name="connsiteX5" fmla="*/ 1049499 w 1259404"/>
                <a:gd name="connsiteY5" fmla="*/ 1351421 h 1351421"/>
                <a:gd name="connsiteX6" fmla="*/ 209905 w 1259404"/>
                <a:gd name="connsiteY6" fmla="*/ 1351421 h 1351421"/>
                <a:gd name="connsiteX7" fmla="*/ 0 w 1259404"/>
                <a:gd name="connsiteY7" fmla="*/ 1141516 h 1351421"/>
                <a:gd name="connsiteX8" fmla="*/ 0 w 1259404"/>
                <a:gd name="connsiteY8" fmla="*/ 209905 h 135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404" h="1351421">
                  <a:moveTo>
                    <a:pt x="0" y="209905"/>
                  </a:moveTo>
                  <a:cubicBezTo>
                    <a:pt x="0" y="93978"/>
                    <a:pt x="93978" y="0"/>
                    <a:pt x="209905" y="0"/>
                  </a:cubicBezTo>
                  <a:lnTo>
                    <a:pt x="1049499" y="0"/>
                  </a:lnTo>
                  <a:cubicBezTo>
                    <a:pt x="1165426" y="0"/>
                    <a:pt x="1259404" y="93978"/>
                    <a:pt x="1259404" y="209905"/>
                  </a:cubicBezTo>
                  <a:lnTo>
                    <a:pt x="1259404" y="1141516"/>
                  </a:lnTo>
                  <a:cubicBezTo>
                    <a:pt x="1259404" y="1257443"/>
                    <a:pt x="1165426" y="1351421"/>
                    <a:pt x="1049499" y="1351421"/>
                  </a:cubicBezTo>
                  <a:lnTo>
                    <a:pt x="209905" y="1351421"/>
                  </a:lnTo>
                  <a:cubicBezTo>
                    <a:pt x="93978" y="1351421"/>
                    <a:pt x="0" y="1257443"/>
                    <a:pt x="0" y="1141516"/>
                  </a:cubicBezTo>
                  <a:lnTo>
                    <a:pt x="0" y="209905"/>
                  </a:lnTo>
                  <a:close/>
                </a:path>
              </a:pathLst>
            </a:custGeom>
            <a:scene3d>
              <a:camera prst="orthographicFront">
                <a:rot lat="0" lon="0" rev="0"/>
              </a:camera>
              <a:lightRig rig="threePt" dir="tl">
                <a:rot lat="0" lon="0" rev="0"/>
              </a:lightRig>
            </a:scene3d>
            <a:sp3d prstMaterial="metal">
              <a:bevelT w="10000" h="10000"/>
            </a:sp3d>
          </p:spPr>
          <p:style>
            <a:lnRef idx="1">
              <a:schemeClr val="accent2"/>
            </a:lnRef>
            <a:fillRef idx="3">
              <a:schemeClr val="accent2"/>
            </a:fillRef>
            <a:effectRef idx="2">
              <a:schemeClr val="accent2"/>
            </a:effectRef>
            <a:fontRef idx="minor">
              <a:schemeClr val="lt1"/>
            </a:fontRef>
          </p:style>
          <p:txBody>
            <a:bodyPr lIns="133869" tIns="97674" rIns="133869" bIns="97674" spcCol="1270" anchor="ctr"/>
            <a:lstStyle/>
            <a:p>
              <a:pPr algn="ctr" defTabSz="844550">
                <a:lnSpc>
                  <a:spcPct val="90000"/>
                </a:lnSpc>
                <a:spcAft>
                  <a:spcPct val="35000"/>
                </a:spcAft>
                <a:defRPr/>
              </a:pPr>
              <a:r>
                <a:rPr lang="zh-CN" altLang="en-US" sz="1900"/>
                <a:t>校验元与信息元之间的关系</a:t>
              </a:r>
            </a:p>
          </p:txBody>
        </p:sp>
      </p:grpSp>
      <p:grpSp>
        <p:nvGrpSpPr>
          <p:cNvPr id="14367" name="组合 14473"/>
          <p:cNvGrpSpPr>
            <a:grpSpLocks/>
          </p:cNvGrpSpPr>
          <p:nvPr/>
        </p:nvGrpSpPr>
        <p:grpSpPr bwMode="auto">
          <a:xfrm>
            <a:off x="4643438" y="1371600"/>
            <a:ext cx="3889375" cy="4064000"/>
            <a:chOff x="4643245" y="1372261"/>
            <a:chExt cx="3237447" cy="4062784"/>
          </a:xfrm>
        </p:grpSpPr>
        <p:sp>
          <p:nvSpPr>
            <p:cNvPr id="14475" name="任意多边形 14474"/>
            <p:cNvSpPr/>
            <p:nvPr/>
          </p:nvSpPr>
          <p:spPr>
            <a:xfrm>
              <a:off x="5903867" y="1457960"/>
              <a:ext cx="1976825" cy="1179160"/>
            </a:xfrm>
            <a:custGeom>
              <a:avLst/>
              <a:gdLst>
                <a:gd name="connsiteX0" fmla="*/ 196589 w 1179509"/>
                <a:gd name="connsiteY0" fmla="*/ 0 h 1797094"/>
                <a:gd name="connsiteX1" fmla="*/ 982920 w 1179509"/>
                <a:gd name="connsiteY1" fmla="*/ 0 h 1797094"/>
                <a:gd name="connsiteX2" fmla="*/ 1179509 w 1179509"/>
                <a:gd name="connsiteY2" fmla="*/ 196589 h 1797094"/>
                <a:gd name="connsiteX3" fmla="*/ 1179509 w 1179509"/>
                <a:gd name="connsiteY3" fmla="*/ 1797094 h 1797094"/>
                <a:gd name="connsiteX4" fmla="*/ 1179509 w 1179509"/>
                <a:gd name="connsiteY4" fmla="*/ 1797094 h 1797094"/>
                <a:gd name="connsiteX5" fmla="*/ 0 w 1179509"/>
                <a:gd name="connsiteY5" fmla="*/ 1797094 h 1797094"/>
                <a:gd name="connsiteX6" fmla="*/ 0 w 1179509"/>
                <a:gd name="connsiteY6" fmla="*/ 1797094 h 1797094"/>
                <a:gd name="connsiteX7" fmla="*/ 0 w 1179509"/>
                <a:gd name="connsiteY7" fmla="*/ 196589 h 1797094"/>
                <a:gd name="connsiteX8" fmla="*/ 196589 w 1179509"/>
                <a:gd name="connsiteY8" fmla="*/ 0 h 179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9509" h="1797094">
                  <a:moveTo>
                    <a:pt x="1179509" y="299523"/>
                  </a:moveTo>
                  <a:lnTo>
                    <a:pt x="1179509" y="1497571"/>
                  </a:lnTo>
                  <a:cubicBezTo>
                    <a:pt x="1179509" y="1662993"/>
                    <a:pt x="1121740" y="1797093"/>
                    <a:pt x="1050479" y="1797093"/>
                  </a:cubicBezTo>
                  <a:lnTo>
                    <a:pt x="0" y="1797093"/>
                  </a:lnTo>
                  <a:lnTo>
                    <a:pt x="0" y="1797093"/>
                  </a:lnTo>
                  <a:lnTo>
                    <a:pt x="0" y="1"/>
                  </a:lnTo>
                  <a:lnTo>
                    <a:pt x="0" y="1"/>
                  </a:lnTo>
                  <a:lnTo>
                    <a:pt x="1050479" y="1"/>
                  </a:lnTo>
                  <a:cubicBezTo>
                    <a:pt x="1121740" y="1"/>
                    <a:pt x="1179509" y="134101"/>
                    <a:pt x="1179509" y="299523"/>
                  </a:cubicBezTo>
                  <a:close/>
                </a:path>
              </a:pathLst>
            </a:custGeom>
            <a:solidFill>
              <a:schemeClr val="accent1">
                <a:lumMod val="75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205741" tIns="160449" rIns="263319" bIns="160450" spcCol="1270" anchor="ctr"/>
            <a:lstStyle/>
            <a:p>
              <a:pPr marL="228600" lvl="1" indent="-228600" defTabSz="1066800">
                <a:spcAft>
                  <a:spcPts val="0"/>
                </a:spcAft>
                <a:buFontTx/>
                <a:buChar char="••"/>
                <a:defRPr/>
              </a:pPr>
              <a:r>
                <a:rPr lang="zh-CN" altLang="en-US" sz="1600"/>
                <a:t>纠正随机错误的码</a:t>
              </a:r>
            </a:p>
            <a:p>
              <a:pPr marL="228600" lvl="1" indent="-228600" defTabSz="1066800">
                <a:spcAft>
                  <a:spcPts val="0"/>
                </a:spcAft>
                <a:buFontTx/>
                <a:buChar char="••"/>
                <a:defRPr/>
              </a:pPr>
              <a:r>
                <a:rPr lang="zh-CN" altLang="en-US" sz="1600"/>
                <a:t>纠正突发错误的码</a:t>
              </a:r>
              <a:endParaRPr lang="en-US" altLang="zh-CN" sz="1600"/>
            </a:p>
            <a:p>
              <a:pPr marL="228600" lvl="1" indent="-228600" defTabSz="1066800">
                <a:spcAft>
                  <a:spcPts val="0"/>
                </a:spcAft>
                <a:buFontTx/>
                <a:buChar char="••"/>
                <a:defRPr/>
              </a:pPr>
              <a:r>
                <a:rPr lang="zh-CN" altLang="en-US" sz="1600"/>
                <a:t>纠正同步错误的码</a:t>
              </a:r>
            </a:p>
          </p:txBody>
        </p:sp>
        <p:sp>
          <p:nvSpPr>
            <p:cNvPr id="14476" name="任意多边形 14475"/>
            <p:cNvSpPr/>
            <p:nvPr/>
          </p:nvSpPr>
          <p:spPr>
            <a:xfrm>
              <a:off x="4643245" y="1372261"/>
              <a:ext cx="1260635" cy="1351421"/>
            </a:xfrm>
            <a:custGeom>
              <a:avLst/>
              <a:gdLst>
                <a:gd name="connsiteX0" fmla="*/ 0 w 1260635"/>
                <a:gd name="connsiteY0" fmla="*/ 210110 h 1351421"/>
                <a:gd name="connsiteX1" fmla="*/ 210110 w 1260635"/>
                <a:gd name="connsiteY1" fmla="*/ 0 h 1351421"/>
                <a:gd name="connsiteX2" fmla="*/ 1050525 w 1260635"/>
                <a:gd name="connsiteY2" fmla="*/ 0 h 1351421"/>
                <a:gd name="connsiteX3" fmla="*/ 1260635 w 1260635"/>
                <a:gd name="connsiteY3" fmla="*/ 210110 h 1351421"/>
                <a:gd name="connsiteX4" fmla="*/ 1260635 w 1260635"/>
                <a:gd name="connsiteY4" fmla="*/ 1141311 h 1351421"/>
                <a:gd name="connsiteX5" fmla="*/ 1050525 w 1260635"/>
                <a:gd name="connsiteY5" fmla="*/ 1351421 h 1351421"/>
                <a:gd name="connsiteX6" fmla="*/ 210110 w 1260635"/>
                <a:gd name="connsiteY6" fmla="*/ 1351421 h 1351421"/>
                <a:gd name="connsiteX7" fmla="*/ 0 w 1260635"/>
                <a:gd name="connsiteY7" fmla="*/ 1141311 h 1351421"/>
                <a:gd name="connsiteX8" fmla="*/ 0 w 1260635"/>
                <a:gd name="connsiteY8" fmla="*/ 210110 h 135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635" h="1351421">
                  <a:moveTo>
                    <a:pt x="0" y="210110"/>
                  </a:moveTo>
                  <a:cubicBezTo>
                    <a:pt x="0" y="94069"/>
                    <a:pt x="94069" y="0"/>
                    <a:pt x="210110" y="0"/>
                  </a:cubicBezTo>
                  <a:lnTo>
                    <a:pt x="1050525" y="0"/>
                  </a:lnTo>
                  <a:cubicBezTo>
                    <a:pt x="1166566" y="0"/>
                    <a:pt x="1260635" y="94069"/>
                    <a:pt x="1260635" y="210110"/>
                  </a:cubicBezTo>
                  <a:lnTo>
                    <a:pt x="1260635" y="1141311"/>
                  </a:lnTo>
                  <a:cubicBezTo>
                    <a:pt x="1260635" y="1257352"/>
                    <a:pt x="1166566" y="1351421"/>
                    <a:pt x="1050525" y="1351421"/>
                  </a:cubicBezTo>
                  <a:lnTo>
                    <a:pt x="210110" y="1351421"/>
                  </a:lnTo>
                  <a:cubicBezTo>
                    <a:pt x="94069" y="1351421"/>
                    <a:pt x="0" y="1257352"/>
                    <a:pt x="0" y="1141311"/>
                  </a:cubicBezTo>
                  <a:lnTo>
                    <a:pt x="0" y="210110"/>
                  </a:lnTo>
                  <a:close/>
                </a:path>
              </a:pathLst>
            </a:custGeom>
            <a:scene3d>
              <a:camera prst="orthographicFront">
                <a:rot lat="0" lon="0" rev="0"/>
              </a:camera>
              <a:lightRig rig="threePt" dir="tl">
                <a:rot lat="0" lon="0" rev="0"/>
              </a:lightRig>
            </a:scene3d>
            <a:sp3d prstMaterial="metal">
              <a:bevelT w="10000" h="10000"/>
            </a:sp3d>
          </p:spPr>
          <p:style>
            <a:lnRef idx="1">
              <a:schemeClr val="accent2"/>
            </a:lnRef>
            <a:fillRef idx="3">
              <a:schemeClr val="accent2"/>
            </a:fillRef>
            <a:effectRef idx="2">
              <a:schemeClr val="accent2"/>
            </a:effectRef>
            <a:fontRef idx="minor">
              <a:schemeClr val="lt1"/>
            </a:fontRef>
          </p:style>
          <p:txBody>
            <a:bodyPr lIns="137739" tIns="99639" rIns="137739" bIns="99639" spcCol="1270" anchor="ctr"/>
            <a:lstStyle/>
            <a:p>
              <a:pPr algn="ctr" defTabSz="889000">
                <a:lnSpc>
                  <a:spcPct val="90000"/>
                </a:lnSpc>
                <a:spcAft>
                  <a:spcPct val="35000"/>
                </a:spcAft>
                <a:defRPr/>
              </a:pPr>
              <a:r>
                <a:rPr lang="zh-CN" altLang="en-US" sz="2000"/>
                <a:t>纠正错误的类型</a:t>
              </a:r>
            </a:p>
          </p:txBody>
        </p:sp>
        <p:sp>
          <p:nvSpPr>
            <p:cNvPr id="14477" name="任意多边形 14476"/>
            <p:cNvSpPr/>
            <p:nvPr/>
          </p:nvSpPr>
          <p:spPr>
            <a:xfrm>
              <a:off x="5902545" y="2819628"/>
              <a:ext cx="1978147" cy="1188682"/>
            </a:xfrm>
            <a:custGeom>
              <a:avLst/>
              <a:gdLst>
                <a:gd name="connsiteX0" fmla="*/ 198362 w 1190148"/>
                <a:gd name="connsiteY0" fmla="*/ 0 h 1798339"/>
                <a:gd name="connsiteX1" fmla="*/ 991786 w 1190148"/>
                <a:gd name="connsiteY1" fmla="*/ 0 h 1798339"/>
                <a:gd name="connsiteX2" fmla="*/ 1190148 w 1190148"/>
                <a:gd name="connsiteY2" fmla="*/ 198362 h 1798339"/>
                <a:gd name="connsiteX3" fmla="*/ 1190148 w 1190148"/>
                <a:gd name="connsiteY3" fmla="*/ 1798339 h 1798339"/>
                <a:gd name="connsiteX4" fmla="*/ 1190148 w 1190148"/>
                <a:gd name="connsiteY4" fmla="*/ 1798339 h 1798339"/>
                <a:gd name="connsiteX5" fmla="*/ 0 w 1190148"/>
                <a:gd name="connsiteY5" fmla="*/ 1798339 h 1798339"/>
                <a:gd name="connsiteX6" fmla="*/ 0 w 1190148"/>
                <a:gd name="connsiteY6" fmla="*/ 1798339 h 1798339"/>
                <a:gd name="connsiteX7" fmla="*/ 0 w 1190148"/>
                <a:gd name="connsiteY7" fmla="*/ 198362 h 1798339"/>
                <a:gd name="connsiteX8" fmla="*/ 198362 w 1190148"/>
                <a:gd name="connsiteY8" fmla="*/ 0 h 17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148" h="1798339">
                  <a:moveTo>
                    <a:pt x="1190148" y="299730"/>
                  </a:moveTo>
                  <a:lnTo>
                    <a:pt x="1190148" y="1498609"/>
                  </a:lnTo>
                  <a:cubicBezTo>
                    <a:pt x="1190148" y="1664145"/>
                    <a:pt x="1131373" y="1798338"/>
                    <a:pt x="1058871" y="1798338"/>
                  </a:cubicBezTo>
                  <a:lnTo>
                    <a:pt x="0" y="1798338"/>
                  </a:lnTo>
                  <a:lnTo>
                    <a:pt x="0" y="1798338"/>
                  </a:lnTo>
                  <a:lnTo>
                    <a:pt x="0" y="1"/>
                  </a:lnTo>
                  <a:lnTo>
                    <a:pt x="0" y="1"/>
                  </a:lnTo>
                  <a:lnTo>
                    <a:pt x="1058871" y="1"/>
                  </a:lnTo>
                  <a:cubicBezTo>
                    <a:pt x="1131373" y="1"/>
                    <a:pt x="1190148" y="134194"/>
                    <a:pt x="1190148" y="299730"/>
                  </a:cubicBezTo>
                  <a:close/>
                </a:path>
              </a:pathLst>
            </a:custGeom>
            <a:solidFill>
              <a:schemeClr val="accent1">
                <a:lumMod val="75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95251" tIns="105723" rIns="153348" bIns="105724" spcCol="1270" anchor="ctr"/>
            <a:lstStyle/>
            <a:p>
              <a:pPr marL="228600" lvl="1" indent="-228600" defTabSz="1111250">
                <a:lnSpc>
                  <a:spcPct val="90000"/>
                </a:lnSpc>
                <a:spcAft>
                  <a:spcPct val="15000"/>
                </a:spcAft>
                <a:buFontTx/>
                <a:buChar char="••"/>
                <a:defRPr/>
              </a:pPr>
              <a:r>
                <a:rPr lang="zh-CN" altLang="en-US" sz="2500"/>
                <a:t>二进制码</a:t>
              </a:r>
            </a:p>
            <a:p>
              <a:pPr marL="228600" lvl="1" indent="-228600" defTabSz="1111250">
                <a:lnSpc>
                  <a:spcPct val="90000"/>
                </a:lnSpc>
                <a:spcAft>
                  <a:spcPct val="15000"/>
                </a:spcAft>
                <a:buFontTx/>
                <a:buChar char="••"/>
                <a:defRPr/>
              </a:pPr>
              <a:r>
                <a:rPr lang="zh-CN" altLang="en-US" sz="2500"/>
                <a:t>多进制码</a:t>
              </a:r>
            </a:p>
          </p:txBody>
        </p:sp>
        <p:sp>
          <p:nvSpPr>
            <p:cNvPr id="14478" name="任意多边形 14477"/>
            <p:cNvSpPr/>
            <p:nvPr/>
          </p:nvSpPr>
          <p:spPr>
            <a:xfrm>
              <a:off x="4643245" y="2727943"/>
              <a:ext cx="1259404" cy="1351421"/>
            </a:xfrm>
            <a:custGeom>
              <a:avLst/>
              <a:gdLst>
                <a:gd name="connsiteX0" fmla="*/ 0 w 1259404"/>
                <a:gd name="connsiteY0" fmla="*/ 209905 h 1351421"/>
                <a:gd name="connsiteX1" fmla="*/ 209905 w 1259404"/>
                <a:gd name="connsiteY1" fmla="*/ 0 h 1351421"/>
                <a:gd name="connsiteX2" fmla="*/ 1049499 w 1259404"/>
                <a:gd name="connsiteY2" fmla="*/ 0 h 1351421"/>
                <a:gd name="connsiteX3" fmla="*/ 1259404 w 1259404"/>
                <a:gd name="connsiteY3" fmla="*/ 209905 h 1351421"/>
                <a:gd name="connsiteX4" fmla="*/ 1259404 w 1259404"/>
                <a:gd name="connsiteY4" fmla="*/ 1141516 h 1351421"/>
                <a:gd name="connsiteX5" fmla="*/ 1049499 w 1259404"/>
                <a:gd name="connsiteY5" fmla="*/ 1351421 h 1351421"/>
                <a:gd name="connsiteX6" fmla="*/ 209905 w 1259404"/>
                <a:gd name="connsiteY6" fmla="*/ 1351421 h 1351421"/>
                <a:gd name="connsiteX7" fmla="*/ 0 w 1259404"/>
                <a:gd name="connsiteY7" fmla="*/ 1141516 h 1351421"/>
                <a:gd name="connsiteX8" fmla="*/ 0 w 1259404"/>
                <a:gd name="connsiteY8" fmla="*/ 209905 h 135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404" h="1351421">
                  <a:moveTo>
                    <a:pt x="0" y="209905"/>
                  </a:moveTo>
                  <a:cubicBezTo>
                    <a:pt x="0" y="93978"/>
                    <a:pt x="93978" y="0"/>
                    <a:pt x="209905" y="0"/>
                  </a:cubicBezTo>
                  <a:lnTo>
                    <a:pt x="1049499" y="0"/>
                  </a:lnTo>
                  <a:cubicBezTo>
                    <a:pt x="1165426" y="0"/>
                    <a:pt x="1259404" y="93978"/>
                    <a:pt x="1259404" y="209905"/>
                  </a:cubicBezTo>
                  <a:lnTo>
                    <a:pt x="1259404" y="1141516"/>
                  </a:lnTo>
                  <a:cubicBezTo>
                    <a:pt x="1259404" y="1257443"/>
                    <a:pt x="1165426" y="1351421"/>
                    <a:pt x="1049499" y="1351421"/>
                  </a:cubicBezTo>
                  <a:lnTo>
                    <a:pt x="209905" y="1351421"/>
                  </a:lnTo>
                  <a:cubicBezTo>
                    <a:pt x="93978" y="1351421"/>
                    <a:pt x="0" y="1257443"/>
                    <a:pt x="0" y="1141516"/>
                  </a:cubicBezTo>
                  <a:lnTo>
                    <a:pt x="0" y="209905"/>
                  </a:lnTo>
                  <a:close/>
                </a:path>
              </a:pathLst>
            </a:custGeom>
            <a:scene3d>
              <a:camera prst="orthographicFront">
                <a:rot lat="0" lon="0" rev="0"/>
              </a:camera>
              <a:lightRig rig="threePt" dir="tl">
                <a:rot lat="0" lon="0" rev="0"/>
              </a:lightRig>
            </a:scene3d>
            <a:sp3d prstMaterial="metal">
              <a:bevelT w="10000" h="10000"/>
            </a:sp3d>
          </p:spPr>
          <p:style>
            <a:lnRef idx="1">
              <a:schemeClr val="accent2"/>
            </a:lnRef>
            <a:fillRef idx="3">
              <a:schemeClr val="accent2"/>
            </a:fillRef>
            <a:effectRef idx="2">
              <a:schemeClr val="accent2"/>
            </a:effectRef>
            <a:fontRef idx="minor">
              <a:schemeClr val="lt1"/>
            </a:fontRef>
          </p:style>
          <p:txBody>
            <a:bodyPr lIns="133869" tIns="97674" rIns="133869" bIns="97674" spcCol="1270" anchor="ctr"/>
            <a:lstStyle/>
            <a:p>
              <a:pPr algn="ctr" defTabSz="844550">
                <a:lnSpc>
                  <a:spcPct val="90000"/>
                </a:lnSpc>
                <a:spcAft>
                  <a:spcPct val="35000"/>
                </a:spcAft>
                <a:defRPr/>
              </a:pPr>
              <a:r>
                <a:rPr lang="zh-CN" altLang="en-US" sz="1900"/>
                <a:t>每个码元 的取值</a:t>
              </a:r>
            </a:p>
          </p:txBody>
        </p:sp>
        <p:sp>
          <p:nvSpPr>
            <p:cNvPr id="14479" name="任意多边形 14478"/>
            <p:cNvSpPr/>
            <p:nvPr/>
          </p:nvSpPr>
          <p:spPr>
            <a:xfrm>
              <a:off x="5902545" y="4187643"/>
              <a:ext cx="1978147" cy="1196617"/>
            </a:xfrm>
            <a:custGeom>
              <a:avLst/>
              <a:gdLst>
                <a:gd name="connsiteX0" fmla="*/ 199277 w 1195641"/>
                <a:gd name="connsiteY0" fmla="*/ 0 h 1798339"/>
                <a:gd name="connsiteX1" fmla="*/ 996364 w 1195641"/>
                <a:gd name="connsiteY1" fmla="*/ 0 h 1798339"/>
                <a:gd name="connsiteX2" fmla="*/ 1195641 w 1195641"/>
                <a:gd name="connsiteY2" fmla="*/ 199277 h 1798339"/>
                <a:gd name="connsiteX3" fmla="*/ 1195641 w 1195641"/>
                <a:gd name="connsiteY3" fmla="*/ 1798339 h 1798339"/>
                <a:gd name="connsiteX4" fmla="*/ 1195641 w 1195641"/>
                <a:gd name="connsiteY4" fmla="*/ 1798339 h 1798339"/>
                <a:gd name="connsiteX5" fmla="*/ 0 w 1195641"/>
                <a:gd name="connsiteY5" fmla="*/ 1798339 h 1798339"/>
                <a:gd name="connsiteX6" fmla="*/ 0 w 1195641"/>
                <a:gd name="connsiteY6" fmla="*/ 1798339 h 1798339"/>
                <a:gd name="connsiteX7" fmla="*/ 0 w 1195641"/>
                <a:gd name="connsiteY7" fmla="*/ 199277 h 1798339"/>
                <a:gd name="connsiteX8" fmla="*/ 199277 w 1195641"/>
                <a:gd name="connsiteY8" fmla="*/ 0 h 17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5641" h="1798339">
                  <a:moveTo>
                    <a:pt x="1195641" y="299728"/>
                  </a:moveTo>
                  <a:lnTo>
                    <a:pt x="1195641" y="1498611"/>
                  </a:lnTo>
                  <a:cubicBezTo>
                    <a:pt x="1195641" y="1664147"/>
                    <a:pt x="1136323" y="1798339"/>
                    <a:pt x="1063150" y="1798339"/>
                  </a:cubicBezTo>
                  <a:lnTo>
                    <a:pt x="0" y="1798339"/>
                  </a:lnTo>
                  <a:lnTo>
                    <a:pt x="0" y="1798339"/>
                  </a:lnTo>
                  <a:lnTo>
                    <a:pt x="0" y="0"/>
                  </a:lnTo>
                  <a:lnTo>
                    <a:pt x="0" y="0"/>
                  </a:lnTo>
                  <a:lnTo>
                    <a:pt x="1063150" y="0"/>
                  </a:lnTo>
                  <a:cubicBezTo>
                    <a:pt x="1136323" y="0"/>
                    <a:pt x="1195641" y="134192"/>
                    <a:pt x="1195641" y="299728"/>
                  </a:cubicBezTo>
                  <a:close/>
                </a:path>
              </a:pathLst>
            </a:custGeom>
            <a:solidFill>
              <a:schemeClr val="accent1">
                <a:lumMod val="75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95250" tIns="105991" rIns="153616" bIns="105992" spcCol="1270" anchor="ctr"/>
            <a:lstStyle/>
            <a:p>
              <a:pPr marL="228600" lvl="1" indent="-228600" defTabSz="1111250">
                <a:lnSpc>
                  <a:spcPct val="90000"/>
                </a:lnSpc>
                <a:spcAft>
                  <a:spcPts val="0"/>
                </a:spcAft>
                <a:buFontTx/>
                <a:buChar char="••"/>
                <a:defRPr/>
              </a:pPr>
              <a:endParaRPr lang="en-US" altLang="zh-CN" sz="2000"/>
            </a:p>
            <a:p>
              <a:pPr marL="228600" lvl="1" indent="-228600" defTabSz="1111250">
                <a:lnSpc>
                  <a:spcPct val="90000"/>
                </a:lnSpc>
                <a:spcAft>
                  <a:spcPts val="0"/>
                </a:spcAft>
                <a:buFontTx/>
                <a:buChar char="••"/>
                <a:defRPr/>
              </a:pPr>
              <a:endParaRPr lang="en-US" altLang="zh-CN" sz="2000"/>
            </a:p>
            <a:p>
              <a:pPr marL="228600" lvl="1" indent="-228600" defTabSz="1111250">
                <a:spcAft>
                  <a:spcPts val="0"/>
                </a:spcAft>
                <a:buFontTx/>
                <a:buChar char="••"/>
                <a:defRPr/>
              </a:pPr>
              <a:r>
                <a:rPr lang="zh-CN" altLang="en-US" sz="2000"/>
                <a:t>等保护纠错码</a:t>
              </a:r>
              <a:endParaRPr lang="en-US" altLang="zh-CN" sz="2000"/>
            </a:p>
            <a:p>
              <a:pPr marL="228600" lvl="1" indent="-228600" defTabSz="1111250">
                <a:spcAft>
                  <a:spcPts val="0"/>
                </a:spcAft>
                <a:buFontTx/>
                <a:buChar char="••"/>
                <a:defRPr/>
              </a:pPr>
              <a:r>
                <a:rPr lang="zh-CN" altLang="en-US" sz="2000"/>
                <a:t>不等保护纠错码</a:t>
              </a:r>
            </a:p>
            <a:p>
              <a:pPr marL="228600" lvl="1" indent="-228600" defTabSz="1111250">
                <a:lnSpc>
                  <a:spcPct val="90000"/>
                </a:lnSpc>
                <a:spcAft>
                  <a:spcPct val="15000"/>
                </a:spcAft>
                <a:buFontTx/>
                <a:buChar char="••"/>
                <a:defRPr/>
              </a:pPr>
              <a:endParaRPr lang="en-US" altLang="zh-CN" sz="2500"/>
            </a:p>
          </p:txBody>
        </p:sp>
        <p:sp>
          <p:nvSpPr>
            <p:cNvPr id="14480" name="任意多边形 14479"/>
            <p:cNvSpPr/>
            <p:nvPr/>
          </p:nvSpPr>
          <p:spPr>
            <a:xfrm>
              <a:off x="4643245" y="4083624"/>
              <a:ext cx="1259404" cy="1351421"/>
            </a:xfrm>
            <a:custGeom>
              <a:avLst/>
              <a:gdLst>
                <a:gd name="connsiteX0" fmla="*/ 0 w 1259404"/>
                <a:gd name="connsiteY0" fmla="*/ 209905 h 1351421"/>
                <a:gd name="connsiteX1" fmla="*/ 209905 w 1259404"/>
                <a:gd name="connsiteY1" fmla="*/ 0 h 1351421"/>
                <a:gd name="connsiteX2" fmla="*/ 1049499 w 1259404"/>
                <a:gd name="connsiteY2" fmla="*/ 0 h 1351421"/>
                <a:gd name="connsiteX3" fmla="*/ 1259404 w 1259404"/>
                <a:gd name="connsiteY3" fmla="*/ 209905 h 1351421"/>
                <a:gd name="connsiteX4" fmla="*/ 1259404 w 1259404"/>
                <a:gd name="connsiteY4" fmla="*/ 1141516 h 1351421"/>
                <a:gd name="connsiteX5" fmla="*/ 1049499 w 1259404"/>
                <a:gd name="connsiteY5" fmla="*/ 1351421 h 1351421"/>
                <a:gd name="connsiteX6" fmla="*/ 209905 w 1259404"/>
                <a:gd name="connsiteY6" fmla="*/ 1351421 h 1351421"/>
                <a:gd name="connsiteX7" fmla="*/ 0 w 1259404"/>
                <a:gd name="connsiteY7" fmla="*/ 1141516 h 1351421"/>
                <a:gd name="connsiteX8" fmla="*/ 0 w 1259404"/>
                <a:gd name="connsiteY8" fmla="*/ 209905 h 135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404" h="1351421">
                  <a:moveTo>
                    <a:pt x="0" y="209905"/>
                  </a:moveTo>
                  <a:cubicBezTo>
                    <a:pt x="0" y="93978"/>
                    <a:pt x="93978" y="0"/>
                    <a:pt x="209905" y="0"/>
                  </a:cubicBezTo>
                  <a:lnTo>
                    <a:pt x="1049499" y="0"/>
                  </a:lnTo>
                  <a:cubicBezTo>
                    <a:pt x="1165426" y="0"/>
                    <a:pt x="1259404" y="93978"/>
                    <a:pt x="1259404" y="209905"/>
                  </a:cubicBezTo>
                  <a:lnTo>
                    <a:pt x="1259404" y="1141516"/>
                  </a:lnTo>
                  <a:cubicBezTo>
                    <a:pt x="1259404" y="1257443"/>
                    <a:pt x="1165426" y="1351421"/>
                    <a:pt x="1049499" y="1351421"/>
                  </a:cubicBezTo>
                  <a:lnTo>
                    <a:pt x="209905" y="1351421"/>
                  </a:lnTo>
                  <a:cubicBezTo>
                    <a:pt x="93978" y="1351421"/>
                    <a:pt x="0" y="1257443"/>
                    <a:pt x="0" y="1141516"/>
                  </a:cubicBezTo>
                  <a:lnTo>
                    <a:pt x="0" y="209905"/>
                  </a:lnTo>
                  <a:close/>
                </a:path>
              </a:pathLst>
            </a:custGeom>
            <a:scene3d>
              <a:camera prst="orthographicFront">
                <a:rot lat="0" lon="0" rev="0"/>
              </a:camera>
              <a:lightRig rig="threePt" dir="tl">
                <a:rot lat="0" lon="0" rev="0"/>
              </a:lightRig>
            </a:scene3d>
            <a:sp3d prstMaterial="metal">
              <a:bevelT w="10000" h="10000"/>
            </a:sp3d>
          </p:spPr>
          <p:style>
            <a:lnRef idx="1">
              <a:schemeClr val="accent2"/>
            </a:lnRef>
            <a:fillRef idx="3">
              <a:schemeClr val="accent2"/>
            </a:fillRef>
            <a:effectRef idx="2">
              <a:schemeClr val="accent2"/>
            </a:effectRef>
            <a:fontRef idx="minor">
              <a:schemeClr val="lt1"/>
            </a:fontRef>
          </p:style>
          <p:txBody>
            <a:bodyPr lIns="133869" tIns="97674" rIns="133869" bIns="97674" spcCol="1270" anchor="ctr"/>
            <a:lstStyle/>
            <a:p>
              <a:pPr algn="ctr" defTabSz="844550">
                <a:lnSpc>
                  <a:spcPct val="90000"/>
                </a:lnSpc>
                <a:spcAft>
                  <a:spcPts val="0"/>
                </a:spcAft>
                <a:defRPr/>
              </a:pPr>
              <a:r>
                <a:rPr lang="zh-CN" altLang="en-US" sz="1900"/>
                <a:t>对每个信息元保护能力是否相等</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8712200" y="1268413"/>
            <a:ext cx="431800" cy="431800"/>
            <a:chOff x="0" y="0"/>
            <a:chExt cx="681" cy="680"/>
          </a:xfrm>
        </p:grpSpPr>
        <p:sp>
          <p:nvSpPr>
            <p:cNvPr id="15466"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63"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4"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5368"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15369" name="Group 13"/>
          <p:cNvGrpSpPr>
            <a:grpSpLocks/>
          </p:cNvGrpSpPr>
          <p:nvPr/>
        </p:nvGrpSpPr>
        <p:grpSpPr bwMode="auto">
          <a:xfrm>
            <a:off x="5651500" y="188913"/>
            <a:ext cx="431800" cy="431800"/>
            <a:chOff x="0" y="0"/>
            <a:chExt cx="681" cy="680"/>
          </a:xfrm>
        </p:grpSpPr>
        <p:sp>
          <p:nvSpPr>
            <p:cNvPr id="15462"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0" name="Group 18"/>
          <p:cNvGrpSpPr>
            <a:grpSpLocks/>
          </p:cNvGrpSpPr>
          <p:nvPr/>
        </p:nvGrpSpPr>
        <p:grpSpPr bwMode="auto">
          <a:xfrm>
            <a:off x="0" y="5778500"/>
            <a:ext cx="1081088" cy="1079500"/>
            <a:chOff x="0" y="0"/>
            <a:chExt cx="681" cy="680"/>
          </a:xfrm>
        </p:grpSpPr>
        <p:sp>
          <p:nvSpPr>
            <p:cNvPr id="15458"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9"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0"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1" name="Oval 2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1" name="Group 23"/>
          <p:cNvGrpSpPr>
            <a:grpSpLocks/>
          </p:cNvGrpSpPr>
          <p:nvPr/>
        </p:nvGrpSpPr>
        <p:grpSpPr bwMode="auto">
          <a:xfrm>
            <a:off x="0" y="5445125"/>
            <a:ext cx="576263" cy="647700"/>
            <a:chOff x="0" y="0"/>
            <a:chExt cx="681" cy="680"/>
          </a:xfrm>
        </p:grpSpPr>
        <p:sp>
          <p:nvSpPr>
            <p:cNvPr id="15454"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5"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6"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7" name="Oval 2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2" name="Group 28"/>
          <p:cNvGrpSpPr>
            <a:grpSpLocks/>
          </p:cNvGrpSpPr>
          <p:nvPr/>
        </p:nvGrpSpPr>
        <p:grpSpPr bwMode="auto">
          <a:xfrm>
            <a:off x="7524750" y="333375"/>
            <a:ext cx="792163" cy="790575"/>
            <a:chOff x="0" y="0"/>
            <a:chExt cx="681" cy="680"/>
          </a:xfrm>
        </p:grpSpPr>
        <p:sp>
          <p:nvSpPr>
            <p:cNvPr id="15450"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1"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2"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3" name="Oval 3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3" name="Group 33"/>
          <p:cNvGrpSpPr>
            <a:grpSpLocks/>
          </p:cNvGrpSpPr>
          <p:nvPr/>
        </p:nvGrpSpPr>
        <p:grpSpPr bwMode="auto">
          <a:xfrm>
            <a:off x="6934200" y="304800"/>
            <a:ext cx="649288" cy="574675"/>
            <a:chOff x="0" y="0"/>
            <a:chExt cx="681" cy="680"/>
          </a:xfrm>
        </p:grpSpPr>
        <p:sp>
          <p:nvSpPr>
            <p:cNvPr id="15446"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7"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8"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9" name="Oval 3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4" name="Group 38"/>
          <p:cNvGrpSpPr>
            <a:grpSpLocks/>
          </p:cNvGrpSpPr>
          <p:nvPr/>
        </p:nvGrpSpPr>
        <p:grpSpPr bwMode="auto">
          <a:xfrm>
            <a:off x="533400" y="5486400"/>
            <a:ext cx="576263" cy="576263"/>
            <a:chOff x="0" y="0"/>
            <a:chExt cx="681" cy="680"/>
          </a:xfrm>
        </p:grpSpPr>
        <p:sp>
          <p:nvSpPr>
            <p:cNvPr id="15442"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3"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4"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5" name="Oval 4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5" name="Group 43"/>
          <p:cNvGrpSpPr>
            <a:grpSpLocks/>
          </p:cNvGrpSpPr>
          <p:nvPr/>
        </p:nvGrpSpPr>
        <p:grpSpPr bwMode="auto">
          <a:xfrm>
            <a:off x="304800" y="5334000"/>
            <a:ext cx="287338" cy="288925"/>
            <a:chOff x="0" y="0"/>
            <a:chExt cx="681" cy="680"/>
          </a:xfrm>
        </p:grpSpPr>
        <p:sp>
          <p:nvSpPr>
            <p:cNvPr id="15438"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9"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0"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1" name="Oval 4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6" name="Group 48"/>
          <p:cNvGrpSpPr>
            <a:grpSpLocks/>
          </p:cNvGrpSpPr>
          <p:nvPr/>
        </p:nvGrpSpPr>
        <p:grpSpPr bwMode="auto">
          <a:xfrm>
            <a:off x="8604250" y="404813"/>
            <a:ext cx="287338" cy="288925"/>
            <a:chOff x="0" y="0"/>
            <a:chExt cx="681" cy="680"/>
          </a:xfrm>
        </p:grpSpPr>
        <p:sp>
          <p:nvSpPr>
            <p:cNvPr id="15434"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5"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6"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7" name="Oval 5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7" name="Group 53"/>
          <p:cNvGrpSpPr>
            <a:grpSpLocks/>
          </p:cNvGrpSpPr>
          <p:nvPr/>
        </p:nvGrpSpPr>
        <p:grpSpPr bwMode="auto">
          <a:xfrm>
            <a:off x="1295400" y="5867400"/>
            <a:ext cx="215900" cy="215900"/>
            <a:chOff x="0" y="0"/>
            <a:chExt cx="681" cy="680"/>
          </a:xfrm>
        </p:grpSpPr>
        <p:sp>
          <p:nvSpPr>
            <p:cNvPr id="15430"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1"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2"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3" name="Oval 5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8" name="Group 58"/>
          <p:cNvGrpSpPr>
            <a:grpSpLocks/>
          </p:cNvGrpSpPr>
          <p:nvPr/>
        </p:nvGrpSpPr>
        <p:grpSpPr bwMode="auto">
          <a:xfrm>
            <a:off x="8532813" y="620713"/>
            <a:ext cx="215900" cy="215900"/>
            <a:chOff x="0" y="0"/>
            <a:chExt cx="681" cy="680"/>
          </a:xfrm>
        </p:grpSpPr>
        <p:sp>
          <p:nvSpPr>
            <p:cNvPr id="15426"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7"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8"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9" name="Oval 6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9" name="Group 63"/>
          <p:cNvGrpSpPr>
            <a:grpSpLocks/>
          </p:cNvGrpSpPr>
          <p:nvPr/>
        </p:nvGrpSpPr>
        <p:grpSpPr bwMode="auto">
          <a:xfrm>
            <a:off x="6477000" y="152400"/>
            <a:ext cx="647700" cy="647700"/>
            <a:chOff x="0" y="0"/>
            <a:chExt cx="681" cy="680"/>
          </a:xfrm>
        </p:grpSpPr>
        <p:sp>
          <p:nvSpPr>
            <p:cNvPr id="15422"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3"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4"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5"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0" name="Group 68"/>
          <p:cNvGrpSpPr>
            <a:grpSpLocks/>
          </p:cNvGrpSpPr>
          <p:nvPr/>
        </p:nvGrpSpPr>
        <p:grpSpPr bwMode="auto">
          <a:xfrm>
            <a:off x="8675688" y="5949950"/>
            <a:ext cx="215900" cy="215900"/>
            <a:chOff x="0" y="0"/>
            <a:chExt cx="681" cy="680"/>
          </a:xfrm>
        </p:grpSpPr>
        <p:sp>
          <p:nvSpPr>
            <p:cNvPr id="15418"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9"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0"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1" name="Oval 7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1" name="Group 78"/>
          <p:cNvGrpSpPr>
            <a:grpSpLocks/>
          </p:cNvGrpSpPr>
          <p:nvPr/>
        </p:nvGrpSpPr>
        <p:grpSpPr bwMode="auto">
          <a:xfrm>
            <a:off x="8532813" y="5734050"/>
            <a:ext cx="287337" cy="288925"/>
            <a:chOff x="0" y="0"/>
            <a:chExt cx="681" cy="680"/>
          </a:xfrm>
        </p:grpSpPr>
        <p:sp>
          <p:nvSpPr>
            <p:cNvPr id="15414"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5"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6"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7" name="Oval 8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2" name="Group 95"/>
          <p:cNvGrpSpPr>
            <a:grpSpLocks/>
          </p:cNvGrpSpPr>
          <p:nvPr/>
        </p:nvGrpSpPr>
        <p:grpSpPr bwMode="auto">
          <a:xfrm>
            <a:off x="1066800" y="6065838"/>
            <a:ext cx="792163" cy="792162"/>
            <a:chOff x="0" y="0"/>
            <a:chExt cx="681" cy="680"/>
          </a:xfrm>
        </p:grpSpPr>
        <p:sp>
          <p:nvSpPr>
            <p:cNvPr id="15410" name="AutoShape 96"/>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1" name="AutoShape 97"/>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2" name="AutoShape 98"/>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3" name="Oval 99"/>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3" name="Group 100"/>
          <p:cNvGrpSpPr>
            <a:grpSpLocks/>
          </p:cNvGrpSpPr>
          <p:nvPr/>
        </p:nvGrpSpPr>
        <p:grpSpPr bwMode="auto">
          <a:xfrm>
            <a:off x="457200" y="5778500"/>
            <a:ext cx="1081088" cy="1079500"/>
            <a:chOff x="0" y="0"/>
            <a:chExt cx="681" cy="680"/>
          </a:xfrm>
        </p:grpSpPr>
        <p:sp>
          <p:nvSpPr>
            <p:cNvPr id="15406" name="AutoShape 101"/>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7" name="AutoShape 102"/>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8" name="AutoShape 103"/>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9" name="Oval 104"/>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4" name="Group 90"/>
          <p:cNvGrpSpPr>
            <a:grpSpLocks/>
          </p:cNvGrpSpPr>
          <p:nvPr/>
        </p:nvGrpSpPr>
        <p:grpSpPr bwMode="auto">
          <a:xfrm>
            <a:off x="6781800" y="533400"/>
            <a:ext cx="720725" cy="647700"/>
            <a:chOff x="0" y="0"/>
            <a:chExt cx="681" cy="680"/>
          </a:xfrm>
        </p:grpSpPr>
        <p:sp>
          <p:nvSpPr>
            <p:cNvPr id="15402" name="AutoShape 91"/>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3" name="AutoShape 92"/>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4" name="AutoShape 93"/>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5" name="Oval 94"/>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5" name="Group 85"/>
          <p:cNvGrpSpPr>
            <a:grpSpLocks/>
          </p:cNvGrpSpPr>
          <p:nvPr/>
        </p:nvGrpSpPr>
        <p:grpSpPr bwMode="auto">
          <a:xfrm>
            <a:off x="7308850" y="765175"/>
            <a:ext cx="792163" cy="792163"/>
            <a:chOff x="0" y="0"/>
            <a:chExt cx="681" cy="680"/>
          </a:xfrm>
        </p:grpSpPr>
        <p:sp>
          <p:nvSpPr>
            <p:cNvPr id="15398" name="AutoShape 86"/>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AutoShape 87"/>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AutoShape 88"/>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Oval 89"/>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6" name="Group 105"/>
          <p:cNvGrpSpPr>
            <a:grpSpLocks/>
          </p:cNvGrpSpPr>
          <p:nvPr/>
        </p:nvGrpSpPr>
        <p:grpSpPr bwMode="auto">
          <a:xfrm>
            <a:off x="7924800" y="914400"/>
            <a:ext cx="936625" cy="863600"/>
            <a:chOff x="0" y="0"/>
            <a:chExt cx="681" cy="680"/>
          </a:xfrm>
        </p:grpSpPr>
        <p:sp>
          <p:nvSpPr>
            <p:cNvPr id="15394" name="AutoShape 106"/>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AutoShape 107"/>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AutoShape 108"/>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7" name="Oval 109"/>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7" name="Group 73"/>
          <p:cNvGrpSpPr>
            <a:grpSpLocks/>
          </p:cNvGrpSpPr>
          <p:nvPr/>
        </p:nvGrpSpPr>
        <p:grpSpPr bwMode="auto">
          <a:xfrm>
            <a:off x="8710613" y="5661025"/>
            <a:ext cx="433387" cy="431800"/>
            <a:chOff x="0" y="0"/>
            <a:chExt cx="681" cy="680"/>
          </a:xfrm>
        </p:grpSpPr>
        <p:sp>
          <p:nvSpPr>
            <p:cNvPr id="15390"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Oval 7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88" name="AutoShape 23"/>
          <p:cNvSpPr>
            <a:spLocks noChangeArrowheads="1"/>
          </p:cNvSpPr>
          <p:nvPr/>
        </p:nvSpPr>
        <p:spPr bwMode="auto">
          <a:xfrm>
            <a:off x="2154238" y="457200"/>
            <a:ext cx="4856162" cy="609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FF"/>
                </a:solidFill>
                <a:ea typeface="黑体" pitchFamily="2" charset="-122"/>
              </a:rPr>
              <a:t>Viterbi</a:t>
            </a:r>
            <a:r>
              <a:rPr lang="zh-CN" altLang="en-US" sz="3200" b="1">
                <a:solidFill>
                  <a:srgbClr val="0000FF"/>
                </a:solidFill>
                <a:ea typeface="黑体" pitchFamily="2" charset="-122"/>
              </a:rPr>
              <a:t>译码的发展和应用</a:t>
            </a:r>
          </a:p>
        </p:txBody>
      </p:sp>
      <p:sp>
        <p:nvSpPr>
          <p:cNvPr id="3" name="矩形 2"/>
          <p:cNvSpPr/>
          <p:nvPr/>
        </p:nvSpPr>
        <p:spPr>
          <a:xfrm>
            <a:off x="1018097" y="1455895"/>
            <a:ext cx="7298816" cy="4487639"/>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nSpc>
                <a:spcPct val="120000"/>
              </a:lnSpc>
            </a:pPr>
            <a:r>
              <a:rPr lang="en-US" altLang="zh-CN"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zh-CN" altLang="zh-CN"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随</a:t>
            </a:r>
            <a:r>
              <a:rPr lang="zh-CN" altLang="zh-CN"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着科技的发展，通信技术已经渗入到社会生活的方方面面，人们对通信的速度和质量的要求日益提高。信道是通信系统的重要组成部分</a:t>
            </a:r>
            <a:r>
              <a:rPr lang="zh-CN" altLang="zh-CN"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，由</a:t>
            </a:r>
            <a:r>
              <a:rPr lang="zh-CN" altLang="zh-CN"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于实际通信信道自身传输特性的不理想以及各种干扰的存在，信号在通过信道时会发生畸变</a:t>
            </a:r>
            <a:r>
              <a:rPr lang="zh-CN" altLang="zh-CN"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，使</a:t>
            </a:r>
            <a:r>
              <a:rPr lang="zh-CN" altLang="zh-CN"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得通信质量下降，错误严重时甚至导致无法通信</a:t>
            </a:r>
            <a:r>
              <a:rPr lang="zh-CN" altLang="zh-CN"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altLang="zh-CN"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lnSpc>
                <a:spcPct val="120000"/>
              </a:lnSpc>
            </a:pP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通</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过增加信号发送功率或是运用信道编码技</a:t>
            </a: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术都</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可以提高通信质量，保证通信的可靠性。然而，实际通信系统对于发射功率的限制，使得通过增加信号发射功率来保证通信质量的方法难以实现。因</a:t>
            </a: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此常常采</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用差错控制的方法来纠错</a:t>
            </a: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altLang="zh-CN"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lnSpc>
                <a:spcPct val="120000"/>
              </a:lnSpc>
            </a:pP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所</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谓纠错码技</a:t>
            </a: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术是</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一种通过增加冗余信息来提高信息传输可靠性的有效方法。卷积码及其</a:t>
            </a:r>
            <a:r>
              <a:rPr lang="en-US" altLang="zh-CN"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Viterbi</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译码是现代通信系统中常用的一种信道编码方法。</a:t>
            </a:r>
            <a:endParaRPr lang="zh-CN" altLang="zh-CN"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017529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8712200" y="1268413"/>
            <a:ext cx="431800" cy="431800"/>
            <a:chOff x="0" y="0"/>
            <a:chExt cx="681" cy="680"/>
          </a:xfrm>
        </p:grpSpPr>
        <p:sp>
          <p:nvSpPr>
            <p:cNvPr id="15466"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63"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4"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5368"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15369" name="Group 13"/>
          <p:cNvGrpSpPr>
            <a:grpSpLocks/>
          </p:cNvGrpSpPr>
          <p:nvPr/>
        </p:nvGrpSpPr>
        <p:grpSpPr bwMode="auto">
          <a:xfrm>
            <a:off x="5651500" y="188913"/>
            <a:ext cx="431800" cy="431800"/>
            <a:chOff x="0" y="0"/>
            <a:chExt cx="681" cy="680"/>
          </a:xfrm>
        </p:grpSpPr>
        <p:sp>
          <p:nvSpPr>
            <p:cNvPr id="15462"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 name="Oval 1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0" name="Group 18"/>
          <p:cNvGrpSpPr>
            <a:grpSpLocks/>
          </p:cNvGrpSpPr>
          <p:nvPr/>
        </p:nvGrpSpPr>
        <p:grpSpPr bwMode="auto">
          <a:xfrm>
            <a:off x="0" y="5778500"/>
            <a:ext cx="1081088" cy="1079500"/>
            <a:chOff x="0" y="0"/>
            <a:chExt cx="681" cy="680"/>
          </a:xfrm>
        </p:grpSpPr>
        <p:sp>
          <p:nvSpPr>
            <p:cNvPr id="15458"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9"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0"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1" name="Oval 2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1" name="Group 23"/>
          <p:cNvGrpSpPr>
            <a:grpSpLocks/>
          </p:cNvGrpSpPr>
          <p:nvPr/>
        </p:nvGrpSpPr>
        <p:grpSpPr bwMode="auto">
          <a:xfrm>
            <a:off x="0" y="5445125"/>
            <a:ext cx="576263" cy="647700"/>
            <a:chOff x="0" y="0"/>
            <a:chExt cx="681" cy="680"/>
          </a:xfrm>
        </p:grpSpPr>
        <p:sp>
          <p:nvSpPr>
            <p:cNvPr id="15454"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5"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6"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7" name="Oval 2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2" name="Group 28"/>
          <p:cNvGrpSpPr>
            <a:grpSpLocks/>
          </p:cNvGrpSpPr>
          <p:nvPr/>
        </p:nvGrpSpPr>
        <p:grpSpPr bwMode="auto">
          <a:xfrm>
            <a:off x="7524750" y="333375"/>
            <a:ext cx="792163" cy="790575"/>
            <a:chOff x="0" y="0"/>
            <a:chExt cx="681" cy="680"/>
          </a:xfrm>
        </p:grpSpPr>
        <p:sp>
          <p:nvSpPr>
            <p:cNvPr id="15450"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1"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2"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3" name="Oval 3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3" name="Group 33"/>
          <p:cNvGrpSpPr>
            <a:grpSpLocks/>
          </p:cNvGrpSpPr>
          <p:nvPr/>
        </p:nvGrpSpPr>
        <p:grpSpPr bwMode="auto">
          <a:xfrm>
            <a:off x="6934200" y="304800"/>
            <a:ext cx="649288" cy="574675"/>
            <a:chOff x="0" y="0"/>
            <a:chExt cx="681" cy="680"/>
          </a:xfrm>
        </p:grpSpPr>
        <p:sp>
          <p:nvSpPr>
            <p:cNvPr id="15446"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7"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8"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9" name="Oval 3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4" name="Group 38"/>
          <p:cNvGrpSpPr>
            <a:grpSpLocks/>
          </p:cNvGrpSpPr>
          <p:nvPr/>
        </p:nvGrpSpPr>
        <p:grpSpPr bwMode="auto">
          <a:xfrm>
            <a:off x="533400" y="5486400"/>
            <a:ext cx="576263" cy="576263"/>
            <a:chOff x="0" y="0"/>
            <a:chExt cx="681" cy="680"/>
          </a:xfrm>
        </p:grpSpPr>
        <p:sp>
          <p:nvSpPr>
            <p:cNvPr id="15442"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3"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4"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5" name="Oval 4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5" name="Group 43"/>
          <p:cNvGrpSpPr>
            <a:grpSpLocks/>
          </p:cNvGrpSpPr>
          <p:nvPr/>
        </p:nvGrpSpPr>
        <p:grpSpPr bwMode="auto">
          <a:xfrm>
            <a:off x="304800" y="5334000"/>
            <a:ext cx="287338" cy="288925"/>
            <a:chOff x="0" y="0"/>
            <a:chExt cx="681" cy="680"/>
          </a:xfrm>
        </p:grpSpPr>
        <p:sp>
          <p:nvSpPr>
            <p:cNvPr id="15438"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9"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0"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1" name="Oval 4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6" name="Group 48"/>
          <p:cNvGrpSpPr>
            <a:grpSpLocks/>
          </p:cNvGrpSpPr>
          <p:nvPr/>
        </p:nvGrpSpPr>
        <p:grpSpPr bwMode="auto">
          <a:xfrm>
            <a:off x="8604250" y="404813"/>
            <a:ext cx="287338" cy="288925"/>
            <a:chOff x="0" y="0"/>
            <a:chExt cx="681" cy="680"/>
          </a:xfrm>
        </p:grpSpPr>
        <p:sp>
          <p:nvSpPr>
            <p:cNvPr id="15434"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5"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6"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7" name="Oval 5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7" name="Group 53"/>
          <p:cNvGrpSpPr>
            <a:grpSpLocks/>
          </p:cNvGrpSpPr>
          <p:nvPr/>
        </p:nvGrpSpPr>
        <p:grpSpPr bwMode="auto">
          <a:xfrm>
            <a:off x="1295400" y="5867400"/>
            <a:ext cx="215900" cy="215900"/>
            <a:chOff x="0" y="0"/>
            <a:chExt cx="681" cy="680"/>
          </a:xfrm>
        </p:grpSpPr>
        <p:sp>
          <p:nvSpPr>
            <p:cNvPr id="15430"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1"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2"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3" name="Oval 5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8" name="Group 58"/>
          <p:cNvGrpSpPr>
            <a:grpSpLocks/>
          </p:cNvGrpSpPr>
          <p:nvPr/>
        </p:nvGrpSpPr>
        <p:grpSpPr bwMode="auto">
          <a:xfrm>
            <a:off x="8532813" y="620713"/>
            <a:ext cx="215900" cy="215900"/>
            <a:chOff x="0" y="0"/>
            <a:chExt cx="681" cy="680"/>
          </a:xfrm>
        </p:grpSpPr>
        <p:sp>
          <p:nvSpPr>
            <p:cNvPr id="15426"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7"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8"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9" name="Oval 6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9" name="Group 63"/>
          <p:cNvGrpSpPr>
            <a:grpSpLocks/>
          </p:cNvGrpSpPr>
          <p:nvPr/>
        </p:nvGrpSpPr>
        <p:grpSpPr bwMode="auto">
          <a:xfrm>
            <a:off x="6477000" y="152400"/>
            <a:ext cx="647700" cy="647700"/>
            <a:chOff x="0" y="0"/>
            <a:chExt cx="681" cy="680"/>
          </a:xfrm>
        </p:grpSpPr>
        <p:sp>
          <p:nvSpPr>
            <p:cNvPr id="15422"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3"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4"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5"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0" name="Group 68"/>
          <p:cNvGrpSpPr>
            <a:grpSpLocks/>
          </p:cNvGrpSpPr>
          <p:nvPr/>
        </p:nvGrpSpPr>
        <p:grpSpPr bwMode="auto">
          <a:xfrm>
            <a:off x="8675688" y="5949950"/>
            <a:ext cx="215900" cy="215900"/>
            <a:chOff x="0" y="0"/>
            <a:chExt cx="681" cy="680"/>
          </a:xfrm>
        </p:grpSpPr>
        <p:sp>
          <p:nvSpPr>
            <p:cNvPr id="15418"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9"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0"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1" name="Oval 7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1" name="Group 78"/>
          <p:cNvGrpSpPr>
            <a:grpSpLocks/>
          </p:cNvGrpSpPr>
          <p:nvPr/>
        </p:nvGrpSpPr>
        <p:grpSpPr bwMode="auto">
          <a:xfrm>
            <a:off x="8532813" y="5734050"/>
            <a:ext cx="287337" cy="288925"/>
            <a:chOff x="0" y="0"/>
            <a:chExt cx="681" cy="680"/>
          </a:xfrm>
        </p:grpSpPr>
        <p:sp>
          <p:nvSpPr>
            <p:cNvPr id="15414"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5"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6"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7" name="Oval 8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2" name="Group 95"/>
          <p:cNvGrpSpPr>
            <a:grpSpLocks/>
          </p:cNvGrpSpPr>
          <p:nvPr/>
        </p:nvGrpSpPr>
        <p:grpSpPr bwMode="auto">
          <a:xfrm>
            <a:off x="1066800" y="6065838"/>
            <a:ext cx="792163" cy="792162"/>
            <a:chOff x="0" y="0"/>
            <a:chExt cx="681" cy="680"/>
          </a:xfrm>
        </p:grpSpPr>
        <p:sp>
          <p:nvSpPr>
            <p:cNvPr id="15410" name="AutoShape 96"/>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1" name="AutoShape 97"/>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2" name="AutoShape 98"/>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3" name="Oval 99"/>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3" name="Group 100"/>
          <p:cNvGrpSpPr>
            <a:grpSpLocks/>
          </p:cNvGrpSpPr>
          <p:nvPr/>
        </p:nvGrpSpPr>
        <p:grpSpPr bwMode="auto">
          <a:xfrm>
            <a:off x="457200" y="5778500"/>
            <a:ext cx="1081088" cy="1079500"/>
            <a:chOff x="0" y="0"/>
            <a:chExt cx="681" cy="680"/>
          </a:xfrm>
        </p:grpSpPr>
        <p:sp>
          <p:nvSpPr>
            <p:cNvPr id="15406" name="AutoShape 101"/>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7" name="AutoShape 102"/>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8" name="AutoShape 103"/>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9" name="Oval 104"/>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4" name="Group 90"/>
          <p:cNvGrpSpPr>
            <a:grpSpLocks/>
          </p:cNvGrpSpPr>
          <p:nvPr/>
        </p:nvGrpSpPr>
        <p:grpSpPr bwMode="auto">
          <a:xfrm>
            <a:off x="6781800" y="533400"/>
            <a:ext cx="720725" cy="647700"/>
            <a:chOff x="0" y="0"/>
            <a:chExt cx="681" cy="680"/>
          </a:xfrm>
        </p:grpSpPr>
        <p:sp>
          <p:nvSpPr>
            <p:cNvPr id="15402" name="AutoShape 91"/>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3" name="AutoShape 92"/>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4" name="AutoShape 93"/>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5" name="Oval 94"/>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5" name="Group 85"/>
          <p:cNvGrpSpPr>
            <a:grpSpLocks/>
          </p:cNvGrpSpPr>
          <p:nvPr/>
        </p:nvGrpSpPr>
        <p:grpSpPr bwMode="auto">
          <a:xfrm>
            <a:off x="7308850" y="765175"/>
            <a:ext cx="792163" cy="792163"/>
            <a:chOff x="0" y="0"/>
            <a:chExt cx="681" cy="680"/>
          </a:xfrm>
        </p:grpSpPr>
        <p:sp>
          <p:nvSpPr>
            <p:cNvPr id="15398" name="AutoShape 86"/>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AutoShape 87"/>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AutoShape 88"/>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Oval 89"/>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6" name="Group 105"/>
          <p:cNvGrpSpPr>
            <a:grpSpLocks/>
          </p:cNvGrpSpPr>
          <p:nvPr/>
        </p:nvGrpSpPr>
        <p:grpSpPr bwMode="auto">
          <a:xfrm>
            <a:off x="7924800" y="914400"/>
            <a:ext cx="936625" cy="863600"/>
            <a:chOff x="0" y="0"/>
            <a:chExt cx="681" cy="680"/>
          </a:xfrm>
        </p:grpSpPr>
        <p:sp>
          <p:nvSpPr>
            <p:cNvPr id="15394" name="AutoShape 106"/>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AutoShape 107"/>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AutoShape 108"/>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7" name="Oval 109"/>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7" name="Group 73"/>
          <p:cNvGrpSpPr>
            <a:grpSpLocks/>
          </p:cNvGrpSpPr>
          <p:nvPr/>
        </p:nvGrpSpPr>
        <p:grpSpPr bwMode="auto">
          <a:xfrm>
            <a:off x="8710613" y="5661025"/>
            <a:ext cx="433387" cy="431800"/>
            <a:chOff x="0" y="0"/>
            <a:chExt cx="681" cy="680"/>
          </a:xfrm>
        </p:grpSpPr>
        <p:sp>
          <p:nvSpPr>
            <p:cNvPr id="15390"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Oval 7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矩形 2"/>
          <p:cNvSpPr/>
          <p:nvPr/>
        </p:nvSpPr>
        <p:spPr>
          <a:xfrm>
            <a:off x="1254414" y="1251461"/>
            <a:ext cx="6348962" cy="3379643"/>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nSpc>
                <a:spcPct val="120000"/>
              </a:lnSpc>
              <a:defRPr/>
            </a:pPr>
            <a:r>
              <a:rPr lang="en-US" altLang="zh-CN"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         Viterbi</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算</a:t>
            </a: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法是</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以最大似然译码原理为基</a:t>
            </a: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础的一</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种基于码的网格图的最佳概率译码算法</a:t>
            </a: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a:t>
            </a:r>
            <a:r>
              <a:rPr lang="en-US" altLang="zh-CN"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 </a:t>
            </a:r>
            <a:r>
              <a:rPr lang="en-US" altLang="zh-CN"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Viterbi</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算法是译码性能最好的卷积码译码算法，硬件实现也不是太复杂，因此自提出以来无论在理论上还是在实践上都得到了极其迅速的发展，广泛的应用于各种数据传输系统，特别是卫星通信系统中</a:t>
            </a: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a:t>
            </a:r>
            <a:endParaRPr lang="en-US" altLang="zh-CN"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endParaRPr>
          </a:p>
          <a:p>
            <a:pPr>
              <a:lnSpc>
                <a:spcPct val="120000"/>
              </a:lnSpc>
              <a:defRPr/>
            </a:pPr>
            <a:r>
              <a:rPr lang="zh-CN" altLang="en-US" sz="20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         卷</a:t>
            </a:r>
            <a:r>
              <a:rPr lang="zh-CN" altLang="en-US" sz="20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a typeface="宋体" pitchFamily="2" charset="-122"/>
              </a:rPr>
              <a:t>积码有多种表示方法：连接矢量表示法和连接多项式表示法属于解析表示法，状态图表示法和网格图表示法等属于图表表示法。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8712200" y="1268413"/>
            <a:ext cx="431800" cy="431800"/>
            <a:chOff x="0" y="0"/>
            <a:chExt cx="681" cy="680"/>
          </a:xfrm>
        </p:grpSpPr>
        <p:sp>
          <p:nvSpPr>
            <p:cNvPr id="16540"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41"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42"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43"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87"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8"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0"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1"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6392"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16393" name="Group 13"/>
          <p:cNvGrpSpPr>
            <a:grpSpLocks/>
          </p:cNvGrpSpPr>
          <p:nvPr/>
        </p:nvGrpSpPr>
        <p:grpSpPr bwMode="auto">
          <a:xfrm>
            <a:off x="762000" y="5562600"/>
            <a:ext cx="1081088" cy="1079500"/>
            <a:chOff x="0" y="0"/>
            <a:chExt cx="681" cy="680"/>
          </a:xfrm>
        </p:grpSpPr>
        <p:sp>
          <p:nvSpPr>
            <p:cNvPr id="16536"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7"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8"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9" name="Oval 1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4" name="Group 18"/>
          <p:cNvGrpSpPr>
            <a:grpSpLocks/>
          </p:cNvGrpSpPr>
          <p:nvPr/>
        </p:nvGrpSpPr>
        <p:grpSpPr bwMode="auto">
          <a:xfrm>
            <a:off x="914400" y="6065838"/>
            <a:ext cx="792163" cy="792162"/>
            <a:chOff x="0" y="0"/>
            <a:chExt cx="681" cy="680"/>
          </a:xfrm>
        </p:grpSpPr>
        <p:sp>
          <p:nvSpPr>
            <p:cNvPr id="16532"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3"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4"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5" name="Oval 2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5" name="Group 23"/>
          <p:cNvGrpSpPr>
            <a:grpSpLocks/>
          </p:cNvGrpSpPr>
          <p:nvPr/>
        </p:nvGrpSpPr>
        <p:grpSpPr bwMode="auto">
          <a:xfrm>
            <a:off x="228600" y="5562600"/>
            <a:ext cx="1081088" cy="1079500"/>
            <a:chOff x="0" y="0"/>
            <a:chExt cx="681" cy="680"/>
          </a:xfrm>
        </p:grpSpPr>
        <p:sp>
          <p:nvSpPr>
            <p:cNvPr id="16528"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29"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0"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1" name="Oval 2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6" name="Group 28"/>
          <p:cNvGrpSpPr>
            <a:grpSpLocks/>
          </p:cNvGrpSpPr>
          <p:nvPr/>
        </p:nvGrpSpPr>
        <p:grpSpPr bwMode="auto">
          <a:xfrm>
            <a:off x="0" y="5445125"/>
            <a:ext cx="576263" cy="647700"/>
            <a:chOff x="0" y="0"/>
            <a:chExt cx="681" cy="680"/>
          </a:xfrm>
        </p:grpSpPr>
        <p:sp>
          <p:nvSpPr>
            <p:cNvPr id="16524"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25"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26"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27"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7" name="Group 33"/>
          <p:cNvGrpSpPr>
            <a:grpSpLocks/>
          </p:cNvGrpSpPr>
          <p:nvPr/>
        </p:nvGrpSpPr>
        <p:grpSpPr bwMode="auto">
          <a:xfrm>
            <a:off x="7524750" y="333375"/>
            <a:ext cx="792163" cy="790575"/>
            <a:chOff x="0" y="0"/>
            <a:chExt cx="681" cy="680"/>
          </a:xfrm>
        </p:grpSpPr>
        <p:sp>
          <p:nvSpPr>
            <p:cNvPr id="16520"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21"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22"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23" name="Oval 3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8" name="Group 48"/>
          <p:cNvGrpSpPr>
            <a:grpSpLocks/>
          </p:cNvGrpSpPr>
          <p:nvPr/>
        </p:nvGrpSpPr>
        <p:grpSpPr bwMode="auto">
          <a:xfrm>
            <a:off x="6934200" y="304800"/>
            <a:ext cx="649288" cy="574675"/>
            <a:chOff x="0" y="0"/>
            <a:chExt cx="681" cy="680"/>
          </a:xfrm>
        </p:grpSpPr>
        <p:sp>
          <p:nvSpPr>
            <p:cNvPr id="16516"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7"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8"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9" name="Oval 5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9" name="Group 53"/>
          <p:cNvGrpSpPr>
            <a:grpSpLocks/>
          </p:cNvGrpSpPr>
          <p:nvPr/>
        </p:nvGrpSpPr>
        <p:grpSpPr bwMode="auto">
          <a:xfrm>
            <a:off x="533400" y="5486400"/>
            <a:ext cx="576263" cy="576263"/>
            <a:chOff x="0" y="0"/>
            <a:chExt cx="681" cy="680"/>
          </a:xfrm>
        </p:grpSpPr>
        <p:sp>
          <p:nvSpPr>
            <p:cNvPr id="16512"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3"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4"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5" name="Oval 5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0" name="Group 58"/>
          <p:cNvGrpSpPr>
            <a:grpSpLocks/>
          </p:cNvGrpSpPr>
          <p:nvPr/>
        </p:nvGrpSpPr>
        <p:grpSpPr bwMode="auto">
          <a:xfrm>
            <a:off x="6781800" y="533400"/>
            <a:ext cx="720725" cy="647700"/>
            <a:chOff x="0" y="0"/>
            <a:chExt cx="681" cy="680"/>
          </a:xfrm>
        </p:grpSpPr>
        <p:sp>
          <p:nvSpPr>
            <p:cNvPr id="16508"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09"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0"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11"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1" name="Group 63"/>
          <p:cNvGrpSpPr>
            <a:grpSpLocks/>
          </p:cNvGrpSpPr>
          <p:nvPr/>
        </p:nvGrpSpPr>
        <p:grpSpPr bwMode="auto">
          <a:xfrm>
            <a:off x="304800" y="5334000"/>
            <a:ext cx="287338" cy="288925"/>
            <a:chOff x="0" y="0"/>
            <a:chExt cx="681" cy="680"/>
          </a:xfrm>
        </p:grpSpPr>
        <p:sp>
          <p:nvSpPr>
            <p:cNvPr id="16504"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05"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06"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07"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2" name="Group 68"/>
          <p:cNvGrpSpPr>
            <a:grpSpLocks/>
          </p:cNvGrpSpPr>
          <p:nvPr/>
        </p:nvGrpSpPr>
        <p:grpSpPr bwMode="auto">
          <a:xfrm>
            <a:off x="8604250" y="404813"/>
            <a:ext cx="287338" cy="288925"/>
            <a:chOff x="0" y="0"/>
            <a:chExt cx="681" cy="680"/>
          </a:xfrm>
        </p:grpSpPr>
        <p:sp>
          <p:nvSpPr>
            <p:cNvPr id="16500"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01"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02"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03" name="Oval 7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3" name="Group 73"/>
          <p:cNvGrpSpPr>
            <a:grpSpLocks/>
          </p:cNvGrpSpPr>
          <p:nvPr/>
        </p:nvGrpSpPr>
        <p:grpSpPr bwMode="auto">
          <a:xfrm>
            <a:off x="1295400" y="5867400"/>
            <a:ext cx="215900" cy="215900"/>
            <a:chOff x="0" y="0"/>
            <a:chExt cx="681" cy="680"/>
          </a:xfrm>
        </p:grpSpPr>
        <p:sp>
          <p:nvSpPr>
            <p:cNvPr id="16496"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97"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98"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99" name="Oval 7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4" name="Group 78"/>
          <p:cNvGrpSpPr>
            <a:grpSpLocks/>
          </p:cNvGrpSpPr>
          <p:nvPr/>
        </p:nvGrpSpPr>
        <p:grpSpPr bwMode="auto">
          <a:xfrm>
            <a:off x="8532813" y="620713"/>
            <a:ext cx="215900" cy="215900"/>
            <a:chOff x="0" y="0"/>
            <a:chExt cx="681" cy="680"/>
          </a:xfrm>
        </p:grpSpPr>
        <p:sp>
          <p:nvSpPr>
            <p:cNvPr id="16492"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93"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94"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95"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5" name="Group 83"/>
          <p:cNvGrpSpPr>
            <a:grpSpLocks/>
          </p:cNvGrpSpPr>
          <p:nvPr/>
        </p:nvGrpSpPr>
        <p:grpSpPr bwMode="auto">
          <a:xfrm>
            <a:off x="6477000" y="152400"/>
            <a:ext cx="647700" cy="647700"/>
            <a:chOff x="0" y="0"/>
            <a:chExt cx="681" cy="680"/>
          </a:xfrm>
        </p:grpSpPr>
        <p:sp>
          <p:nvSpPr>
            <p:cNvPr id="16488"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9"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90"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91" name="Oval 8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6" name="Group 88"/>
          <p:cNvGrpSpPr>
            <a:grpSpLocks/>
          </p:cNvGrpSpPr>
          <p:nvPr/>
        </p:nvGrpSpPr>
        <p:grpSpPr bwMode="auto">
          <a:xfrm>
            <a:off x="8675688" y="5949950"/>
            <a:ext cx="215900" cy="215900"/>
            <a:chOff x="0" y="0"/>
            <a:chExt cx="681" cy="680"/>
          </a:xfrm>
        </p:grpSpPr>
        <p:sp>
          <p:nvSpPr>
            <p:cNvPr id="16484"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5"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6"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7" name="Oval 9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7" name="Group 93"/>
          <p:cNvGrpSpPr>
            <a:grpSpLocks/>
          </p:cNvGrpSpPr>
          <p:nvPr/>
        </p:nvGrpSpPr>
        <p:grpSpPr bwMode="auto">
          <a:xfrm>
            <a:off x="8710613" y="5661025"/>
            <a:ext cx="433387" cy="431800"/>
            <a:chOff x="0" y="0"/>
            <a:chExt cx="681" cy="680"/>
          </a:xfrm>
        </p:grpSpPr>
        <p:sp>
          <p:nvSpPr>
            <p:cNvPr id="16480"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1"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2"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3" name="Oval 9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8" name="Group 98"/>
          <p:cNvGrpSpPr>
            <a:grpSpLocks/>
          </p:cNvGrpSpPr>
          <p:nvPr/>
        </p:nvGrpSpPr>
        <p:grpSpPr bwMode="auto">
          <a:xfrm>
            <a:off x="8532813" y="5734050"/>
            <a:ext cx="287337" cy="288925"/>
            <a:chOff x="0" y="0"/>
            <a:chExt cx="681" cy="680"/>
          </a:xfrm>
        </p:grpSpPr>
        <p:sp>
          <p:nvSpPr>
            <p:cNvPr id="16476"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7"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8"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9" name="Oval 10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409" name="AutoShape 103"/>
          <p:cNvSpPr>
            <a:spLocks noChangeArrowheads="1"/>
          </p:cNvSpPr>
          <p:nvPr/>
        </p:nvSpPr>
        <p:spPr bwMode="auto">
          <a:xfrm>
            <a:off x="3124200" y="469900"/>
            <a:ext cx="2590800" cy="7620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solidFill>
                  <a:srgbClr val="0000FF"/>
                </a:solidFill>
                <a:ea typeface="黑体" pitchFamily="2" charset="-122"/>
              </a:rPr>
              <a:t>卷积码编码器</a:t>
            </a:r>
          </a:p>
        </p:txBody>
      </p:sp>
      <p:grpSp>
        <p:nvGrpSpPr>
          <p:cNvPr id="16410" name="Group 104"/>
          <p:cNvGrpSpPr>
            <a:grpSpLocks/>
          </p:cNvGrpSpPr>
          <p:nvPr/>
        </p:nvGrpSpPr>
        <p:grpSpPr bwMode="auto">
          <a:xfrm>
            <a:off x="6096000" y="152400"/>
            <a:ext cx="431800" cy="431800"/>
            <a:chOff x="0" y="0"/>
            <a:chExt cx="681" cy="680"/>
          </a:xfrm>
        </p:grpSpPr>
        <p:sp>
          <p:nvSpPr>
            <p:cNvPr id="16472" name="AutoShape 10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3" name="AutoShape 10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4" name="AutoShape 10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5" name="Oval 108"/>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11" name="Group 38"/>
          <p:cNvGrpSpPr>
            <a:grpSpLocks/>
          </p:cNvGrpSpPr>
          <p:nvPr/>
        </p:nvGrpSpPr>
        <p:grpSpPr bwMode="auto">
          <a:xfrm>
            <a:off x="7924800" y="914400"/>
            <a:ext cx="936625" cy="863600"/>
            <a:chOff x="0" y="0"/>
            <a:chExt cx="681" cy="680"/>
          </a:xfrm>
        </p:grpSpPr>
        <p:sp>
          <p:nvSpPr>
            <p:cNvPr id="16468"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69"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0"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1" name="Oval 4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12" name="Group 43"/>
          <p:cNvGrpSpPr>
            <a:grpSpLocks/>
          </p:cNvGrpSpPr>
          <p:nvPr/>
        </p:nvGrpSpPr>
        <p:grpSpPr bwMode="auto">
          <a:xfrm>
            <a:off x="7308850" y="765175"/>
            <a:ext cx="792163" cy="792163"/>
            <a:chOff x="0" y="0"/>
            <a:chExt cx="681" cy="680"/>
          </a:xfrm>
        </p:grpSpPr>
        <p:sp>
          <p:nvSpPr>
            <p:cNvPr id="16464"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65"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66"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67" name="Oval 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413" name="TextBox 2"/>
          <p:cNvSpPr txBox="1">
            <a:spLocks noChangeArrowheads="1"/>
          </p:cNvSpPr>
          <p:nvPr/>
        </p:nvSpPr>
        <p:spPr bwMode="auto">
          <a:xfrm>
            <a:off x="609600" y="2640013"/>
            <a:ext cx="9667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000" b="1" smtClean="0">
                <a:latin typeface="Times New Roman" pitchFamily="18" charset="0"/>
                <a:cs typeface="Times New Roman" pitchFamily="18" charset="0"/>
              </a:rPr>
              <a:t> </a:t>
            </a:r>
            <a:r>
              <a:rPr lang="en-US" altLang="zh-CN" sz="2000" b="1" smtClean="0">
                <a:solidFill>
                  <a:schemeClr val="accent1">
                    <a:lumMod val="75000"/>
                  </a:schemeClr>
                </a:solidFill>
                <a:latin typeface="Times New Roman" pitchFamily="18" charset="0"/>
                <a:cs typeface="Times New Roman" pitchFamily="18" charset="0"/>
              </a:rPr>
              <a:t>(3,1,3)</a:t>
            </a:r>
          </a:p>
          <a:p>
            <a:pPr eaLnBrk="1" hangingPunct="1">
              <a:defRPr/>
            </a:pPr>
            <a:r>
              <a:rPr lang="zh-CN" altLang="en-US" sz="2000" b="1" smtClean="0">
                <a:solidFill>
                  <a:schemeClr val="accent1">
                    <a:lumMod val="75000"/>
                  </a:schemeClr>
                </a:solidFill>
                <a:latin typeface="Times New Roman" pitchFamily="18" charset="0"/>
                <a:cs typeface="Times New Roman" pitchFamily="18" charset="0"/>
              </a:rPr>
              <a:t>卷积码</a:t>
            </a:r>
          </a:p>
        </p:txBody>
      </p:sp>
      <p:sp>
        <p:nvSpPr>
          <p:cNvPr id="4" name="矩形 3"/>
          <p:cNvSpPr/>
          <p:nvPr/>
        </p:nvSpPr>
        <p:spPr>
          <a:xfrm>
            <a:off x="2133600" y="1585913"/>
            <a:ext cx="990600" cy="508000"/>
          </a:xfrm>
          <a:prstGeom prst="rect">
            <a:avLst/>
          </a:prstGeom>
          <a:effectLst>
            <a:softEdge rad="3175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a:solidFill>
                  <a:srgbClr val="FF0000"/>
                </a:solidFill>
                <a:latin typeface="Times New Roman" pitchFamily="18" charset="0"/>
                <a:cs typeface="Times New Roman" pitchFamily="18" charset="0"/>
              </a:rPr>
              <a:t>bi</a:t>
            </a:r>
            <a:endParaRPr lang="zh-CN" altLang="en-US" b="1">
              <a:solidFill>
                <a:srgbClr val="FF0000"/>
              </a:solidFill>
              <a:latin typeface="Times New Roman" pitchFamily="18" charset="0"/>
              <a:cs typeface="Times New Roman" pitchFamily="18" charset="0"/>
            </a:endParaRPr>
          </a:p>
        </p:txBody>
      </p:sp>
      <p:sp>
        <p:nvSpPr>
          <p:cNvPr id="124" name="矩形 123"/>
          <p:cNvSpPr/>
          <p:nvPr/>
        </p:nvSpPr>
        <p:spPr>
          <a:xfrm>
            <a:off x="3962400" y="1585913"/>
            <a:ext cx="990600" cy="5080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a:solidFill>
                  <a:srgbClr val="FF0000"/>
                </a:solidFill>
              </a:rPr>
              <a:t>bi-1</a:t>
            </a:r>
            <a:endParaRPr lang="zh-CN" altLang="en-US" b="1">
              <a:solidFill>
                <a:srgbClr val="FF0000"/>
              </a:solidFill>
            </a:endParaRPr>
          </a:p>
        </p:txBody>
      </p:sp>
      <p:sp>
        <p:nvSpPr>
          <p:cNvPr id="125" name="矩形 124"/>
          <p:cNvSpPr/>
          <p:nvPr/>
        </p:nvSpPr>
        <p:spPr>
          <a:xfrm>
            <a:off x="5867340" y="1585913"/>
            <a:ext cx="990600" cy="5080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a:solidFill>
                  <a:srgbClr val="FF0000"/>
                </a:solidFill>
              </a:rPr>
              <a:t>bi-2</a:t>
            </a:r>
            <a:endParaRPr lang="zh-CN" altLang="en-US" b="1">
              <a:solidFill>
                <a:srgbClr val="FF0000"/>
              </a:solidFill>
            </a:endParaRPr>
          </a:p>
        </p:txBody>
      </p:sp>
      <p:cxnSp>
        <p:nvCxnSpPr>
          <p:cNvPr id="10" name="直接箭头连接符 9"/>
          <p:cNvCxnSpPr>
            <a:stCxn id="16418" idx="3"/>
            <a:endCxn id="4" idx="1"/>
          </p:cNvCxnSpPr>
          <p:nvPr/>
        </p:nvCxnSpPr>
        <p:spPr>
          <a:xfrm>
            <a:off x="1252538" y="1820863"/>
            <a:ext cx="881062" cy="1905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6418" name="TextBox 134"/>
          <p:cNvSpPr txBox="1">
            <a:spLocks noChangeArrowheads="1"/>
          </p:cNvSpPr>
          <p:nvPr/>
        </p:nvSpPr>
        <p:spPr bwMode="auto">
          <a:xfrm>
            <a:off x="285750" y="1620838"/>
            <a:ext cx="96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000" b="1" smtClean="0">
                <a:solidFill>
                  <a:schemeClr val="accent1">
                    <a:lumMod val="75000"/>
                  </a:schemeClr>
                </a:solidFill>
                <a:latin typeface="Times New Roman" pitchFamily="18" charset="0"/>
                <a:cs typeface="Times New Roman" pitchFamily="18" charset="0"/>
              </a:rPr>
              <a:t>输入</a:t>
            </a:r>
            <a:r>
              <a:rPr lang="en-US" altLang="zh-CN" sz="2000" b="1" smtClean="0">
                <a:solidFill>
                  <a:schemeClr val="accent1">
                    <a:lumMod val="75000"/>
                  </a:schemeClr>
                </a:solidFill>
                <a:latin typeface="Times New Roman" pitchFamily="18" charset="0"/>
                <a:cs typeface="Times New Roman" pitchFamily="18" charset="0"/>
              </a:rPr>
              <a:t>bi</a:t>
            </a:r>
            <a:endParaRPr lang="zh-CN" altLang="en-US" sz="2000" b="1" smtClean="0">
              <a:solidFill>
                <a:schemeClr val="accent1">
                  <a:lumMod val="75000"/>
                </a:schemeClr>
              </a:solidFill>
              <a:latin typeface="Times New Roman" pitchFamily="18" charset="0"/>
              <a:cs typeface="Times New Roman" pitchFamily="18" charset="0"/>
            </a:endParaRPr>
          </a:p>
        </p:txBody>
      </p:sp>
      <p:cxnSp>
        <p:nvCxnSpPr>
          <p:cNvPr id="136" name="直接箭头连接符 135"/>
          <p:cNvCxnSpPr>
            <a:stCxn id="4" idx="3"/>
            <a:endCxn id="124" idx="1"/>
          </p:cNvCxnSpPr>
          <p:nvPr/>
        </p:nvCxnSpPr>
        <p:spPr>
          <a:xfrm>
            <a:off x="3124200" y="1839913"/>
            <a:ext cx="838200"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24" idx="3"/>
            <a:endCxn id="125" idx="1"/>
          </p:cNvCxnSpPr>
          <p:nvPr/>
        </p:nvCxnSpPr>
        <p:spPr>
          <a:xfrm>
            <a:off x="4953000" y="1839913"/>
            <a:ext cx="914340"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4" name="流程图: 或者 13"/>
          <p:cNvSpPr/>
          <p:nvPr/>
        </p:nvSpPr>
        <p:spPr>
          <a:xfrm>
            <a:off x="6192838" y="2765425"/>
            <a:ext cx="360362" cy="360363"/>
          </a:xfrm>
          <a:prstGeom prst="flowChar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9" name="流程图: 或者 138"/>
          <p:cNvSpPr/>
          <p:nvPr/>
        </p:nvSpPr>
        <p:spPr>
          <a:xfrm>
            <a:off x="4278313" y="2765425"/>
            <a:ext cx="358775" cy="360363"/>
          </a:xfrm>
          <a:prstGeom prst="flowChar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40" name="直接箭头连接符 139"/>
          <p:cNvCxnSpPr>
            <a:stCxn id="4" idx="2"/>
            <a:endCxn id="14" idx="2"/>
          </p:cNvCxnSpPr>
          <p:nvPr/>
        </p:nvCxnSpPr>
        <p:spPr>
          <a:xfrm>
            <a:off x="2628900" y="2093913"/>
            <a:ext cx="3563938" cy="851694"/>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stCxn id="124" idx="2"/>
            <a:endCxn id="14" idx="1"/>
          </p:cNvCxnSpPr>
          <p:nvPr/>
        </p:nvCxnSpPr>
        <p:spPr>
          <a:xfrm>
            <a:off x="4457700" y="2093913"/>
            <a:ext cx="1787912" cy="724286"/>
          </a:xfrm>
          <a:prstGeom prst="straightConnector1">
            <a:avLst/>
          </a:prstGeom>
          <a:ln w="38100" cap="sq" cmpd="sng">
            <a:round/>
            <a:tailEnd type="arrow"/>
          </a:ln>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stCxn id="125" idx="2"/>
            <a:endCxn id="14" idx="0"/>
          </p:cNvCxnSpPr>
          <p:nvPr/>
        </p:nvCxnSpPr>
        <p:spPr>
          <a:xfrm>
            <a:off x="6362640" y="2093913"/>
            <a:ext cx="10379" cy="671512"/>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stCxn id="4" idx="2"/>
            <a:endCxn id="139" idx="1"/>
          </p:cNvCxnSpPr>
          <p:nvPr/>
        </p:nvCxnSpPr>
        <p:spPr>
          <a:xfrm>
            <a:off x="2628900" y="2093913"/>
            <a:ext cx="1701800" cy="725487"/>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stCxn id="125" idx="2"/>
            <a:endCxn id="139" idx="7"/>
          </p:cNvCxnSpPr>
          <p:nvPr/>
        </p:nvCxnSpPr>
        <p:spPr>
          <a:xfrm flipH="1">
            <a:off x="4584547" y="2093913"/>
            <a:ext cx="1778093" cy="724286"/>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0339" name="肘形连接符 10338"/>
          <p:cNvCxnSpPr>
            <a:stCxn id="14" idx="6"/>
          </p:cNvCxnSpPr>
          <p:nvPr/>
        </p:nvCxnSpPr>
        <p:spPr>
          <a:xfrm>
            <a:off x="6553200" y="2945607"/>
            <a:ext cx="420158" cy="793"/>
          </a:xfrm>
          <a:prstGeom prst="bentConnector3">
            <a:avLst/>
          </a:prstGeom>
          <a:ln w="38100">
            <a:tailEnd type="ova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4" idx="2"/>
          </p:cNvCxnSpPr>
          <p:nvPr/>
        </p:nvCxnSpPr>
        <p:spPr>
          <a:xfrm rot="16200000" flipH="1">
            <a:off x="3962523" y="760290"/>
            <a:ext cx="1677213" cy="4344458"/>
          </a:xfrm>
          <a:prstGeom prst="bentConnector2">
            <a:avLst/>
          </a:prstGeom>
          <a:ln w="38100">
            <a:tailEnd type="ova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39" idx="4"/>
          </p:cNvCxnSpPr>
          <p:nvPr/>
        </p:nvCxnSpPr>
        <p:spPr>
          <a:xfrm rot="16200000" flipH="1">
            <a:off x="5556250" y="2027238"/>
            <a:ext cx="222250" cy="2419349"/>
          </a:xfrm>
          <a:prstGeom prst="bentConnector2">
            <a:avLst/>
          </a:prstGeom>
          <a:ln w="38100">
            <a:tailEnd type="ova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6441" name="TextBox 10355"/>
          <p:cNvSpPr txBox="1">
            <a:spLocks noChangeArrowheads="1"/>
          </p:cNvSpPr>
          <p:nvPr/>
        </p:nvSpPr>
        <p:spPr bwMode="auto">
          <a:xfrm>
            <a:off x="6477000" y="2525713"/>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a:t>ei</a:t>
            </a:r>
          </a:p>
        </p:txBody>
      </p:sp>
      <p:sp>
        <p:nvSpPr>
          <p:cNvPr id="16442" name="TextBox 188"/>
          <p:cNvSpPr txBox="1">
            <a:spLocks noChangeArrowheads="1"/>
          </p:cNvSpPr>
          <p:nvPr/>
        </p:nvSpPr>
        <p:spPr bwMode="auto">
          <a:xfrm>
            <a:off x="6477000" y="2895600"/>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a:t>di</a:t>
            </a:r>
          </a:p>
        </p:txBody>
      </p:sp>
      <p:sp>
        <p:nvSpPr>
          <p:cNvPr id="16443" name="TextBox 189"/>
          <p:cNvSpPr txBox="1">
            <a:spLocks noChangeArrowheads="1"/>
          </p:cNvSpPr>
          <p:nvPr/>
        </p:nvSpPr>
        <p:spPr bwMode="auto">
          <a:xfrm>
            <a:off x="6477000" y="3276600"/>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a:t>ci</a:t>
            </a:r>
          </a:p>
        </p:txBody>
      </p:sp>
      <p:cxnSp>
        <p:nvCxnSpPr>
          <p:cNvPr id="201" name="直接箭头连接符 200"/>
          <p:cNvCxnSpPr/>
          <p:nvPr/>
        </p:nvCxnSpPr>
        <p:spPr>
          <a:xfrm>
            <a:off x="7772316" y="3352802"/>
            <a:ext cx="1063512" cy="0"/>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6435" name="TextBox 204"/>
          <p:cNvSpPr txBox="1">
            <a:spLocks noChangeArrowheads="1"/>
          </p:cNvSpPr>
          <p:nvPr/>
        </p:nvSpPr>
        <p:spPr bwMode="auto">
          <a:xfrm>
            <a:off x="7772316" y="3028950"/>
            <a:ext cx="1277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000" b="1" smtClean="0">
                <a:solidFill>
                  <a:schemeClr val="accent1">
                    <a:lumMod val="75000"/>
                  </a:schemeClr>
                </a:solidFill>
                <a:latin typeface="Times New Roman" pitchFamily="18" charset="0"/>
                <a:cs typeface="Times New Roman" pitchFamily="18" charset="0"/>
              </a:rPr>
              <a:t>编码输出</a:t>
            </a:r>
          </a:p>
        </p:txBody>
      </p:sp>
      <p:sp>
        <p:nvSpPr>
          <p:cNvPr id="12" name="左大括号 11"/>
          <p:cNvSpPr/>
          <p:nvPr/>
        </p:nvSpPr>
        <p:spPr>
          <a:xfrm>
            <a:off x="1447800" y="3962400"/>
            <a:ext cx="584200" cy="1371600"/>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3" name="TextBox 12"/>
          <p:cNvSpPr txBox="1"/>
          <p:nvPr/>
        </p:nvSpPr>
        <p:spPr>
          <a:xfrm>
            <a:off x="2073275" y="3825875"/>
            <a:ext cx="971550" cy="554038"/>
          </a:xfrm>
          <a:prstGeom prst="rect">
            <a:avLst/>
          </a:prstGeom>
          <a:noFill/>
        </p:spPr>
        <p:txBody>
          <a:bodyPr>
            <a:spAutoFit/>
          </a:bodyPr>
          <a:lstStyle/>
          <a:p>
            <a:pPr>
              <a:defRPr/>
            </a:pPr>
            <a:r>
              <a:rPr lang="en-US" altLang="zh-CN" sz="3000">
                <a:solidFill>
                  <a:schemeClr val="accent1">
                    <a:lumMod val="75000"/>
                  </a:schemeClr>
                </a:solidFill>
                <a:ea typeface="宋体" pitchFamily="2" charset="-122"/>
              </a:rPr>
              <a:t>c</a:t>
            </a:r>
            <a:r>
              <a:rPr lang="en-US" altLang="zh-CN" sz="3000" baseline="-25000">
                <a:solidFill>
                  <a:schemeClr val="accent1">
                    <a:lumMod val="75000"/>
                  </a:schemeClr>
                </a:solidFill>
                <a:ea typeface="宋体" pitchFamily="2" charset="-122"/>
              </a:rPr>
              <a:t>i</a:t>
            </a:r>
            <a:r>
              <a:rPr lang="en-US" altLang="zh-CN" sz="3000">
                <a:solidFill>
                  <a:schemeClr val="accent1">
                    <a:lumMod val="75000"/>
                  </a:schemeClr>
                </a:solidFill>
                <a:ea typeface="宋体" pitchFamily="2" charset="-122"/>
              </a:rPr>
              <a:t>=b</a:t>
            </a:r>
            <a:r>
              <a:rPr lang="en-US" altLang="zh-CN" sz="3000" baseline="-25000">
                <a:solidFill>
                  <a:schemeClr val="accent1">
                    <a:lumMod val="75000"/>
                  </a:schemeClr>
                </a:solidFill>
                <a:ea typeface="宋体" pitchFamily="2" charset="-122"/>
              </a:rPr>
              <a:t>i</a:t>
            </a:r>
            <a:endParaRPr lang="zh-CN" altLang="en-US" sz="3000" baseline="-25000">
              <a:solidFill>
                <a:schemeClr val="accent1">
                  <a:lumMod val="75000"/>
                </a:schemeClr>
              </a:solidFill>
              <a:ea typeface="宋体" pitchFamily="2" charset="-122"/>
            </a:endParaRPr>
          </a:p>
        </p:txBody>
      </p:sp>
      <p:sp>
        <p:nvSpPr>
          <p:cNvPr id="145" name="TextBox 144"/>
          <p:cNvSpPr txBox="1"/>
          <p:nvPr/>
        </p:nvSpPr>
        <p:spPr>
          <a:xfrm>
            <a:off x="2068513" y="4371975"/>
            <a:ext cx="1828800" cy="552450"/>
          </a:xfrm>
          <a:prstGeom prst="rect">
            <a:avLst/>
          </a:prstGeom>
          <a:noFill/>
        </p:spPr>
        <p:txBody>
          <a:bodyPr>
            <a:spAutoFit/>
          </a:bodyPr>
          <a:lstStyle/>
          <a:p>
            <a:pPr>
              <a:defRPr/>
            </a:pPr>
            <a:r>
              <a:rPr lang="en-US" altLang="zh-CN" sz="3000">
                <a:solidFill>
                  <a:schemeClr val="accent1">
                    <a:lumMod val="75000"/>
                  </a:schemeClr>
                </a:solidFill>
                <a:ea typeface="宋体" pitchFamily="2" charset="-122"/>
              </a:rPr>
              <a:t>d</a:t>
            </a:r>
            <a:r>
              <a:rPr lang="en-US" altLang="zh-CN" sz="3000" baseline="-25000">
                <a:solidFill>
                  <a:schemeClr val="accent1">
                    <a:lumMod val="75000"/>
                  </a:schemeClr>
                </a:solidFill>
                <a:ea typeface="宋体" pitchFamily="2" charset="-122"/>
              </a:rPr>
              <a:t>i</a:t>
            </a:r>
            <a:r>
              <a:rPr lang="en-US" altLang="zh-CN" sz="3000">
                <a:solidFill>
                  <a:schemeClr val="accent1">
                    <a:lumMod val="75000"/>
                  </a:schemeClr>
                </a:solidFill>
                <a:ea typeface="宋体" pitchFamily="2" charset="-122"/>
              </a:rPr>
              <a:t>=b</a:t>
            </a:r>
            <a:r>
              <a:rPr lang="en-US" altLang="zh-CN" sz="3000" baseline="-25000">
                <a:solidFill>
                  <a:schemeClr val="accent1">
                    <a:lumMod val="75000"/>
                  </a:schemeClr>
                </a:solidFill>
                <a:ea typeface="宋体" pitchFamily="2" charset="-122"/>
              </a:rPr>
              <a:t>i</a:t>
            </a:r>
            <a:r>
              <a:rPr lang="en-US" altLang="zh-CN" sz="3000">
                <a:solidFill>
                  <a:schemeClr val="accent1">
                    <a:lumMod val="75000"/>
                  </a:schemeClr>
                </a:solidFill>
                <a:ea typeface="宋体" pitchFamily="2" charset="-122"/>
              </a:rPr>
              <a:t>⊕b</a:t>
            </a:r>
            <a:r>
              <a:rPr lang="en-US" altLang="zh-CN" sz="3000" baseline="-25000">
                <a:solidFill>
                  <a:schemeClr val="accent1">
                    <a:lumMod val="75000"/>
                  </a:schemeClr>
                </a:solidFill>
                <a:ea typeface="宋体" pitchFamily="2" charset="-122"/>
              </a:rPr>
              <a:t>i-2</a:t>
            </a:r>
            <a:endParaRPr lang="zh-CN" altLang="en-US" sz="3000" baseline="-25000">
              <a:solidFill>
                <a:schemeClr val="accent1">
                  <a:lumMod val="75000"/>
                </a:schemeClr>
              </a:solidFill>
              <a:ea typeface="宋体" pitchFamily="2" charset="-122"/>
            </a:endParaRPr>
          </a:p>
        </p:txBody>
      </p:sp>
      <p:sp>
        <p:nvSpPr>
          <p:cNvPr id="148" name="TextBox 147"/>
          <p:cNvSpPr txBox="1"/>
          <p:nvPr/>
        </p:nvSpPr>
        <p:spPr>
          <a:xfrm>
            <a:off x="2057400" y="4876800"/>
            <a:ext cx="2732088" cy="862013"/>
          </a:xfrm>
          <a:prstGeom prst="rect">
            <a:avLst/>
          </a:prstGeom>
          <a:noFill/>
        </p:spPr>
        <p:txBody>
          <a:bodyPr>
            <a:spAutoFit/>
          </a:bodyPr>
          <a:lstStyle/>
          <a:p>
            <a:pPr>
              <a:defRPr/>
            </a:pPr>
            <a:r>
              <a:rPr lang="en-US" altLang="zh-CN" sz="3000">
                <a:solidFill>
                  <a:schemeClr val="accent1">
                    <a:lumMod val="75000"/>
                  </a:schemeClr>
                </a:solidFill>
                <a:ea typeface="宋体" pitchFamily="2" charset="-122"/>
              </a:rPr>
              <a:t>e</a:t>
            </a:r>
            <a:r>
              <a:rPr lang="en-US" altLang="zh-CN" sz="3000" baseline="-25000">
                <a:solidFill>
                  <a:schemeClr val="accent1">
                    <a:lumMod val="75000"/>
                  </a:schemeClr>
                </a:solidFill>
                <a:ea typeface="宋体" pitchFamily="2" charset="-122"/>
              </a:rPr>
              <a:t>i</a:t>
            </a:r>
            <a:r>
              <a:rPr lang="en-US" altLang="zh-CN" sz="3000">
                <a:solidFill>
                  <a:schemeClr val="accent1">
                    <a:lumMod val="75000"/>
                  </a:schemeClr>
                </a:solidFill>
                <a:ea typeface="宋体" pitchFamily="2" charset="-122"/>
              </a:rPr>
              <a:t>=b</a:t>
            </a:r>
            <a:r>
              <a:rPr lang="en-US" altLang="zh-CN" sz="3000" baseline="-25000">
                <a:solidFill>
                  <a:schemeClr val="accent1">
                    <a:lumMod val="75000"/>
                  </a:schemeClr>
                </a:solidFill>
                <a:ea typeface="宋体" pitchFamily="2" charset="-122"/>
              </a:rPr>
              <a:t>i</a:t>
            </a:r>
            <a:r>
              <a:rPr lang="en-US" altLang="zh-CN" sz="3000">
                <a:solidFill>
                  <a:schemeClr val="accent1">
                    <a:lumMod val="75000"/>
                  </a:schemeClr>
                </a:solidFill>
                <a:ea typeface="宋体" pitchFamily="2" charset="-122"/>
              </a:rPr>
              <a:t>⊕b</a:t>
            </a:r>
            <a:r>
              <a:rPr lang="en-US" altLang="zh-CN" sz="3000" baseline="-25000">
                <a:solidFill>
                  <a:schemeClr val="accent1">
                    <a:lumMod val="75000"/>
                  </a:schemeClr>
                </a:solidFill>
                <a:ea typeface="宋体" pitchFamily="2" charset="-122"/>
              </a:rPr>
              <a:t>i-1</a:t>
            </a:r>
            <a:r>
              <a:rPr lang="en-US" altLang="zh-CN" sz="3000">
                <a:solidFill>
                  <a:schemeClr val="accent1">
                    <a:lumMod val="75000"/>
                  </a:schemeClr>
                </a:solidFill>
                <a:ea typeface="宋体" pitchFamily="2" charset="-122"/>
              </a:rPr>
              <a:t>⊕b</a:t>
            </a:r>
            <a:r>
              <a:rPr lang="en-US" altLang="zh-CN" sz="3000" baseline="-25000">
                <a:solidFill>
                  <a:schemeClr val="accent1">
                    <a:lumMod val="75000"/>
                  </a:schemeClr>
                </a:solidFill>
                <a:ea typeface="宋体" pitchFamily="2" charset="-122"/>
              </a:rPr>
              <a:t>i-2</a:t>
            </a:r>
            <a:endParaRPr lang="zh-CN" altLang="en-US" sz="3000" baseline="-25000">
              <a:solidFill>
                <a:schemeClr val="accent1">
                  <a:lumMod val="75000"/>
                </a:schemeClr>
              </a:solidFill>
              <a:ea typeface="宋体" pitchFamily="2" charset="-122"/>
            </a:endParaRPr>
          </a:p>
          <a:p>
            <a:pPr>
              <a:defRPr/>
            </a:pPr>
            <a:endParaRPr lang="zh-CN" altLang="en-US" sz="3000" baseline="-25000">
              <a:solidFill>
                <a:schemeClr val="accent1">
                  <a:lumMod val="75000"/>
                </a:schemeClr>
              </a:solidFill>
              <a:ea typeface="宋体" pitchFamily="2" charset="-122"/>
            </a:endParaRPr>
          </a:p>
        </p:txBody>
      </p:sp>
      <p:sp>
        <p:nvSpPr>
          <p:cNvPr id="17" name="TextBox 16"/>
          <p:cNvSpPr txBox="1"/>
          <p:nvPr/>
        </p:nvSpPr>
        <p:spPr>
          <a:xfrm>
            <a:off x="4572000" y="4356100"/>
            <a:ext cx="382588" cy="584200"/>
          </a:xfrm>
          <a:prstGeom prst="rect">
            <a:avLst/>
          </a:prstGeom>
          <a:noFill/>
        </p:spPr>
        <p:txBody>
          <a:bodyPr>
            <a:spAutoFit/>
          </a:bodyPr>
          <a:lstStyle/>
          <a:p>
            <a:pPr>
              <a:defRPr/>
            </a:pPr>
            <a:r>
              <a:rPr lang="en-US" altLang="zh-CN" sz="3200">
                <a:solidFill>
                  <a:schemeClr val="accent1">
                    <a:lumMod val="75000"/>
                  </a:schemeClr>
                </a:solidFill>
                <a:ea typeface="宋体" pitchFamily="2" charset="-122"/>
              </a:rPr>
              <a:t>=</a:t>
            </a:r>
            <a:endParaRPr lang="zh-CN" altLang="en-US" sz="3200">
              <a:solidFill>
                <a:schemeClr val="accent1">
                  <a:lumMod val="75000"/>
                </a:schemeClr>
              </a:solidFill>
              <a:ea typeface="宋体" pitchFamily="2" charset="-122"/>
            </a:endParaRPr>
          </a:p>
        </p:txBody>
      </p:sp>
      <p:sp>
        <p:nvSpPr>
          <p:cNvPr id="19" name="双括号 18"/>
          <p:cNvSpPr/>
          <p:nvPr/>
        </p:nvSpPr>
        <p:spPr>
          <a:xfrm>
            <a:off x="5222875" y="3962400"/>
            <a:ext cx="1563688" cy="1344613"/>
          </a:xfrm>
          <a:prstGeom prst="bracketPair">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3" name="TextBox 152"/>
          <p:cNvSpPr txBox="1"/>
          <p:nvPr/>
        </p:nvSpPr>
        <p:spPr>
          <a:xfrm>
            <a:off x="5410200" y="3941763"/>
            <a:ext cx="1296988" cy="554037"/>
          </a:xfrm>
          <a:prstGeom prst="rect">
            <a:avLst/>
          </a:prstGeom>
          <a:noFill/>
        </p:spPr>
        <p:txBody>
          <a:bodyPr>
            <a:spAutoFit/>
          </a:bodyPr>
          <a:lstStyle/>
          <a:p>
            <a:pPr>
              <a:defRPr/>
            </a:pPr>
            <a:r>
              <a:rPr lang="en-US" altLang="zh-CN" sz="3000">
                <a:solidFill>
                  <a:schemeClr val="accent1">
                    <a:lumMod val="75000"/>
                  </a:schemeClr>
                </a:solidFill>
                <a:ea typeface="宋体" pitchFamily="2" charset="-122"/>
              </a:rPr>
              <a:t>0  0  1</a:t>
            </a:r>
            <a:endParaRPr lang="zh-CN" altLang="en-US" sz="3000" baseline="-25000">
              <a:solidFill>
                <a:schemeClr val="accent1">
                  <a:lumMod val="75000"/>
                </a:schemeClr>
              </a:solidFill>
              <a:ea typeface="宋体" pitchFamily="2" charset="-122"/>
            </a:endParaRPr>
          </a:p>
        </p:txBody>
      </p:sp>
      <p:sp>
        <p:nvSpPr>
          <p:cNvPr id="154" name="TextBox 153"/>
          <p:cNvSpPr txBox="1"/>
          <p:nvPr/>
        </p:nvSpPr>
        <p:spPr>
          <a:xfrm>
            <a:off x="5410200" y="4398963"/>
            <a:ext cx="1296988" cy="554037"/>
          </a:xfrm>
          <a:prstGeom prst="rect">
            <a:avLst/>
          </a:prstGeom>
          <a:noFill/>
        </p:spPr>
        <p:txBody>
          <a:bodyPr>
            <a:spAutoFit/>
          </a:bodyPr>
          <a:lstStyle/>
          <a:p>
            <a:pPr>
              <a:defRPr/>
            </a:pPr>
            <a:r>
              <a:rPr lang="en-US" altLang="zh-CN" sz="3000">
                <a:solidFill>
                  <a:schemeClr val="accent1">
                    <a:lumMod val="75000"/>
                  </a:schemeClr>
                </a:solidFill>
                <a:ea typeface="宋体" pitchFamily="2" charset="-122"/>
              </a:rPr>
              <a:t>1  0  1</a:t>
            </a:r>
            <a:endParaRPr lang="zh-CN" altLang="en-US" sz="3000" baseline="-25000">
              <a:solidFill>
                <a:schemeClr val="accent1">
                  <a:lumMod val="75000"/>
                </a:schemeClr>
              </a:solidFill>
              <a:ea typeface="宋体" pitchFamily="2" charset="-122"/>
            </a:endParaRPr>
          </a:p>
        </p:txBody>
      </p:sp>
      <p:sp>
        <p:nvSpPr>
          <p:cNvPr id="155" name="TextBox 154"/>
          <p:cNvSpPr txBox="1"/>
          <p:nvPr/>
        </p:nvSpPr>
        <p:spPr>
          <a:xfrm>
            <a:off x="5410200" y="4856163"/>
            <a:ext cx="1296988" cy="554037"/>
          </a:xfrm>
          <a:prstGeom prst="rect">
            <a:avLst/>
          </a:prstGeom>
          <a:noFill/>
        </p:spPr>
        <p:txBody>
          <a:bodyPr>
            <a:spAutoFit/>
          </a:bodyPr>
          <a:lstStyle/>
          <a:p>
            <a:pPr>
              <a:defRPr/>
            </a:pPr>
            <a:r>
              <a:rPr lang="en-US" altLang="zh-CN" sz="3000">
                <a:solidFill>
                  <a:schemeClr val="accent1">
                    <a:lumMod val="75000"/>
                  </a:schemeClr>
                </a:solidFill>
                <a:ea typeface="宋体" pitchFamily="2" charset="-122"/>
              </a:rPr>
              <a:t>1  1  1</a:t>
            </a:r>
            <a:endParaRPr lang="zh-CN" altLang="en-US" sz="3000" baseline="-25000">
              <a:solidFill>
                <a:schemeClr val="accent1">
                  <a:lumMod val="75000"/>
                </a:schemeClr>
              </a:solidFill>
              <a:ea typeface="宋体" pitchFamily="2" charset="-122"/>
            </a:endParaRPr>
          </a:p>
        </p:txBody>
      </p:sp>
      <p:sp>
        <p:nvSpPr>
          <p:cNvPr id="20" name="双括号 19"/>
          <p:cNvSpPr/>
          <p:nvPr/>
        </p:nvSpPr>
        <p:spPr>
          <a:xfrm>
            <a:off x="6950075" y="3941763"/>
            <a:ext cx="652463" cy="1344612"/>
          </a:xfrm>
          <a:prstGeom prst="bracketPair">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8" name="TextBox 157"/>
          <p:cNvSpPr txBox="1"/>
          <p:nvPr/>
        </p:nvSpPr>
        <p:spPr>
          <a:xfrm>
            <a:off x="6932613" y="3932238"/>
            <a:ext cx="687387" cy="1477962"/>
          </a:xfrm>
          <a:prstGeom prst="rect">
            <a:avLst/>
          </a:prstGeom>
          <a:noFill/>
        </p:spPr>
        <p:txBody>
          <a:bodyPr>
            <a:spAutoFit/>
          </a:bodyPr>
          <a:lstStyle/>
          <a:p>
            <a:pPr>
              <a:defRPr/>
            </a:pPr>
            <a:r>
              <a:rPr lang="en-US" altLang="zh-CN" sz="3000">
                <a:solidFill>
                  <a:schemeClr val="accent1">
                    <a:lumMod val="75000"/>
                  </a:schemeClr>
                </a:solidFill>
                <a:ea typeface="宋体" pitchFamily="2" charset="-122"/>
              </a:rPr>
              <a:t>b</a:t>
            </a:r>
            <a:r>
              <a:rPr lang="en-US" altLang="zh-CN" sz="3000" baseline="-25000">
                <a:solidFill>
                  <a:schemeClr val="accent1">
                    <a:lumMod val="75000"/>
                  </a:schemeClr>
                </a:solidFill>
                <a:ea typeface="宋体" pitchFamily="2" charset="-122"/>
              </a:rPr>
              <a:t>i-2</a:t>
            </a:r>
          </a:p>
          <a:p>
            <a:pPr>
              <a:defRPr/>
            </a:pPr>
            <a:r>
              <a:rPr lang="en-US" altLang="zh-CN" sz="3000">
                <a:solidFill>
                  <a:schemeClr val="accent1">
                    <a:lumMod val="75000"/>
                  </a:schemeClr>
                </a:solidFill>
                <a:ea typeface="宋体" pitchFamily="2" charset="-122"/>
              </a:rPr>
              <a:t>b</a:t>
            </a:r>
            <a:r>
              <a:rPr lang="en-US" altLang="zh-CN" sz="3000" baseline="-25000">
                <a:solidFill>
                  <a:schemeClr val="accent1">
                    <a:lumMod val="75000"/>
                  </a:schemeClr>
                </a:solidFill>
                <a:ea typeface="宋体" pitchFamily="2" charset="-122"/>
              </a:rPr>
              <a:t>i-1</a:t>
            </a:r>
          </a:p>
          <a:p>
            <a:pPr>
              <a:defRPr/>
            </a:pPr>
            <a:r>
              <a:rPr lang="en-US" altLang="zh-CN" sz="3000">
                <a:solidFill>
                  <a:schemeClr val="accent1">
                    <a:lumMod val="75000"/>
                  </a:schemeClr>
                </a:solidFill>
                <a:ea typeface="宋体" pitchFamily="2" charset="-122"/>
              </a:rPr>
              <a:t> b</a:t>
            </a:r>
            <a:r>
              <a:rPr lang="en-US" altLang="zh-CN" sz="3000" baseline="-25000">
                <a:solidFill>
                  <a:schemeClr val="accent1">
                    <a:lumMod val="75000"/>
                  </a:schemeClr>
                </a:solidFill>
                <a:ea typeface="宋体" pitchFamily="2" charset="-122"/>
              </a:rPr>
              <a:t>i</a:t>
            </a:r>
            <a:endParaRPr lang="zh-CN" altLang="en-US" sz="3000" baseline="-25000">
              <a:solidFill>
                <a:schemeClr val="accent1">
                  <a:lumMod val="75000"/>
                </a:schemeClr>
              </a:solidFill>
              <a:ea typeface="宋体" pitchFamily="2" charset="-122"/>
            </a:endParaRPr>
          </a:p>
        </p:txBody>
      </p:sp>
      <p:sp>
        <p:nvSpPr>
          <p:cNvPr id="16457" name="矩形 21"/>
          <p:cNvSpPr>
            <a:spLocks noChangeArrowheads="1"/>
          </p:cNvSpPr>
          <p:nvPr/>
        </p:nvSpPr>
        <p:spPr bwMode="auto">
          <a:xfrm>
            <a:off x="2370138" y="123031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rgbClr val="FF0000"/>
                </a:solidFill>
                <a:latin typeface="Times New Roman" pitchFamily="18" charset="0"/>
                <a:cs typeface="Times New Roman" pitchFamily="18" charset="0"/>
              </a:rPr>
              <a:t>M1</a:t>
            </a:r>
            <a:endParaRPr lang="zh-CN" altLang="en-US" b="1">
              <a:solidFill>
                <a:srgbClr val="FF0000"/>
              </a:solidFill>
              <a:latin typeface="Times New Roman" pitchFamily="18" charset="0"/>
              <a:cs typeface="Times New Roman" pitchFamily="18" charset="0"/>
            </a:endParaRPr>
          </a:p>
        </p:txBody>
      </p:sp>
      <p:sp>
        <p:nvSpPr>
          <p:cNvPr id="16458" name="矩形 159"/>
          <p:cNvSpPr>
            <a:spLocks noChangeArrowheads="1"/>
          </p:cNvSpPr>
          <p:nvPr/>
        </p:nvSpPr>
        <p:spPr bwMode="auto">
          <a:xfrm>
            <a:off x="4198938" y="125095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rgbClr val="FF0000"/>
                </a:solidFill>
                <a:latin typeface="Times New Roman" pitchFamily="18" charset="0"/>
                <a:cs typeface="Times New Roman" pitchFamily="18" charset="0"/>
              </a:rPr>
              <a:t>M2</a:t>
            </a:r>
            <a:endParaRPr lang="zh-CN" altLang="en-US" b="1">
              <a:solidFill>
                <a:srgbClr val="FF0000"/>
              </a:solidFill>
              <a:latin typeface="Times New Roman" pitchFamily="18" charset="0"/>
              <a:cs typeface="Times New Roman" pitchFamily="18" charset="0"/>
            </a:endParaRPr>
          </a:p>
        </p:txBody>
      </p:sp>
      <p:sp>
        <p:nvSpPr>
          <p:cNvPr id="16459" name="矩形 160"/>
          <p:cNvSpPr>
            <a:spLocks noChangeArrowheads="1"/>
          </p:cNvSpPr>
          <p:nvPr/>
        </p:nvSpPr>
        <p:spPr bwMode="auto">
          <a:xfrm>
            <a:off x="6096000" y="125095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rgbClr val="FF0000"/>
                </a:solidFill>
                <a:latin typeface="Times New Roman" pitchFamily="18" charset="0"/>
                <a:cs typeface="Times New Roman" pitchFamily="18" charset="0"/>
              </a:rPr>
              <a:t>M3</a:t>
            </a:r>
            <a:endParaRPr lang="zh-CN" altLang="en-US" b="1">
              <a:solidFill>
                <a:srgbClr val="FF0000"/>
              </a:solidFill>
              <a:latin typeface="Times New Roman" pitchFamily="18" charset="0"/>
              <a:cs typeface="Times New Roman" pitchFamily="18" charset="0"/>
            </a:endParaRPr>
          </a:p>
        </p:txBody>
      </p:sp>
      <p:sp>
        <p:nvSpPr>
          <p:cNvPr id="16" name="动作按钮: 前进或下一项 15">
            <a:hlinkClick r:id="" action="ppaction://noaction" highlightClick="1">
              <a:snd r:embed="rId2" name="type.wav"/>
            </a:hlinkClick>
          </p:cNvPr>
          <p:cNvSpPr/>
          <p:nvPr/>
        </p:nvSpPr>
        <p:spPr>
          <a:xfrm>
            <a:off x="8104188" y="3733800"/>
            <a:ext cx="457200" cy="48418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57" name="组合 156"/>
          <p:cNvGrpSpPr>
            <a:grpSpLocks/>
          </p:cNvGrpSpPr>
          <p:nvPr/>
        </p:nvGrpSpPr>
        <p:grpSpPr bwMode="auto">
          <a:xfrm rot="-1871921">
            <a:off x="6900863" y="2390424"/>
            <a:ext cx="1800225" cy="1843088"/>
            <a:chOff x="3621030" y="2443990"/>
            <a:chExt cx="1799707" cy="1800000"/>
          </a:xfrm>
        </p:grpSpPr>
        <p:sp>
          <p:nvSpPr>
            <p:cNvPr id="159" name="椭圆 158"/>
            <p:cNvSpPr/>
            <p:nvPr/>
          </p:nvSpPr>
          <p:spPr>
            <a:xfrm>
              <a:off x="3621030" y="2443990"/>
              <a:ext cx="1799707"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60" name="直接箭头连接符 159"/>
            <p:cNvCxnSpPr/>
            <p:nvPr/>
          </p:nvCxnSpPr>
          <p:spPr>
            <a:xfrm rot="1871921" flipH="1">
              <a:off x="3748643" y="3165274"/>
              <a:ext cx="693511" cy="376390"/>
            </a:xfrm>
            <a:prstGeom prst="straightConnector1">
              <a:avLst/>
            </a:prstGeom>
            <a:ln w="38100">
              <a:solidFill>
                <a:schemeClr val="accent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anim calcmode="lin" valueType="num">
                                      <p:cBhvr>
                                        <p:cTn id="18" dur="500" fill="hold"/>
                                        <p:tgtEl>
                                          <p:spTgt spid="19"/>
                                        </p:tgtEl>
                                        <p:attrNameLst>
                                          <p:attrName>ppt_x</p:attrName>
                                        </p:attrNameLst>
                                      </p:cBhvr>
                                      <p:tavLst>
                                        <p:tav tm="0">
                                          <p:val>
                                            <p:strVal val="#ppt_x"/>
                                          </p:val>
                                        </p:tav>
                                        <p:tav tm="100000">
                                          <p:val>
                                            <p:strVal val="#ppt_x"/>
                                          </p:val>
                                        </p:tav>
                                      </p:tavLst>
                                    </p:anim>
                                    <p:anim calcmode="lin" valueType="num">
                                      <p:cBhvr>
                                        <p:cTn id="19" dur="5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anim calcmode="lin" valueType="num">
                                      <p:cBhvr>
                                        <p:cTn id="23" dur="500" fill="hold"/>
                                        <p:tgtEl>
                                          <p:spTgt spid="20"/>
                                        </p:tgtEl>
                                        <p:attrNameLst>
                                          <p:attrName>ppt_x</p:attrName>
                                        </p:attrNameLst>
                                      </p:cBhvr>
                                      <p:tavLst>
                                        <p:tav tm="0">
                                          <p:val>
                                            <p:strVal val="#ppt_x"/>
                                          </p:val>
                                        </p:tav>
                                        <p:tav tm="100000">
                                          <p:val>
                                            <p:strVal val="#ppt_x"/>
                                          </p:val>
                                        </p:tav>
                                      </p:tavLst>
                                    </p:anim>
                                    <p:anim calcmode="lin" valueType="num">
                                      <p:cBhvr>
                                        <p:cTn id="24" dur="5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8"/>
                                        </p:tgtEl>
                                        <p:attrNameLst>
                                          <p:attrName>style.visibility</p:attrName>
                                        </p:attrNameLst>
                                      </p:cBhvr>
                                      <p:to>
                                        <p:strVal val="visible"/>
                                      </p:to>
                                    </p:set>
                                    <p:animEffect transition="in" filter="fade">
                                      <p:cBhvr>
                                        <p:cTn id="27" dur="500"/>
                                        <p:tgtEl>
                                          <p:spTgt spid="158"/>
                                        </p:tgtEl>
                                      </p:cBhvr>
                                    </p:animEffect>
                                    <p:anim calcmode="lin" valueType="num">
                                      <p:cBhvr>
                                        <p:cTn id="28" dur="500" fill="hold"/>
                                        <p:tgtEl>
                                          <p:spTgt spid="158"/>
                                        </p:tgtEl>
                                        <p:attrNameLst>
                                          <p:attrName>ppt_x</p:attrName>
                                        </p:attrNameLst>
                                      </p:cBhvr>
                                      <p:tavLst>
                                        <p:tav tm="0">
                                          <p:val>
                                            <p:strVal val="#ppt_x"/>
                                          </p:val>
                                        </p:tav>
                                        <p:tav tm="100000">
                                          <p:val>
                                            <p:strVal val="#ppt_x"/>
                                          </p:val>
                                        </p:tav>
                                      </p:tavLst>
                                    </p:anim>
                                    <p:anim calcmode="lin" valueType="num">
                                      <p:cBhvr>
                                        <p:cTn id="29"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0" restart="whenNotActive" fill="hold" evtFilter="cancelBubble" nodeType="interactiveSeq">
                <p:stCondLst>
                  <p:cond evt="onClick" delay="0">
                    <p:tgtEl>
                      <p:spTgt spid="16"/>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57"/>
                                        </p:tgtEl>
                                        <p:attrNameLst>
                                          <p:attrName>style.visibility</p:attrName>
                                        </p:attrNameLst>
                                      </p:cBhvr>
                                      <p:to>
                                        <p:strVal val="visible"/>
                                      </p:to>
                                    </p:set>
                                    <p:animEffect transition="in" filter="fade">
                                      <p:cBhvr>
                                        <p:cTn id="35" dur="500"/>
                                        <p:tgtEl>
                                          <p:spTgt spid="157"/>
                                        </p:tgtEl>
                                      </p:cBhvr>
                                    </p:animEffect>
                                  </p:childTnLst>
                                </p:cTn>
                              </p:par>
                            </p:childTnLst>
                          </p:cTn>
                        </p:par>
                        <p:par>
                          <p:cTn id="36" fill="hold" nodeType="afterGroup">
                            <p:stCondLst>
                              <p:cond delay="5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3"/>
                                        </p:tgtEl>
                                        <p:attrNameLst>
                                          <p:attrName>style.visibility</p:attrName>
                                        </p:attrNameLst>
                                      </p:cBhvr>
                                      <p:to>
                                        <p:strVal val="visible"/>
                                      </p:to>
                                    </p:set>
                                    <p:animEffect transition="in" filter="fade">
                                      <p:cBhvr>
                                        <p:cTn id="44" dur="500"/>
                                        <p:tgtEl>
                                          <p:spTgt spid="153"/>
                                        </p:tgtEl>
                                      </p:cBhvr>
                                    </p:animEffect>
                                    <p:anim calcmode="lin" valueType="num">
                                      <p:cBhvr>
                                        <p:cTn id="45" dur="500" fill="hold"/>
                                        <p:tgtEl>
                                          <p:spTgt spid="153"/>
                                        </p:tgtEl>
                                        <p:attrNameLst>
                                          <p:attrName>ppt_x</p:attrName>
                                        </p:attrNameLst>
                                      </p:cBhvr>
                                      <p:tavLst>
                                        <p:tav tm="0">
                                          <p:val>
                                            <p:strVal val="#ppt_x"/>
                                          </p:val>
                                        </p:tav>
                                        <p:tav tm="100000">
                                          <p:val>
                                            <p:strVal val="#ppt_x"/>
                                          </p:val>
                                        </p:tav>
                                      </p:tavLst>
                                    </p:anim>
                                    <p:anim calcmode="lin" valueType="num">
                                      <p:cBhvr>
                                        <p:cTn id="46" dur="500" fill="hold"/>
                                        <p:tgtEl>
                                          <p:spTgt spid="153"/>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8" presetClass="emph" presetSubtype="0" fill="hold" nodeType="clickEffect">
                                  <p:stCondLst>
                                    <p:cond delay="0"/>
                                  </p:stCondLst>
                                  <p:childTnLst>
                                    <p:animRot by="1800000">
                                      <p:cBhvr>
                                        <p:cTn id="50" dur="500" fill="hold"/>
                                        <p:tgtEl>
                                          <p:spTgt spid="157"/>
                                        </p:tgtEl>
                                        <p:attrNameLst>
                                          <p:attrName>r</p:attrName>
                                        </p:attrNameLst>
                                      </p:cBhvr>
                                    </p:animRot>
                                  </p:childTnLst>
                                </p:cTn>
                              </p:par>
                            </p:childTnLst>
                          </p:cTn>
                        </p:par>
                        <p:par>
                          <p:cTn id="51" fill="hold" nodeType="afterGroup">
                            <p:stCondLst>
                              <p:cond delay="500"/>
                            </p:stCondLst>
                            <p:childTnLst>
                              <p:par>
                                <p:cTn id="52" presetID="42" presetClass="entr" presetSubtype="0" fill="hold" grpId="0" nodeType="afterEffect">
                                  <p:stCondLst>
                                    <p:cond delay="0"/>
                                  </p:stCondLst>
                                  <p:childTnLst>
                                    <p:set>
                                      <p:cBhvr>
                                        <p:cTn id="53" dur="1" fill="hold">
                                          <p:stCondLst>
                                            <p:cond delay="0"/>
                                          </p:stCondLst>
                                        </p:cTn>
                                        <p:tgtEl>
                                          <p:spTgt spid="145"/>
                                        </p:tgtEl>
                                        <p:attrNameLst>
                                          <p:attrName>style.visibility</p:attrName>
                                        </p:attrNameLst>
                                      </p:cBhvr>
                                      <p:to>
                                        <p:strVal val="visible"/>
                                      </p:to>
                                    </p:set>
                                    <p:animEffect transition="in" filter="fade">
                                      <p:cBhvr>
                                        <p:cTn id="54" dur="500"/>
                                        <p:tgtEl>
                                          <p:spTgt spid="145"/>
                                        </p:tgtEl>
                                      </p:cBhvr>
                                    </p:animEffect>
                                    <p:anim calcmode="lin" valueType="num">
                                      <p:cBhvr>
                                        <p:cTn id="55" dur="500" fill="hold"/>
                                        <p:tgtEl>
                                          <p:spTgt spid="145"/>
                                        </p:tgtEl>
                                        <p:attrNameLst>
                                          <p:attrName>ppt_x</p:attrName>
                                        </p:attrNameLst>
                                      </p:cBhvr>
                                      <p:tavLst>
                                        <p:tav tm="0">
                                          <p:val>
                                            <p:strVal val="#ppt_x"/>
                                          </p:val>
                                        </p:tav>
                                        <p:tav tm="100000">
                                          <p:val>
                                            <p:strVal val="#ppt_x"/>
                                          </p:val>
                                        </p:tav>
                                      </p:tavLst>
                                    </p:anim>
                                    <p:anim calcmode="lin" valueType="num">
                                      <p:cBhvr>
                                        <p:cTn id="56" dur="500" fill="hold"/>
                                        <p:tgtEl>
                                          <p:spTgt spid="14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4"/>
                                        </p:tgtEl>
                                        <p:attrNameLst>
                                          <p:attrName>style.visibility</p:attrName>
                                        </p:attrNameLst>
                                      </p:cBhvr>
                                      <p:to>
                                        <p:strVal val="visible"/>
                                      </p:to>
                                    </p:set>
                                    <p:animEffect transition="in" filter="fade">
                                      <p:cBhvr>
                                        <p:cTn id="59" dur="500"/>
                                        <p:tgtEl>
                                          <p:spTgt spid="154"/>
                                        </p:tgtEl>
                                      </p:cBhvr>
                                    </p:animEffect>
                                    <p:anim calcmode="lin" valueType="num">
                                      <p:cBhvr>
                                        <p:cTn id="60" dur="500" fill="hold"/>
                                        <p:tgtEl>
                                          <p:spTgt spid="154"/>
                                        </p:tgtEl>
                                        <p:attrNameLst>
                                          <p:attrName>ppt_x</p:attrName>
                                        </p:attrNameLst>
                                      </p:cBhvr>
                                      <p:tavLst>
                                        <p:tav tm="0">
                                          <p:val>
                                            <p:strVal val="#ppt_x"/>
                                          </p:val>
                                        </p:tav>
                                        <p:tav tm="100000">
                                          <p:val>
                                            <p:strVal val="#ppt_x"/>
                                          </p:val>
                                        </p:tav>
                                      </p:tavLst>
                                    </p:anim>
                                    <p:anim calcmode="lin" valueType="num">
                                      <p:cBhvr>
                                        <p:cTn id="61" dur="500" fill="hold"/>
                                        <p:tgtEl>
                                          <p:spTgt spid="154"/>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8" presetClass="emph" presetSubtype="0" fill="hold" nodeType="clickEffect">
                                  <p:stCondLst>
                                    <p:cond delay="0"/>
                                  </p:stCondLst>
                                  <p:childTnLst>
                                    <p:animRot by="1800000">
                                      <p:cBhvr>
                                        <p:cTn id="65" dur="500" fill="hold"/>
                                        <p:tgtEl>
                                          <p:spTgt spid="157"/>
                                        </p:tgtEl>
                                        <p:attrNameLst>
                                          <p:attrName>r</p:attrName>
                                        </p:attrNameLst>
                                      </p:cBhvr>
                                    </p:animRot>
                                  </p:childTnLst>
                                </p:cTn>
                              </p:par>
                            </p:childTnLst>
                          </p:cTn>
                        </p:par>
                        <p:par>
                          <p:cTn id="66" fill="hold" nodeType="afterGroup">
                            <p:stCondLst>
                              <p:cond delay="500"/>
                            </p:stCondLst>
                            <p:childTnLst>
                              <p:par>
                                <p:cTn id="67" presetID="42" presetClass="entr" presetSubtype="0" fill="hold" grpId="0" nodeType="afterEffect">
                                  <p:stCondLst>
                                    <p:cond delay="0"/>
                                  </p:stCondLst>
                                  <p:childTnLst>
                                    <p:set>
                                      <p:cBhvr>
                                        <p:cTn id="68" dur="1" fill="hold">
                                          <p:stCondLst>
                                            <p:cond delay="0"/>
                                          </p:stCondLst>
                                        </p:cTn>
                                        <p:tgtEl>
                                          <p:spTgt spid="148"/>
                                        </p:tgtEl>
                                        <p:attrNameLst>
                                          <p:attrName>style.visibility</p:attrName>
                                        </p:attrNameLst>
                                      </p:cBhvr>
                                      <p:to>
                                        <p:strVal val="visible"/>
                                      </p:to>
                                    </p:set>
                                    <p:animEffect transition="in" filter="fade">
                                      <p:cBhvr>
                                        <p:cTn id="69" dur="500"/>
                                        <p:tgtEl>
                                          <p:spTgt spid="148"/>
                                        </p:tgtEl>
                                      </p:cBhvr>
                                    </p:animEffect>
                                    <p:anim calcmode="lin" valueType="num">
                                      <p:cBhvr>
                                        <p:cTn id="70" dur="500" fill="hold"/>
                                        <p:tgtEl>
                                          <p:spTgt spid="148"/>
                                        </p:tgtEl>
                                        <p:attrNameLst>
                                          <p:attrName>ppt_x</p:attrName>
                                        </p:attrNameLst>
                                      </p:cBhvr>
                                      <p:tavLst>
                                        <p:tav tm="0">
                                          <p:val>
                                            <p:strVal val="#ppt_x"/>
                                          </p:val>
                                        </p:tav>
                                        <p:tav tm="100000">
                                          <p:val>
                                            <p:strVal val="#ppt_x"/>
                                          </p:val>
                                        </p:tav>
                                      </p:tavLst>
                                    </p:anim>
                                    <p:anim calcmode="lin" valueType="num">
                                      <p:cBhvr>
                                        <p:cTn id="71" dur="500" fill="hold"/>
                                        <p:tgtEl>
                                          <p:spTgt spid="14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55"/>
                                        </p:tgtEl>
                                        <p:attrNameLst>
                                          <p:attrName>style.visibility</p:attrName>
                                        </p:attrNameLst>
                                      </p:cBhvr>
                                      <p:to>
                                        <p:strVal val="visible"/>
                                      </p:to>
                                    </p:set>
                                    <p:animEffect transition="in" filter="fade">
                                      <p:cBhvr>
                                        <p:cTn id="74" dur="500"/>
                                        <p:tgtEl>
                                          <p:spTgt spid="155"/>
                                        </p:tgtEl>
                                      </p:cBhvr>
                                    </p:animEffect>
                                    <p:anim calcmode="lin" valueType="num">
                                      <p:cBhvr>
                                        <p:cTn id="75" dur="500" fill="hold"/>
                                        <p:tgtEl>
                                          <p:spTgt spid="155"/>
                                        </p:tgtEl>
                                        <p:attrNameLst>
                                          <p:attrName>ppt_x</p:attrName>
                                        </p:attrNameLst>
                                      </p:cBhvr>
                                      <p:tavLst>
                                        <p:tav tm="0">
                                          <p:val>
                                            <p:strVal val="#ppt_x"/>
                                          </p:val>
                                        </p:tav>
                                        <p:tav tm="100000">
                                          <p:val>
                                            <p:strVal val="#ppt_x"/>
                                          </p:val>
                                        </p:tav>
                                      </p:tavLst>
                                    </p:anim>
                                    <p:anim calcmode="lin" valueType="num">
                                      <p:cBhvr>
                                        <p:cTn id="76" dur="500" fill="hold"/>
                                        <p:tgtEl>
                                          <p:spTgt spid="155"/>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16"/>
                  </p:tgtEl>
                </p:cond>
              </p:nextCondLst>
            </p:seq>
          </p:childTnLst>
        </p:cTn>
      </p:par>
    </p:tnLst>
    <p:bldLst>
      <p:bldP spid="12" grpId="0" animBg="1"/>
      <p:bldP spid="13" grpId="0"/>
      <p:bldP spid="145" grpId="0"/>
      <p:bldP spid="148" grpId="0"/>
      <p:bldP spid="17" grpId="0"/>
      <p:bldP spid="19" grpId="0" animBg="1"/>
      <p:bldP spid="153" grpId="0"/>
      <p:bldP spid="154" grpId="0"/>
      <p:bldP spid="155" grpId="0"/>
      <p:bldP spid="20" grpId="0" animBg="1"/>
      <p:bldP spid="1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8712200" y="1268413"/>
            <a:ext cx="431800" cy="431800"/>
            <a:chOff x="0" y="0"/>
            <a:chExt cx="681" cy="680"/>
          </a:xfrm>
        </p:grpSpPr>
        <p:sp>
          <p:nvSpPr>
            <p:cNvPr id="17580" name="AutoShape 3"/>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81" name="AutoShape 4"/>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82" name="AutoShape 5"/>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83" name="Oval 6"/>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411" name="Rectangle 7"/>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 name="Rectangle 8"/>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3" name="Rectangle 9"/>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Rectangle 10"/>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Rectangle 11"/>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7416" name="Rectangle 12"/>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17417" name="Group 13"/>
          <p:cNvGrpSpPr>
            <a:grpSpLocks/>
          </p:cNvGrpSpPr>
          <p:nvPr/>
        </p:nvGrpSpPr>
        <p:grpSpPr bwMode="auto">
          <a:xfrm>
            <a:off x="762000" y="5562600"/>
            <a:ext cx="1081088" cy="1079500"/>
            <a:chOff x="0" y="0"/>
            <a:chExt cx="681" cy="680"/>
          </a:xfrm>
        </p:grpSpPr>
        <p:sp>
          <p:nvSpPr>
            <p:cNvPr id="17576"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7"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8"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9" name="Oval 1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8" name="Group 18"/>
          <p:cNvGrpSpPr>
            <a:grpSpLocks/>
          </p:cNvGrpSpPr>
          <p:nvPr/>
        </p:nvGrpSpPr>
        <p:grpSpPr bwMode="auto">
          <a:xfrm>
            <a:off x="914400" y="6065838"/>
            <a:ext cx="792163" cy="792162"/>
            <a:chOff x="0" y="0"/>
            <a:chExt cx="681" cy="680"/>
          </a:xfrm>
        </p:grpSpPr>
        <p:sp>
          <p:nvSpPr>
            <p:cNvPr id="17572"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3"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4"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5" name="Oval 2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9" name="Group 23"/>
          <p:cNvGrpSpPr>
            <a:grpSpLocks/>
          </p:cNvGrpSpPr>
          <p:nvPr/>
        </p:nvGrpSpPr>
        <p:grpSpPr bwMode="auto">
          <a:xfrm>
            <a:off x="228600" y="5562600"/>
            <a:ext cx="1081088" cy="1079500"/>
            <a:chOff x="0" y="0"/>
            <a:chExt cx="681" cy="680"/>
          </a:xfrm>
        </p:grpSpPr>
        <p:sp>
          <p:nvSpPr>
            <p:cNvPr id="17568"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9"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0"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71" name="Oval 2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0" name="Group 28"/>
          <p:cNvGrpSpPr>
            <a:grpSpLocks/>
          </p:cNvGrpSpPr>
          <p:nvPr/>
        </p:nvGrpSpPr>
        <p:grpSpPr bwMode="auto">
          <a:xfrm>
            <a:off x="0" y="5445125"/>
            <a:ext cx="576263" cy="647700"/>
            <a:chOff x="0" y="0"/>
            <a:chExt cx="681" cy="680"/>
          </a:xfrm>
        </p:grpSpPr>
        <p:sp>
          <p:nvSpPr>
            <p:cNvPr id="17564"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5"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6"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7"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1" name="Group 33"/>
          <p:cNvGrpSpPr>
            <a:grpSpLocks/>
          </p:cNvGrpSpPr>
          <p:nvPr/>
        </p:nvGrpSpPr>
        <p:grpSpPr bwMode="auto">
          <a:xfrm>
            <a:off x="7524750" y="333375"/>
            <a:ext cx="792163" cy="790575"/>
            <a:chOff x="0" y="0"/>
            <a:chExt cx="681" cy="680"/>
          </a:xfrm>
        </p:grpSpPr>
        <p:sp>
          <p:nvSpPr>
            <p:cNvPr id="17560"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1"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2"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63" name="Oval 3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2" name="Group 38"/>
          <p:cNvGrpSpPr>
            <a:grpSpLocks/>
          </p:cNvGrpSpPr>
          <p:nvPr/>
        </p:nvGrpSpPr>
        <p:grpSpPr bwMode="auto">
          <a:xfrm>
            <a:off x="6934200" y="304800"/>
            <a:ext cx="649288" cy="574675"/>
            <a:chOff x="0" y="0"/>
            <a:chExt cx="681" cy="680"/>
          </a:xfrm>
        </p:grpSpPr>
        <p:sp>
          <p:nvSpPr>
            <p:cNvPr id="17556"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7"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8"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9" name="Oval 4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3" name="Group 43"/>
          <p:cNvGrpSpPr>
            <a:grpSpLocks/>
          </p:cNvGrpSpPr>
          <p:nvPr/>
        </p:nvGrpSpPr>
        <p:grpSpPr bwMode="auto">
          <a:xfrm>
            <a:off x="533400" y="5486400"/>
            <a:ext cx="576263" cy="576263"/>
            <a:chOff x="0" y="0"/>
            <a:chExt cx="681" cy="680"/>
          </a:xfrm>
        </p:grpSpPr>
        <p:sp>
          <p:nvSpPr>
            <p:cNvPr id="17552"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3"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4"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5" name="Oval 4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4" name="Group 48"/>
          <p:cNvGrpSpPr>
            <a:grpSpLocks/>
          </p:cNvGrpSpPr>
          <p:nvPr/>
        </p:nvGrpSpPr>
        <p:grpSpPr bwMode="auto">
          <a:xfrm>
            <a:off x="6781800" y="533400"/>
            <a:ext cx="720725" cy="647700"/>
            <a:chOff x="0" y="0"/>
            <a:chExt cx="681" cy="680"/>
          </a:xfrm>
        </p:grpSpPr>
        <p:sp>
          <p:nvSpPr>
            <p:cNvPr id="17548"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9"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0"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51" name="Oval 5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5" name="Group 53"/>
          <p:cNvGrpSpPr>
            <a:grpSpLocks/>
          </p:cNvGrpSpPr>
          <p:nvPr/>
        </p:nvGrpSpPr>
        <p:grpSpPr bwMode="auto">
          <a:xfrm>
            <a:off x="304800" y="5334000"/>
            <a:ext cx="287338" cy="288925"/>
            <a:chOff x="0" y="0"/>
            <a:chExt cx="681" cy="680"/>
          </a:xfrm>
        </p:grpSpPr>
        <p:sp>
          <p:nvSpPr>
            <p:cNvPr id="17544"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5"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6"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7" name="Oval 5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6" name="Group 58"/>
          <p:cNvGrpSpPr>
            <a:grpSpLocks/>
          </p:cNvGrpSpPr>
          <p:nvPr/>
        </p:nvGrpSpPr>
        <p:grpSpPr bwMode="auto">
          <a:xfrm>
            <a:off x="8604250" y="404813"/>
            <a:ext cx="287338" cy="288925"/>
            <a:chOff x="0" y="0"/>
            <a:chExt cx="681" cy="680"/>
          </a:xfrm>
        </p:grpSpPr>
        <p:sp>
          <p:nvSpPr>
            <p:cNvPr id="17540"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1"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2"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43"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7" name="Group 63"/>
          <p:cNvGrpSpPr>
            <a:grpSpLocks/>
          </p:cNvGrpSpPr>
          <p:nvPr/>
        </p:nvGrpSpPr>
        <p:grpSpPr bwMode="auto">
          <a:xfrm>
            <a:off x="1295400" y="5867400"/>
            <a:ext cx="215900" cy="215900"/>
            <a:chOff x="0" y="0"/>
            <a:chExt cx="681" cy="680"/>
          </a:xfrm>
        </p:grpSpPr>
        <p:sp>
          <p:nvSpPr>
            <p:cNvPr id="17536"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7"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8"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9" name="Oval 6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8" name="Group 68"/>
          <p:cNvGrpSpPr>
            <a:grpSpLocks/>
          </p:cNvGrpSpPr>
          <p:nvPr/>
        </p:nvGrpSpPr>
        <p:grpSpPr bwMode="auto">
          <a:xfrm>
            <a:off x="8532813" y="620713"/>
            <a:ext cx="215900" cy="215900"/>
            <a:chOff x="0" y="0"/>
            <a:chExt cx="681" cy="680"/>
          </a:xfrm>
        </p:grpSpPr>
        <p:sp>
          <p:nvSpPr>
            <p:cNvPr id="17532"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3"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4"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5" name="Oval 7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9" name="Group 73"/>
          <p:cNvGrpSpPr>
            <a:grpSpLocks/>
          </p:cNvGrpSpPr>
          <p:nvPr/>
        </p:nvGrpSpPr>
        <p:grpSpPr bwMode="auto">
          <a:xfrm>
            <a:off x="6477000" y="152400"/>
            <a:ext cx="647700" cy="647700"/>
            <a:chOff x="0" y="0"/>
            <a:chExt cx="681" cy="680"/>
          </a:xfrm>
        </p:grpSpPr>
        <p:sp>
          <p:nvSpPr>
            <p:cNvPr id="17528"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9"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0"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31" name="Oval 7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30" name="Group 78"/>
          <p:cNvGrpSpPr>
            <a:grpSpLocks/>
          </p:cNvGrpSpPr>
          <p:nvPr/>
        </p:nvGrpSpPr>
        <p:grpSpPr bwMode="auto">
          <a:xfrm>
            <a:off x="8675688" y="5949950"/>
            <a:ext cx="215900" cy="215900"/>
            <a:chOff x="0" y="0"/>
            <a:chExt cx="681" cy="680"/>
          </a:xfrm>
        </p:grpSpPr>
        <p:sp>
          <p:nvSpPr>
            <p:cNvPr id="17524"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5"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6"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7"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31" name="Group 83"/>
          <p:cNvGrpSpPr>
            <a:grpSpLocks/>
          </p:cNvGrpSpPr>
          <p:nvPr/>
        </p:nvGrpSpPr>
        <p:grpSpPr bwMode="auto">
          <a:xfrm>
            <a:off x="8710613" y="5661025"/>
            <a:ext cx="433387" cy="431800"/>
            <a:chOff x="0" y="0"/>
            <a:chExt cx="681" cy="680"/>
          </a:xfrm>
        </p:grpSpPr>
        <p:sp>
          <p:nvSpPr>
            <p:cNvPr id="17520"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1"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2"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23" name="Oval 8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32" name="Group 88"/>
          <p:cNvGrpSpPr>
            <a:grpSpLocks/>
          </p:cNvGrpSpPr>
          <p:nvPr/>
        </p:nvGrpSpPr>
        <p:grpSpPr bwMode="auto">
          <a:xfrm>
            <a:off x="8532813" y="5734050"/>
            <a:ext cx="287337" cy="288925"/>
            <a:chOff x="0" y="0"/>
            <a:chExt cx="681" cy="680"/>
          </a:xfrm>
        </p:grpSpPr>
        <p:sp>
          <p:nvSpPr>
            <p:cNvPr id="17516"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7"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8"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9" name="Oval 9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33" name="Group 94"/>
          <p:cNvGrpSpPr>
            <a:grpSpLocks/>
          </p:cNvGrpSpPr>
          <p:nvPr/>
        </p:nvGrpSpPr>
        <p:grpSpPr bwMode="auto">
          <a:xfrm>
            <a:off x="6096000" y="152400"/>
            <a:ext cx="431800" cy="431800"/>
            <a:chOff x="0" y="0"/>
            <a:chExt cx="681" cy="680"/>
          </a:xfrm>
        </p:grpSpPr>
        <p:sp>
          <p:nvSpPr>
            <p:cNvPr id="17512" name="AutoShape 95"/>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3" name="AutoShape 96"/>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4" name="AutoShape 97"/>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5" name="Oval 98"/>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34" name="Group 111"/>
          <p:cNvGrpSpPr>
            <a:grpSpLocks/>
          </p:cNvGrpSpPr>
          <p:nvPr/>
        </p:nvGrpSpPr>
        <p:grpSpPr bwMode="auto">
          <a:xfrm>
            <a:off x="7924800" y="914400"/>
            <a:ext cx="936625" cy="863600"/>
            <a:chOff x="0" y="0"/>
            <a:chExt cx="681" cy="680"/>
          </a:xfrm>
        </p:grpSpPr>
        <p:sp>
          <p:nvSpPr>
            <p:cNvPr id="17508" name="AutoShape 112"/>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9" name="AutoShape 113"/>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0" name="AutoShape 114"/>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 name="Oval 115"/>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35" name="Group 116"/>
          <p:cNvGrpSpPr>
            <a:grpSpLocks/>
          </p:cNvGrpSpPr>
          <p:nvPr/>
        </p:nvGrpSpPr>
        <p:grpSpPr bwMode="auto">
          <a:xfrm>
            <a:off x="7308850" y="765175"/>
            <a:ext cx="792163" cy="792163"/>
            <a:chOff x="0" y="0"/>
            <a:chExt cx="681" cy="680"/>
          </a:xfrm>
        </p:grpSpPr>
        <p:sp>
          <p:nvSpPr>
            <p:cNvPr id="17504" name="AutoShape 117"/>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5" name="AutoShape 118"/>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6" name="AutoShape 119"/>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07" name="Oval 120"/>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1" name="TextBox 2">
            <a:hlinkClick r:id="rId3" action="ppaction://hlinkfile" tooltip="将后两个寄存器的值作为状态"/>
          </p:cNvPr>
          <p:cNvSpPr txBox="1">
            <a:spLocks noChangeArrowheads="1"/>
          </p:cNvSpPr>
          <p:nvPr/>
        </p:nvSpPr>
        <p:spPr bwMode="auto">
          <a:xfrm>
            <a:off x="3122477" y="1008698"/>
            <a:ext cx="31241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000" b="1" smtClean="0">
                <a:latin typeface="Times New Roman" pitchFamily="18" charset="0"/>
                <a:cs typeface="Times New Roman" pitchFamily="18" charset="0"/>
              </a:rPr>
              <a:t> </a:t>
            </a:r>
            <a:r>
              <a:rPr lang="en-US" altLang="zh-CN" sz="2000" b="1" smtClean="0">
                <a:solidFill>
                  <a:schemeClr val="accent1">
                    <a:lumMod val="75000"/>
                  </a:schemeClr>
                </a:solidFill>
                <a:latin typeface="Times New Roman" pitchFamily="18" charset="0"/>
                <a:cs typeface="Times New Roman" pitchFamily="18" charset="0"/>
              </a:rPr>
              <a:t>(3,1,3)</a:t>
            </a:r>
            <a:r>
              <a:rPr lang="zh-CN" altLang="en-US" sz="2000" b="1" smtClean="0">
                <a:solidFill>
                  <a:schemeClr val="accent1">
                    <a:lumMod val="75000"/>
                  </a:schemeClr>
                </a:solidFill>
                <a:latin typeface="Times New Roman" pitchFamily="18" charset="0"/>
                <a:cs typeface="Times New Roman" pitchFamily="18" charset="0"/>
              </a:rPr>
              <a:t>卷积码状态转移图</a:t>
            </a:r>
          </a:p>
        </p:txBody>
      </p:sp>
      <p:grpSp>
        <p:nvGrpSpPr>
          <p:cNvPr id="17437" name="组合 102"/>
          <p:cNvGrpSpPr>
            <a:grpSpLocks/>
          </p:cNvGrpSpPr>
          <p:nvPr/>
        </p:nvGrpSpPr>
        <p:grpSpPr bwMode="auto">
          <a:xfrm>
            <a:off x="3124238" y="1371654"/>
            <a:ext cx="5164138" cy="4057650"/>
            <a:chOff x="2990838" y="1012316"/>
            <a:chExt cx="5163329" cy="4057604"/>
          </a:xfrm>
        </p:grpSpPr>
        <p:sp>
          <p:nvSpPr>
            <p:cNvPr id="2" name="椭圆 1"/>
            <p:cNvSpPr/>
            <p:nvPr/>
          </p:nvSpPr>
          <p:spPr>
            <a:xfrm>
              <a:off x="2990838" y="2402990"/>
              <a:ext cx="1440000" cy="1440000"/>
            </a:xfrm>
            <a:prstGeom prst="ellipse">
              <a:avLst/>
            </a:prstGeom>
            <a:noFill/>
            <a:ln w="38100">
              <a:solidFill>
                <a:schemeClr val="accent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椭圆 123"/>
            <p:cNvSpPr/>
            <p:nvPr/>
          </p:nvSpPr>
          <p:spPr>
            <a:xfrm>
              <a:off x="6714167" y="2402990"/>
              <a:ext cx="1440000" cy="1440000"/>
            </a:xfrm>
            <a:prstGeom prst="ellipse">
              <a:avLst/>
            </a:prstGeom>
            <a:noFill/>
            <a:ln w="38100">
              <a:solidFill>
                <a:schemeClr val="tx1">
                  <a:lumMod val="95000"/>
                  <a:lumOff val="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 name="直接箭头连接符 3"/>
            <p:cNvCxnSpPr>
              <a:stCxn id="2" idx="7"/>
            </p:cNvCxnSpPr>
            <p:nvPr/>
          </p:nvCxnSpPr>
          <p:spPr>
            <a:xfrm flipV="1">
              <a:off x="4219955" y="1436496"/>
              <a:ext cx="1291550" cy="1177377"/>
            </a:xfrm>
            <a:prstGeom prst="straightConnector1">
              <a:avLst/>
            </a:prstGeom>
            <a:ln w="38100" cap="flat" cmpd="sng">
              <a:solidFill>
                <a:schemeClr val="tx1">
                  <a:lumMod val="95000"/>
                  <a:lumOff val="5000"/>
                </a:schemeClr>
              </a:solidFill>
              <a:prstDash val="sysDot"/>
              <a:round/>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124" idx="1"/>
            </p:cNvCxnSpPr>
            <p:nvPr/>
          </p:nvCxnSpPr>
          <p:spPr>
            <a:xfrm flipH="1" flipV="1">
              <a:off x="5511505" y="1436496"/>
              <a:ext cx="1413545" cy="1177377"/>
            </a:xfrm>
            <a:prstGeom prst="straightConnector1">
              <a:avLst/>
            </a:prstGeom>
            <a:ln w="38100" cap="flat" cmpd="sng">
              <a:solidFill>
                <a:schemeClr val="tx1">
                  <a:lumMod val="95000"/>
                  <a:lumOff val="5000"/>
                </a:schemeClr>
              </a:solidFill>
              <a:prstDash val="sysDot"/>
              <a:round/>
              <a:headEnd type="arrow"/>
              <a:tailEnd type="non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2" idx="5"/>
            </p:cNvCxnSpPr>
            <p:nvPr/>
          </p:nvCxnSpPr>
          <p:spPr>
            <a:xfrm>
              <a:off x="4219955" y="3632107"/>
              <a:ext cx="1291550" cy="980625"/>
            </a:xfrm>
            <a:prstGeom prst="straightConnector1">
              <a:avLst/>
            </a:prstGeom>
            <a:ln w="38100">
              <a:headEnd type="arrow"/>
              <a:tailEnd type="non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24" idx="3"/>
            </p:cNvCxnSpPr>
            <p:nvPr/>
          </p:nvCxnSpPr>
          <p:spPr>
            <a:xfrm flipH="1">
              <a:off x="5511505" y="3632107"/>
              <a:ext cx="1413545" cy="980625"/>
            </a:xfrm>
            <a:prstGeom prst="straightConnector1">
              <a:avLst/>
            </a:prstGeom>
            <a:ln w="38100">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50" name="TextBox 2">
              <a:hlinkClick r:id="rId3" action="ppaction://hlinkfile" tooltip="将后两个寄存器的值作为状态"/>
            </p:cNvPr>
            <p:cNvSpPr txBox="1">
              <a:spLocks noChangeArrowheads="1"/>
            </p:cNvSpPr>
            <p:nvPr/>
          </p:nvSpPr>
          <p:spPr bwMode="auto">
            <a:xfrm>
              <a:off x="5344594" y="1012316"/>
              <a:ext cx="395505"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accent1">
                      <a:lumMod val="75000"/>
                    </a:schemeClr>
                  </a:solidFill>
                  <a:latin typeface="Times New Roman" pitchFamily="18" charset="0"/>
                  <a:cs typeface="Times New Roman" pitchFamily="18" charset="0"/>
                </a:rPr>
                <a:t>b</a:t>
              </a:r>
              <a:endParaRPr lang="zh-CN" altLang="en-US" sz="3000" b="1" smtClean="0">
                <a:solidFill>
                  <a:schemeClr val="accent1">
                    <a:lumMod val="75000"/>
                  </a:schemeClr>
                </a:solidFill>
                <a:latin typeface="Times New Roman" pitchFamily="18" charset="0"/>
                <a:cs typeface="Times New Roman" pitchFamily="18" charset="0"/>
              </a:endParaRPr>
            </a:p>
          </p:txBody>
        </p:sp>
        <p:sp>
          <p:nvSpPr>
            <p:cNvPr id="151" name="TextBox 2">
              <a:hlinkClick r:id="rId3" action="ppaction://hlinkfile" tooltip="将后两个寄存器的值作为状态"/>
            </p:cNvPr>
            <p:cNvSpPr txBox="1">
              <a:spLocks noChangeArrowheads="1"/>
            </p:cNvSpPr>
            <p:nvPr/>
          </p:nvSpPr>
          <p:spPr bwMode="auto">
            <a:xfrm>
              <a:off x="5344594" y="4515922"/>
              <a:ext cx="395505"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accent1">
                      <a:lumMod val="75000"/>
                    </a:schemeClr>
                  </a:solidFill>
                  <a:latin typeface="Times New Roman" pitchFamily="18" charset="0"/>
                  <a:cs typeface="Times New Roman" pitchFamily="18" charset="0"/>
                </a:rPr>
                <a:t>c</a:t>
              </a:r>
              <a:endParaRPr lang="zh-CN" altLang="en-US" sz="3000" b="1" smtClean="0">
                <a:solidFill>
                  <a:schemeClr val="accent1">
                    <a:lumMod val="75000"/>
                  </a:schemeClr>
                </a:solidFill>
                <a:latin typeface="Times New Roman" pitchFamily="18" charset="0"/>
                <a:cs typeface="Times New Roman" pitchFamily="18" charset="0"/>
              </a:endParaRPr>
            </a:p>
          </p:txBody>
        </p:sp>
        <p:sp>
          <p:nvSpPr>
            <p:cNvPr id="152" name="TextBox 2">
              <a:hlinkClick r:id="rId3" action="ppaction://hlinkfile" tooltip="将后两个寄存器的值作为状态"/>
            </p:cNvPr>
            <p:cNvSpPr txBox="1">
              <a:spLocks noChangeArrowheads="1"/>
            </p:cNvSpPr>
            <p:nvPr/>
          </p:nvSpPr>
          <p:spPr bwMode="auto">
            <a:xfrm>
              <a:off x="3336633" y="2479188"/>
              <a:ext cx="803308"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accent1">
                      <a:lumMod val="75000"/>
                    </a:schemeClr>
                  </a:solidFill>
                  <a:latin typeface="Times New Roman" pitchFamily="18" charset="0"/>
                  <a:cs typeface="Times New Roman" pitchFamily="18" charset="0"/>
                </a:rPr>
                <a:t>000</a:t>
              </a:r>
              <a:endParaRPr lang="zh-CN" altLang="en-US" sz="3000" b="1" smtClean="0">
                <a:solidFill>
                  <a:schemeClr val="accent1">
                    <a:lumMod val="75000"/>
                  </a:schemeClr>
                </a:solidFill>
                <a:latin typeface="Times New Roman" pitchFamily="18" charset="0"/>
                <a:cs typeface="Times New Roman" pitchFamily="18" charset="0"/>
              </a:endParaRPr>
            </a:p>
          </p:txBody>
        </p:sp>
        <p:sp>
          <p:nvSpPr>
            <p:cNvPr id="153" name="TextBox 2">
              <a:hlinkClick r:id="rId3" action="ppaction://hlinkfile" tooltip="将后两个寄存器的值作为状态"/>
            </p:cNvPr>
            <p:cNvSpPr txBox="1">
              <a:spLocks noChangeArrowheads="1"/>
            </p:cNvSpPr>
            <p:nvPr/>
          </p:nvSpPr>
          <p:spPr bwMode="auto">
            <a:xfrm>
              <a:off x="4049228" y="2763368"/>
              <a:ext cx="395505"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accent1">
                      <a:lumMod val="75000"/>
                    </a:schemeClr>
                  </a:solidFill>
                  <a:latin typeface="Times New Roman" pitchFamily="18" charset="0"/>
                  <a:cs typeface="Times New Roman" pitchFamily="18" charset="0"/>
                </a:rPr>
                <a:t>a</a:t>
              </a:r>
              <a:endParaRPr lang="zh-CN" altLang="en-US" sz="3000" b="1" smtClean="0">
                <a:solidFill>
                  <a:schemeClr val="accent1">
                    <a:lumMod val="75000"/>
                  </a:schemeClr>
                </a:solidFill>
                <a:latin typeface="Times New Roman" pitchFamily="18" charset="0"/>
                <a:cs typeface="Times New Roman" pitchFamily="18" charset="0"/>
              </a:endParaRPr>
            </a:p>
          </p:txBody>
        </p:sp>
        <p:sp>
          <p:nvSpPr>
            <p:cNvPr id="154" name="TextBox 2">
              <a:hlinkClick r:id="rId3" action="ppaction://hlinkfile" tooltip="将后两个寄存器的值作为状态"/>
            </p:cNvPr>
            <p:cNvSpPr txBox="1">
              <a:spLocks noChangeArrowheads="1"/>
            </p:cNvSpPr>
            <p:nvPr/>
          </p:nvSpPr>
          <p:spPr bwMode="auto">
            <a:xfrm>
              <a:off x="6730673" y="2783980"/>
              <a:ext cx="395505"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accent1">
                      <a:lumMod val="75000"/>
                    </a:schemeClr>
                  </a:solidFill>
                  <a:latin typeface="Times New Roman" pitchFamily="18" charset="0"/>
                  <a:cs typeface="Times New Roman" pitchFamily="18" charset="0"/>
                </a:rPr>
                <a:t>d</a:t>
              </a:r>
              <a:endParaRPr lang="zh-CN" altLang="en-US" sz="3000" b="1" smtClean="0">
                <a:solidFill>
                  <a:schemeClr val="accent1">
                    <a:lumMod val="75000"/>
                  </a:schemeClr>
                </a:solidFill>
                <a:latin typeface="Times New Roman" pitchFamily="18" charset="0"/>
                <a:cs typeface="Times New Roman" pitchFamily="18" charset="0"/>
              </a:endParaRPr>
            </a:p>
          </p:txBody>
        </p:sp>
        <p:sp>
          <p:nvSpPr>
            <p:cNvPr id="155" name="TextBox 2">
              <a:hlinkClick r:id="rId3" action="ppaction://hlinkfile" tooltip="将后两个寄存器的值作为状态"/>
            </p:cNvPr>
            <p:cNvSpPr txBox="1">
              <a:spLocks noChangeArrowheads="1"/>
            </p:cNvSpPr>
            <p:nvPr/>
          </p:nvSpPr>
          <p:spPr bwMode="auto">
            <a:xfrm>
              <a:off x="7111663" y="2479188"/>
              <a:ext cx="803308"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tx1">
                      <a:lumMod val="95000"/>
                      <a:lumOff val="5000"/>
                    </a:schemeClr>
                  </a:solidFill>
                  <a:latin typeface="Times New Roman" pitchFamily="18" charset="0"/>
                  <a:cs typeface="Times New Roman" pitchFamily="18" charset="0"/>
                </a:rPr>
                <a:t>101</a:t>
              </a:r>
              <a:endParaRPr lang="zh-CN" altLang="en-US" sz="3000" b="1" smtClean="0">
                <a:solidFill>
                  <a:schemeClr val="tx1">
                    <a:lumMod val="95000"/>
                    <a:lumOff val="5000"/>
                  </a:schemeClr>
                </a:solidFill>
                <a:latin typeface="Times New Roman" pitchFamily="18" charset="0"/>
                <a:cs typeface="Times New Roman" pitchFamily="18" charset="0"/>
              </a:endParaRPr>
            </a:p>
          </p:txBody>
        </p:sp>
        <p:sp>
          <p:nvSpPr>
            <p:cNvPr id="156" name="TextBox 2">
              <a:hlinkClick r:id="rId3" action="ppaction://hlinkfile" tooltip="将后两个寄存器的值作为状态"/>
            </p:cNvPr>
            <p:cNvSpPr txBox="1">
              <a:spLocks noChangeArrowheads="1"/>
            </p:cNvSpPr>
            <p:nvPr/>
          </p:nvSpPr>
          <p:spPr bwMode="auto">
            <a:xfrm rot="19014417">
              <a:off x="4322511" y="1636178"/>
              <a:ext cx="803308"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tx1">
                      <a:lumMod val="95000"/>
                      <a:lumOff val="5000"/>
                    </a:schemeClr>
                  </a:solidFill>
                  <a:latin typeface="Times New Roman" pitchFamily="18" charset="0"/>
                  <a:cs typeface="Times New Roman" pitchFamily="18" charset="0"/>
                </a:rPr>
                <a:t>111</a:t>
              </a:r>
              <a:endParaRPr lang="zh-CN" altLang="en-US" sz="3000" b="1" smtClean="0">
                <a:solidFill>
                  <a:schemeClr val="tx1">
                    <a:lumMod val="95000"/>
                    <a:lumOff val="5000"/>
                  </a:schemeClr>
                </a:solidFill>
                <a:latin typeface="Times New Roman" pitchFamily="18" charset="0"/>
                <a:cs typeface="Times New Roman" pitchFamily="18" charset="0"/>
              </a:endParaRPr>
            </a:p>
          </p:txBody>
        </p:sp>
        <p:sp>
          <p:nvSpPr>
            <p:cNvPr id="157" name="TextBox 2">
              <a:hlinkClick r:id="rId3" action="ppaction://hlinkfile" tooltip="将后两个寄存器的值作为状态"/>
            </p:cNvPr>
            <p:cNvSpPr txBox="1">
              <a:spLocks noChangeArrowheads="1"/>
            </p:cNvSpPr>
            <p:nvPr/>
          </p:nvSpPr>
          <p:spPr bwMode="auto">
            <a:xfrm rot="2298729">
              <a:off x="6045925" y="1722765"/>
              <a:ext cx="880478"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tx1">
                      <a:lumMod val="95000"/>
                      <a:lumOff val="5000"/>
                    </a:schemeClr>
                  </a:solidFill>
                  <a:latin typeface="Times New Roman" pitchFamily="18" charset="0"/>
                  <a:cs typeface="Times New Roman" pitchFamily="18" charset="0"/>
                </a:rPr>
                <a:t>110</a:t>
              </a:r>
              <a:endParaRPr lang="zh-CN" altLang="en-US" sz="3000" b="1" smtClean="0">
                <a:solidFill>
                  <a:schemeClr val="tx1">
                    <a:lumMod val="95000"/>
                    <a:lumOff val="5000"/>
                  </a:schemeClr>
                </a:solidFill>
                <a:latin typeface="Times New Roman" pitchFamily="18" charset="0"/>
                <a:cs typeface="Times New Roman" pitchFamily="18" charset="0"/>
              </a:endParaRPr>
            </a:p>
          </p:txBody>
        </p:sp>
        <p:sp>
          <p:nvSpPr>
            <p:cNvPr id="158" name="TextBox 2">
              <a:hlinkClick r:id="rId3" action="ppaction://hlinkfile" tooltip="将后两个寄存器的值作为状态"/>
            </p:cNvPr>
            <p:cNvSpPr txBox="1">
              <a:spLocks noChangeArrowheads="1"/>
            </p:cNvSpPr>
            <p:nvPr/>
          </p:nvSpPr>
          <p:spPr bwMode="auto">
            <a:xfrm rot="2290604">
              <a:off x="4394303" y="4022119"/>
              <a:ext cx="803308"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accent1">
                      <a:lumMod val="75000"/>
                    </a:schemeClr>
                  </a:solidFill>
                  <a:latin typeface="Times New Roman" pitchFamily="18" charset="0"/>
                  <a:cs typeface="Times New Roman" pitchFamily="18" charset="0"/>
                </a:rPr>
                <a:t>011</a:t>
              </a:r>
              <a:endParaRPr lang="zh-CN" altLang="en-US" sz="3000" b="1" smtClean="0">
                <a:solidFill>
                  <a:schemeClr val="accent1">
                    <a:lumMod val="75000"/>
                  </a:schemeClr>
                </a:solidFill>
                <a:latin typeface="Times New Roman" pitchFamily="18" charset="0"/>
                <a:cs typeface="Times New Roman" pitchFamily="18" charset="0"/>
              </a:endParaRPr>
            </a:p>
          </p:txBody>
        </p:sp>
        <p:sp>
          <p:nvSpPr>
            <p:cNvPr id="159" name="TextBox 2">
              <a:hlinkClick r:id="rId3" action="ppaction://hlinkfile" tooltip="将后两个寄存器的值作为状态"/>
            </p:cNvPr>
            <p:cNvSpPr txBox="1">
              <a:spLocks noChangeArrowheads="1"/>
            </p:cNvSpPr>
            <p:nvPr/>
          </p:nvSpPr>
          <p:spPr bwMode="auto">
            <a:xfrm rot="19479653">
              <a:off x="6054906" y="3879640"/>
              <a:ext cx="803308"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accent1">
                      <a:lumMod val="75000"/>
                    </a:schemeClr>
                  </a:solidFill>
                  <a:latin typeface="Times New Roman" pitchFamily="18" charset="0"/>
                  <a:cs typeface="Times New Roman" pitchFamily="18" charset="0"/>
                </a:rPr>
                <a:t>010</a:t>
              </a:r>
              <a:endParaRPr lang="zh-CN" altLang="en-US" sz="3000" b="1" smtClean="0">
                <a:solidFill>
                  <a:schemeClr val="accent1">
                    <a:lumMod val="75000"/>
                  </a:schemeClr>
                </a:solidFill>
                <a:latin typeface="Times New Roman" pitchFamily="18" charset="0"/>
                <a:cs typeface="Times New Roman" pitchFamily="18" charset="0"/>
              </a:endParaRPr>
            </a:p>
          </p:txBody>
        </p:sp>
        <p:sp>
          <p:nvSpPr>
            <p:cNvPr id="102" name="任意多边形 101"/>
            <p:cNvSpPr/>
            <p:nvPr/>
          </p:nvSpPr>
          <p:spPr>
            <a:xfrm flipV="1">
              <a:off x="5542346" y="1531428"/>
              <a:ext cx="306000" cy="2984494"/>
            </a:xfrm>
            <a:custGeom>
              <a:avLst/>
              <a:gdLst>
                <a:gd name="connsiteX0" fmla="*/ 67887 w 938750"/>
                <a:gd name="connsiteY0" fmla="*/ 0 h 3211722"/>
                <a:gd name="connsiteX1" fmla="*/ 938744 w 938750"/>
                <a:gd name="connsiteY1" fmla="*/ 1582057 h 3211722"/>
                <a:gd name="connsiteX2" fmla="*/ 82401 w 938750"/>
                <a:gd name="connsiteY2" fmla="*/ 3077029 h 3211722"/>
                <a:gd name="connsiteX3" fmla="*/ 82401 w 938750"/>
                <a:gd name="connsiteY3" fmla="*/ 3048000 h 3211722"/>
              </a:gdLst>
              <a:ahLst/>
              <a:cxnLst>
                <a:cxn ang="0">
                  <a:pos x="connsiteX0" y="connsiteY0"/>
                </a:cxn>
                <a:cxn ang="0">
                  <a:pos x="connsiteX1" y="connsiteY1"/>
                </a:cxn>
                <a:cxn ang="0">
                  <a:pos x="connsiteX2" y="connsiteY2"/>
                </a:cxn>
                <a:cxn ang="0">
                  <a:pos x="connsiteX3" y="connsiteY3"/>
                </a:cxn>
              </a:cxnLst>
              <a:rect l="l" t="t" r="r" b="b"/>
              <a:pathLst>
                <a:path w="938750" h="3211722">
                  <a:moveTo>
                    <a:pt x="67887" y="0"/>
                  </a:moveTo>
                  <a:cubicBezTo>
                    <a:pt x="502106" y="534609"/>
                    <a:pt x="936325" y="1069219"/>
                    <a:pt x="938744" y="1582057"/>
                  </a:cubicBezTo>
                  <a:cubicBezTo>
                    <a:pt x="941163" y="2094895"/>
                    <a:pt x="225125" y="2832705"/>
                    <a:pt x="82401" y="3077029"/>
                  </a:cubicBezTo>
                  <a:cubicBezTo>
                    <a:pt x="-60323" y="3321353"/>
                    <a:pt x="11039" y="3184676"/>
                    <a:pt x="82401" y="3048000"/>
                  </a:cubicBezTo>
                </a:path>
              </a:pathLst>
            </a:custGeom>
            <a:ln w="38100">
              <a:headEnd type="arrow"/>
              <a:tailEnd type="non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80" name="任意多边形 179"/>
            <p:cNvSpPr/>
            <p:nvPr/>
          </p:nvSpPr>
          <p:spPr>
            <a:xfrm flipH="1">
              <a:off x="5206712" y="1531429"/>
              <a:ext cx="304791" cy="2984493"/>
            </a:xfrm>
            <a:custGeom>
              <a:avLst/>
              <a:gdLst>
                <a:gd name="connsiteX0" fmla="*/ 67887 w 938750"/>
                <a:gd name="connsiteY0" fmla="*/ 0 h 3211722"/>
                <a:gd name="connsiteX1" fmla="*/ 938744 w 938750"/>
                <a:gd name="connsiteY1" fmla="*/ 1582057 h 3211722"/>
                <a:gd name="connsiteX2" fmla="*/ 82401 w 938750"/>
                <a:gd name="connsiteY2" fmla="*/ 3077029 h 3211722"/>
                <a:gd name="connsiteX3" fmla="*/ 82401 w 938750"/>
                <a:gd name="connsiteY3" fmla="*/ 3048000 h 3211722"/>
              </a:gdLst>
              <a:ahLst/>
              <a:cxnLst>
                <a:cxn ang="0">
                  <a:pos x="connsiteX0" y="connsiteY0"/>
                </a:cxn>
                <a:cxn ang="0">
                  <a:pos x="connsiteX1" y="connsiteY1"/>
                </a:cxn>
                <a:cxn ang="0">
                  <a:pos x="connsiteX2" y="connsiteY2"/>
                </a:cxn>
                <a:cxn ang="0">
                  <a:pos x="connsiteX3" y="connsiteY3"/>
                </a:cxn>
              </a:cxnLst>
              <a:rect l="l" t="t" r="r" b="b"/>
              <a:pathLst>
                <a:path w="938750" h="3211722">
                  <a:moveTo>
                    <a:pt x="67887" y="0"/>
                  </a:moveTo>
                  <a:cubicBezTo>
                    <a:pt x="502106" y="534609"/>
                    <a:pt x="936325" y="1069219"/>
                    <a:pt x="938744" y="1582057"/>
                  </a:cubicBezTo>
                  <a:cubicBezTo>
                    <a:pt x="941163" y="2094895"/>
                    <a:pt x="225125" y="2832705"/>
                    <a:pt x="82401" y="3077029"/>
                  </a:cubicBezTo>
                  <a:cubicBezTo>
                    <a:pt x="-60323" y="3321353"/>
                    <a:pt x="11039" y="3184676"/>
                    <a:pt x="82401" y="3048000"/>
                  </a:cubicBezTo>
                </a:path>
              </a:pathLst>
            </a:custGeom>
            <a:ln w="38100" cmpd="sng">
              <a:solidFill>
                <a:schemeClr val="tx1">
                  <a:lumMod val="95000"/>
                  <a:lumOff val="5000"/>
                </a:schemeClr>
              </a:solidFill>
              <a:prstDash val="sysDot"/>
              <a:round/>
              <a:headEnd type="arrow"/>
              <a:tailEnd type="non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81" name="TextBox 2">
              <a:hlinkClick r:id="rId3" action="ppaction://hlinkfile" tooltip="将后两个寄存器的值作为状态"/>
            </p:cNvPr>
            <p:cNvSpPr txBox="1">
              <a:spLocks noChangeArrowheads="1"/>
            </p:cNvSpPr>
            <p:nvPr/>
          </p:nvSpPr>
          <p:spPr bwMode="auto">
            <a:xfrm>
              <a:off x="4520931" y="2763368"/>
              <a:ext cx="803308"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tx1">
                      <a:lumMod val="95000"/>
                      <a:lumOff val="5000"/>
                    </a:schemeClr>
                  </a:solidFill>
                  <a:latin typeface="Times New Roman" pitchFamily="18" charset="0"/>
                  <a:cs typeface="Times New Roman" pitchFamily="18" charset="0"/>
                </a:rPr>
                <a:t>100</a:t>
              </a:r>
              <a:endParaRPr lang="zh-CN" altLang="en-US" sz="3000" b="1" smtClean="0">
                <a:solidFill>
                  <a:schemeClr val="tx1">
                    <a:lumMod val="95000"/>
                    <a:lumOff val="5000"/>
                  </a:schemeClr>
                </a:solidFill>
                <a:latin typeface="Times New Roman" pitchFamily="18" charset="0"/>
                <a:cs typeface="Times New Roman" pitchFamily="18" charset="0"/>
              </a:endParaRPr>
            </a:p>
          </p:txBody>
        </p:sp>
        <p:sp>
          <p:nvSpPr>
            <p:cNvPr id="182" name="TextBox 2">
              <a:hlinkClick r:id="rId3" action="ppaction://hlinkfile" tooltip="将后两个寄存器的值作为状态"/>
            </p:cNvPr>
            <p:cNvSpPr txBox="1">
              <a:spLocks noChangeArrowheads="1"/>
            </p:cNvSpPr>
            <p:nvPr/>
          </p:nvSpPr>
          <p:spPr bwMode="auto">
            <a:xfrm>
              <a:off x="5848346" y="2781212"/>
              <a:ext cx="803308" cy="55399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000" b="1" smtClean="0">
                  <a:solidFill>
                    <a:schemeClr val="accent1">
                      <a:lumMod val="75000"/>
                    </a:schemeClr>
                  </a:solidFill>
                  <a:latin typeface="Times New Roman" pitchFamily="18" charset="0"/>
                  <a:cs typeface="Times New Roman" pitchFamily="18" charset="0"/>
                </a:rPr>
                <a:t>001</a:t>
              </a:r>
              <a:endParaRPr lang="zh-CN" altLang="en-US" sz="3000" b="1" smtClean="0">
                <a:solidFill>
                  <a:schemeClr val="accent1">
                    <a:lumMod val="75000"/>
                  </a:schemeClr>
                </a:solidFill>
                <a:latin typeface="Times New Roman" pitchFamily="18" charset="0"/>
                <a:cs typeface="Times New Roman" pitchFamily="18" charset="0"/>
              </a:endParaRPr>
            </a:p>
          </p:txBody>
        </p:sp>
      </p:grpSp>
      <p:graphicFrame>
        <p:nvGraphicFramePr>
          <p:cNvPr id="104" name="表格 103"/>
          <p:cNvGraphicFramePr>
            <a:graphicFrameLocks noGrp="1"/>
          </p:cNvGraphicFramePr>
          <p:nvPr>
            <p:extLst>
              <p:ext uri="{D42A27DB-BD31-4B8C-83A1-F6EECF244321}">
                <p14:modId xmlns:p14="http://schemas.microsoft.com/office/powerpoint/2010/main" val="2639881549"/>
              </p:ext>
            </p:extLst>
          </p:nvPr>
        </p:nvGraphicFramePr>
        <p:xfrm>
          <a:off x="1384558" y="2590822"/>
          <a:ext cx="1590675" cy="1738411"/>
        </p:xfrm>
        <a:graphic>
          <a:graphicData uri="http://schemas.openxmlformats.org/drawingml/2006/table">
            <a:tbl>
              <a:tblPr firstRow="1" bandRow="1">
                <a:tableStyleId>{5C22544A-7EE6-4342-B048-85BDC9FD1C3A}</a:tableStyleId>
              </a:tblPr>
              <a:tblGrid>
                <a:gridCol w="752455"/>
                <a:gridCol w="838220"/>
              </a:tblGrid>
              <a:tr h="427903">
                <a:tc>
                  <a:txBody>
                    <a:bodyPr/>
                    <a:lstStyle/>
                    <a:p>
                      <a:r>
                        <a:rPr lang="zh-CN" altLang="en-US" sz="2000" b="1" baseline="0" smtClean="0">
                          <a:solidFill>
                            <a:schemeClr val="accent1">
                              <a:lumMod val="75000"/>
                            </a:schemeClr>
                          </a:solidFill>
                          <a:latin typeface="宋体" pitchFamily="2" charset="-122"/>
                          <a:ea typeface="Arial Unicode MS" pitchFamily="34" charset="-122"/>
                        </a:rPr>
                        <a:t>状态</a:t>
                      </a:r>
                      <a:endParaRPr lang="zh-CN" altLang="en-US" sz="2000" b="1" baseline="0">
                        <a:solidFill>
                          <a:schemeClr val="accent1">
                            <a:lumMod val="75000"/>
                          </a:schemeClr>
                        </a:solidFill>
                        <a:latin typeface="宋体" pitchFamily="2" charset="-122"/>
                        <a:ea typeface="Arial Unicode MS" pitchFamily="34" charset="-122"/>
                      </a:endParaRPr>
                    </a:p>
                  </a:txBody>
                  <a:tcPr marL="91445" marR="91445" marT="45654" marB="45654">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r>
                        <a:rPr lang="en-US" altLang="zh-CN" sz="2000" b="1" baseline="0" smtClean="0">
                          <a:solidFill>
                            <a:schemeClr val="accent1">
                              <a:lumMod val="75000"/>
                            </a:schemeClr>
                          </a:solidFill>
                          <a:latin typeface="宋体" pitchFamily="2" charset="-122"/>
                          <a:ea typeface="Arial Unicode MS" pitchFamily="34" charset="-122"/>
                        </a:rPr>
                        <a:t>M3 M2</a:t>
                      </a:r>
                      <a:endParaRPr lang="zh-CN" altLang="en-US" sz="2000" b="1" baseline="0">
                        <a:solidFill>
                          <a:schemeClr val="accent1">
                            <a:lumMod val="75000"/>
                          </a:schemeClr>
                        </a:solidFill>
                        <a:latin typeface="宋体" pitchFamily="2" charset="-122"/>
                        <a:ea typeface="Arial Unicode MS" pitchFamily="34" charset="-122"/>
                      </a:endParaRPr>
                    </a:p>
                  </a:txBody>
                  <a:tcPr marL="91445" marR="91445" marT="45654" marB="45654">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r>
              <a:tr h="1310409">
                <a:tc>
                  <a:txBody>
                    <a:bodyPr/>
                    <a:lstStyle/>
                    <a:p>
                      <a:r>
                        <a:rPr lang="en-US" altLang="zh-CN" sz="2000" b="1" baseline="0" smtClean="0">
                          <a:solidFill>
                            <a:schemeClr val="accent1">
                              <a:lumMod val="75000"/>
                            </a:schemeClr>
                          </a:solidFill>
                          <a:latin typeface="宋体" pitchFamily="2" charset="-122"/>
                          <a:ea typeface="Arial Unicode MS" pitchFamily="34" charset="-122"/>
                        </a:rPr>
                        <a:t>  a</a:t>
                      </a:r>
                    </a:p>
                    <a:p>
                      <a:r>
                        <a:rPr lang="en-US" altLang="zh-CN" sz="2000" b="1" baseline="0" smtClean="0">
                          <a:solidFill>
                            <a:schemeClr val="accent1">
                              <a:lumMod val="75000"/>
                            </a:schemeClr>
                          </a:solidFill>
                          <a:latin typeface="宋体" pitchFamily="2" charset="-122"/>
                          <a:ea typeface="Arial Unicode MS" pitchFamily="34" charset="-122"/>
                        </a:rPr>
                        <a:t>  b</a:t>
                      </a:r>
                    </a:p>
                    <a:p>
                      <a:r>
                        <a:rPr lang="en-US" altLang="zh-CN" sz="2000" b="1" baseline="0" smtClean="0">
                          <a:solidFill>
                            <a:schemeClr val="accent1">
                              <a:lumMod val="75000"/>
                            </a:schemeClr>
                          </a:solidFill>
                          <a:latin typeface="宋体" pitchFamily="2" charset="-122"/>
                          <a:ea typeface="Arial Unicode MS" pitchFamily="34" charset="-122"/>
                        </a:rPr>
                        <a:t>  c</a:t>
                      </a:r>
                    </a:p>
                    <a:p>
                      <a:r>
                        <a:rPr lang="en-US" altLang="zh-CN" sz="2000" b="1" baseline="0" smtClean="0">
                          <a:solidFill>
                            <a:schemeClr val="accent1">
                              <a:lumMod val="75000"/>
                            </a:schemeClr>
                          </a:solidFill>
                          <a:latin typeface="宋体" pitchFamily="2" charset="-122"/>
                          <a:ea typeface="Arial Unicode MS" pitchFamily="34" charset="-122"/>
                        </a:rPr>
                        <a:t>  d</a:t>
                      </a:r>
                      <a:endParaRPr lang="zh-CN" altLang="en-US" sz="2000" b="1" baseline="0">
                        <a:solidFill>
                          <a:schemeClr val="accent1">
                            <a:lumMod val="75000"/>
                          </a:schemeClr>
                        </a:solidFill>
                        <a:latin typeface="宋体" pitchFamily="2" charset="-122"/>
                        <a:ea typeface="Arial Unicode MS" pitchFamily="34" charset="-122"/>
                      </a:endParaRPr>
                    </a:p>
                  </a:txBody>
                  <a:tcPr marL="91445" marR="91445" marT="45654" marB="45654">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baseline="0" smtClean="0">
                          <a:solidFill>
                            <a:schemeClr val="accent1">
                              <a:lumMod val="75000"/>
                            </a:schemeClr>
                          </a:solidFill>
                          <a:latin typeface="宋体" pitchFamily="2" charset="-122"/>
                          <a:ea typeface="Arial Unicode MS" pitchFamily="34" charset="-122"/>
                        </a:rPr>
                        <a:t> 0 0 </a:t>
                      </a:r>
                    </a:p>
                    <a:p>
                      <a:r>
                        <a:rPr lang="en-US" altLang="zh-CN" sz="2000" b="1" baseline="0" smtClean="0">
                          <a:solidFill>
                            <a:schemeClr val="accent1">
                              <a:lumMod val="75000"/>
                            </a:schemeClr>
                          </a:solidFill>
                          <a:latin typeface="宋体" pitchFamily="2" charset="-122"/>
                          <a:ea typeface="Arial Unicode MS" pitchFamily="34" charset="-122"/>
                        </a:rPr>
                        <a:t> 0 1</a:t>
                      </a:r>
                    </a:p>
                    <a:p>
                      <a:r>
                        <a:rPr lang="en-US" altLang="zh-CN" sz="2000" b="1" baseline="0" smtClean="0">
                          <a:solidFill>
                            <a:schemeClr val="accent1">
                              <a:lumMod val="75000"/>
                            </a:schemeClr>
                          </a:solidFill>
                          <a:latin typeface="宋体" pitchFamily="2" charset="-122"/>
                          <a:ea typeface="Arial Unicode MS" pitchFamily="34" charset="-122"/>
                        </a:rPr>
                        <a:t> 1 0</a:t>
                      </a:r>
                    </a:p>
                    <a:p>
                      <a:r>
                        <a:rPr lang="en-US" altLang="zh-CN" sz="2000" b="1" baseline="0" smtClean="0">
                          <a:solidFill>
                            <a:schemeClr val="accent1">
                              <a:lumMod val="75000"/>
                            </a:schemeClr>
                          </a:solidFill>
                          <a:latin typeface="宋体" pitchFamily="2" charset="-122"/>
                          <a:ea typeface="Arial Unicode MS" pitchFamily="34" charset="-122"/>
                        </a:rPr>
                        <a:t> 1 1</a:t>
                      </a:r>
                      <a:endParaRPr lang="zh-CN" altLang="en-US" sz="2000" b="1" baseline="0">
                        <a:solidFill>
                          <a:schemeClr val="accent1">
                            <a:lumMod val="75000"/>
                          </a:schemeClr>
                        </a:solidFill>
                        <a:latin typeface="宋体" pitchFamily="2" charset="-122"/>
                        <a:ea typeface="Arial Unicode MS" pitchFamily="34" charset="-122"/>
                      </a:endParaRPr>
                    </a:p>
                  </a:txBody>
                  <a:tcPr marL="91445" marR="91445" marT="45654" marB="45654">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r>
            </a:tbl>
          </a:graphicData>
        </a:graphic>
      </p:graphicFrame>
      <p:sp>
        <p:nvSpPr>
          <p:cNvPr id="3" name="矩形 2"/>
          <p:cNvSpPr/>
          <p:nvPr/>
        </p:nvSpPr>
        <p:spPr>
          <a:xfrm>
            <a:off x="1371684" y="4473529"/>
            <a:ext cx="361950" cy="708025"/>
          </a:xfrm>
          <a:prstGeom prst="rect">
            <a:avLst/>
          </a:prstGeom>
        </p:spPr>
        <p:txBody>
          <a:bodyPr>
            <a:spAutoFit/>
          </a:bodyPr>
          <a:lstStyle/>
          <a:p>
            <a:pPr>
              <a:defRPr/>
            </a:pPr>
            <a:r>
              <a:rPr lang="en-US" altLang="zh-CN" sz="2000" b="1">
                <a:solidFill>
                  <a:schemeClr val="accent1">
                    <a:lumMod val="75000"/>
                  </a:schemeClr>
                </a:solidFill>
                <a:latin typeface="宋体" pitchFamily="2" charset="-122"/>
                <a:ea typeface="Arial Unicode MS" pitchFamily="34" charset="-122"/>
              </a:rPr>
              <a:t>0</a:t>
            </a:r>
          </a:p>
          <a:p>
            <a:pPr>
              <a:defRPr/>
            </a:pPr>
            <a:r>
              <a:rPr lang="en-US" altLang="zh-CN" sz="2000" b="1">
                <a:solidFill>
                  <a:schemeClr val="tx1">
                    <a:lumMod val="95000"/>
                    <a:lumOff val="5000"/>
                  </a:schemeClr>
                </a:solidFill>
                <a:latin typeface="宋体" pitchFamily="2" charset="-122"/>
                <a:ea typeface="Arial Unicode MS" pitchFamily="34" charset="-122"/>
              </a:rPr>
              <a:t>1</a:t>
            </a:r>
            <a:r>
              <a:rPr lang="en-US" altLang="zh-CN" sz="2000" b="1">
                <a:solidFill>
                  <a:schemeClr val="accent1">
                    <a:lumMod val="75000"/>
                  </a:schemeClr>
                </a:solidFill>
                <a:latin typeface="宋体" pitchFamily="2" charset="-122"/>
                <a:ea typeface="Arial Unicode MS" pitchFamily="34" charset="-122"/>
              </a:rPr>
              <a:t> </a:t>
            </a:r>
            <a:endParaRPr lang="zh-CN" altLang="en-US" sz="2000"/>
          </a:p>
        </p:txBody>
      </p:sp>
      <p:cxnSp>
        <p:nvCxnSpPr>
          <p:cNvPr id="6" name="直接连接符 5"/>
          <p:cNvCxnSpPr/>
          <p:nvPr/>
        </p:nvCxnSpPr>
        <p:spPr>
          <a:xfrm>
            <a:off x="1734185" y="4668791"/>
            <a:ext cx="1174333" cy="0"/>
          </a:xfrm>
          <a:prstGeom prst="line">
            <a:avLst/>
          </a:prstGeom>
          <a:ln w="3810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734185" y="4967203"/>
            <a:ext cx="1174333" cy="0"/>
          </a:xfrm>
          <a:prstGeom prst="line">
            <a:avLst/>
          </a:prstGeom>
          <a:ln w="38100">
            <a:solidFill>
              <a:schemeClr val="tx1">
                <a:lumMod val="95000"/>
                <a:lumOff val="5000"/>
              </a:schemeClr>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5876925"/>
            <a:ext cx="9144000" cy="214313"/>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Rectangle 3"/>
          <p:cNvSpPr>
            <a:spLocks noChangeArrowheads="1"/>
          </p:cNvSpPr>
          <p:nvPr/>
        </p:nvSpPr>
        <p:spPr bwMode="auto">
          <a:xfrm>
            <a:off x="0" y="6092825"/>
            <a:ext cx="9144000" cy="287338"/>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Rectangle 4"/>
          <p:cNvSpPr>
            <a:spLocks noChangeArrowheads="1"/>
          </p:cNvSpPr>
          <p:nvPr/>
        </p:nvSpPr>
        <p:spPr bwMode="auto">
          <a:xfrm>
            <a:off x="0" y="476250"/>
            <a:ext cx="9144000" cy="288925"/>
          </a:xfrm>
          <a:prstGeom prst="rect">
            <a:avLst/>
          </a:prstGeom>
          <a:solidFill>
            <a:srgbClr val="ADEA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7" name="Rectangle 5"/>
          <p:cNvSpPr>
            <a:spLocks noChangeArrowheads="1"/>
          </p:cNvSpPr>
          <p:nvPr/>
        </p:nvSpPr>
        <p:spPr bwMode="auto">
          <a:xfrm>
            <a:off x="0" y="765175"/>
            <a:ext cx="9144000" cy="215900"/>
          </a:xfrm>
          <a:prstGeom prst="rect">
            <a:avLst/>
          </a:prstGeom>
          <a:solidFill>
            <a:srgbClr val="F3FF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 name="Rectangle 6"/>
          <p:cNvSpPr>
            <a:spLocks noChangeArrowheads="1"/>
          </p:cNvSpPr>
          <p:nvPr/>
        </p:nvSpPr>
        <p:spPr bwMode="auto">
          <a:xfrm>
            <a:off x="0" y="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8439" name="Rectangle 7"/>
          <p:cNvSpPr>
            <a:spLocks noChangeArrowheads="1"/>
          </p:cNvSpPr>
          <p:nvPr/>
        </p:nvSpPr>
        <p:spPr bwMode="auto">
          <a:xfrm>
            <a:off x="0" y="6381750"/>
            <a:ext cx="9144000" cy="4762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18440" name="Group 8"/>
          <p:cNvGrpSpPr>
            <a:grpSpLocks/>
          </p:cNvGrpSpPr>
          <p:nvPr/>
        </p:nvGrpSpPr>
        <p:grpSpPr bwMode="auto">
          <a:xfrm>
            <a:off x="5651500" y="188913"/>
            <a:ext cx="431800" cy="431800"/>
            <a:chOff x="0" y="0"/>
            <a:chExt cx="681" cy="680"/>
          </a:xfrm>
        </p:grpSpPr>
        <p:sp>
          <p:nvSpPr>
            <p:cNvPr id="18573" name="AutoShape 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4" name="AutoShape 1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5" name="AutoShape 1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6" name="Oval 1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1" name="Group 13"/>
          <p:cNvGrpSpPr>
            <a:grpSpLocks/>
          </p:cNvGrpSpPr>
          <p:nvPr/>
        </p:nvGrpSpPr>
        <p:grpSpPr bwMode="auto">
          <a:xfrm>
            <a:off x="914400" y="5778500"/>
            <a:ext cx="1081088" cy="1079500"/>
            <a:chOff x="0" y="0"/>
            <a:chExt cx="681" cy="680"/>
          </a:xfrm>
        </p:grpSpPr>
        <p:sp>
          <p:nvSpPr>
            <p:cNvPr id="18569" name="AutoShape 1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0" name="AutoShape 1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1" name="AutoShape 1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72" name="Oval 1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2" name="Group 18"/>
          <p:cNvGrpSpPr>
            <a:grpSpLocks/>
          </p:cNvGrpSpPr>
          <p:nvPr/>
        </p:nvGrpSpPr>
        <p:grpSpPr bwMode="auto">
          <a:xfrm>
            <a:off x="914400" y="6065838"/>
            <a:ext cx="792163" cy="792162"/>
            <a:chOff x="0" y="0"/>
            <a:chExt cx="681" cy="680"/>
          </a:xfrm>
        </p:grpSpPr>
        <p:sp>
          <p:nvSpPr>
            <p:cNvPr id="18565" name="AutoShape 1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6" name="AutoShape 2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7" name="AutoShape 2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8" name="Oval 2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3" name="Group 23"/>
          <p:cNvGrpSpPr>
            <a:grpSpLocks/>
          </p:cNvGrpSpPr>
          <p:nvPr/>
        </p:nvGrpSpPr>
        <p:grpSpPr bwMode="auto">
          <a:xfrm>
            <a:off x="228600" y="5562600"/>
            <a:ext cx="1081088" cy="1079500"/>
            <a:chOff x="0" y="0"/>
            <a:chExt cx="681" cy="680"/>
          </a:xfrm>
        </p:grpSpPr>
        <p:sp>
          <p:nvSpPr>
            <p:cNvPr id="18561" name="AutoShape 2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2" name="AutoShape 2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3" name="AutoShape 2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4" name="Oval 2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4" name="Group 28"/>
          <p:cNvGrpSpPr>
            <a:grpSpLocks/>
          </p:cNvGrpSpPr>
          <p:nvPr/>
        </p:nvGrpSpPr>
        <p:grpSpPr bwMode="auto">
          <a:xfrm>
            <a:off x="0" y="5445125"/>
            <a:ext cx="576263" cy="647700"/>
            <a:chOff x="0" y="0"/>
            <a:chExt cx="681" cy="680"/>
          </a:xfrm>
        </p:grpSpPr>
        <p:sp>
          <p:nvSpPr>
            <p:cNvPr id="18557" name="AutoShape 2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8" name="AutoShape 3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9" name="AutoShape 3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60" name="Oval 3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5" name="Group 33"/>
          <p:cNvGrpSpPr>
            <a:grpSpLocks/>
          </p:cNvGrpSpPr>
          <p:nvPr/>
        </p:nvGrpSpPr>
        <p:grpSpPr bwMode="auto">
          <a:xfrm>
            <a:off x="7524750" y="333375"/>
            <a:ext cx="792163" cy="790575"/>
            <a:chOff x="0" y="0"/>
            <a:chExt cx="681" cy="680"/>
          </a:xfrm>
        </p:grpSpPr>
        <p:sp>
          <p:nvSpPr>
            <p:cNvPr id="18553" name="AutoShape 3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4" name="AutoShape 3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5" name="AutoShape 3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6" name="Oval 3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6" name="Group 53"/>
          <p:cNvGrpSpPr>
            <a:grpSpLocks/>
          </p:cNvGrpSpPr>
          <p:nvPr/>
        </p:nvGrpSpPr>
        <p:grpSpPr bwMode="auto">
          <a:xfrm>
            <a:off x="228600" y="6281738"/>
            <a:ext cx="576263" cy="576262"/>
            <a:chOff x="0" y="0"/>
            <a:chExt cx="681" cy="680"/>
          </a:xfrm>
        </p:grpSpPr>
        <p:sp>
          <p:nvSpPr>
            <p:cNvPr id="18549" name="AutoShape 5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0" name="AutoShape 5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1" name="AutoShape 5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52" name="Oval 5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7" name="Group 63"/>
          <p:cNvGrpSpPr>
            <a:grpSpLocks/>
          </p:cNvGrpSpPr>
          <p:nvPr/>
        </p:nvGrpSpPr>
        <p:grpSpPr bwMode="auto">
          <a:xfrm>
            <a:off x="381000" y="5791200"/>
            <a:ext cx="287338" cy="288925"/>
            <a:chOff x="0" y="0"/>
            <a:chExt cx="681" cy="680"/>
          </a:xfrm>
        </p:grpSpPr>
        <p:sp>
          <p:nvSpPr>
            <p:cNvPr id="18545" name="AutoShape 6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6" name="AutoShape 6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7" name="AutoShape 6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8" name="Oval 6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8" name="Group 68"/>
          <p:cNvGrpSpPr>
            <a:grpSpLocks/>
          </p:cNvGrpSpPr>
          <p:nvPr/>
        </p:nvGrpSpPr>
        <p:grpSpPr bwMode="auto">
          <a:xfrm>
            <a:off x="8604250" y="404813"/>
            <a:ext cx="287338" cy="288925"/>
            <a:chOff x="0" y="0"/>
            <a:chExt cx="681" cy="680"/>
          </a:xfrm>
        </p:grpSpPr>
        <p:sp>
          <p:nvSpPr>
            <p:cNvPr id="18541" name="AutoShape 6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2" name="AutoShape 7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3" name="AutoShape 7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4" name="Oval 7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9" name="Group 73"/>
          <p:cNvGrpSpPr>
            <a:grpSpLocks/>
          </p:cNvGrpSpPr>
          <p:nvPr/>
        </p:nvGrpSpPr>
        <p:grpSpPr bwMode="auto">
          <a:xfrm>
            <a:off x="1524000" y="6096000"/>
            <a:ext cx="215900" cy="215900"/>
            <a:chOff x="0" y="0"/>
            <a:chExt cx="681" cy="680"/>
          </a:xfrm>
        </p:grpSpPr>
        <p:sp>
          <p:nvSpPr>
            <p:cNvPr id="18537" name="AutoShape 7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8" name="AutoShape 7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9" name="AutoShape 7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0" name="Oval 7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0" name="Group 78"/>
          <p:cNvGrpSpPr>
            <a:grpSpLocks/>
          </p:cNvGrpSpPr>
          <p:nvPr/>
        </p:nvGrpSpPr>
        <p:grpSpPr bwMode="auto">
          <a:xfrm>
            <a:off x="8532813" y="620713"/>
            <a:ext cx="215900" cy="215900"/>
            <a:chOff x="0" y="0"/>
            <a:chExt cx="681" cy="680"/>
          </a:xfrm>
        </p:grpSpPr>
        <p:sp>
          <p:nvSpPr>
            <p:cNvPr id="18533" name="AutoShape 7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4" name="AutoShape 8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 name="AutoShape 8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 name="Oval 8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1" name="Group 88"/>
          <p:cNvGrpSpPr>
            <a:grpSpLocks/>
          </p:cNvGrpSpPr>
          <p:nvPr/>
        </p:nvGrpSpPr>
        <p:grpSpPr bwMode="auto">
          <a:xfrm>
            <a:off x="8675688" y="5949950"/>
            <a:ext cx="215900" cy="215900"/>
            <a:chOff x="0" y="0"/>
            <a:chExt cx="681" cy="680"/>
          </a:xfrm>
        </p:grpSpPr>
        <p:sp>
          <p:nvSpPr>
            <p:cNvPr id="18529" name="AutoShape 8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0" name="AutoShape 9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1" name="AutoShape 9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2" name="Oval 92"/>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2" name="Group 93"/>
          <p:cNvGrpSpPr>
            <a:grpSpLocks/>
          </p:cNvGrpSpPr>
          <p:nvPr/>
        </p:nvGrpSpPr>
        <p:grpSpPr bwMode="auto">
          <a:xfrm>
            <a:off x="8710613" y="5661025"/>
            <a:ext cx="433387" cy="431800"/>
            <a:chOff x="0" y="0"/>
            <a:chExt cx="681" cy="680"/>
          </a:xfrm>
        </p:grpSpPr>
        <p:sp>
          <p:nvSpPr>
            <p:cNvPr id="18525" name="AutoShape 9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6" name="AutoShape 9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7" name="AutoShape 9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8" name="Oval 97"/>
            <p:cNvSpPr>
              <a:spLocks noChangeArrowheads="1"/>
            </p:cNvSpPr>
            <p:nvPr/>
          </p:nvSpPr>
          <p:spPr bwMode="auto">
            <a:xfrm>
              <a:off x="227" y="227"/>
              <a:ext cx="227" cy="22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3" name="Group 98"/>
          <p:cNvGrpSpPr>
            <a:grpSpLocks/>
          </p:cNvGrpSpPr>
          <p:nvPr/>
        </p:nvGrpSpPr>
        <p:grpSpPr bwMode="auto">
          <a:xfrm>
            <a:off x="8532813" y="5734050"/>
            <a:ext cx="287337" cy="288925"/>
            <a:chOff x="0" y="0"/>
            <a:chExt cx="681" cy="680"/>
          </a:xfrm>
        </p:grpSpPr>
        <p:sp>
          <p:nvSpPr>
            <p:cNvPr id="18521" name="AutoShape 9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2" name="AutoShape 10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3" name="AutoShape 10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4" name="Oval 10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4" name="Group 106"/>
          <p:cNvGrpSpPr>
            <a:grpSpLocks/>
          </p:cNvGrpSpPr>
          <p:nvPr/>
        </p:nvGrpSpPr>
        <p:grpSpPr bwMode="auto">
          <a:xfrm>
            <a:off x="8712200" y="685800"/>
            <a:ext cx="431800" cy="431800"/>
            <a:chOff x="0" y="0"/>
            <a:chExt cx="681" cy="680"/>
          </a:xfrm>
        </p:grpSpPr>
        <p:sp>
          <p:nvSpPr>
            <p:cNvPr id="18517" name="AutoShape 107"/>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8" name="AutoShape 108"/>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9" name="AutoShape 109"/>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0" name="Oval 110"/>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5" name="Group 83"/>
          <p:cNvGrpSpPr>
            <a:grpSpLocks/>
          </p:cNvGrpSpPr>
          <p:nvPr/>
        </p:nvGrpSpPr>
        <p:grpSpPr bwMode="auto">
          <a:xfrm>
            <a:off x="6477000" y="152400"/>
            <a:ext cx="647700" cy="647700"/>
            <a:chOff x="0" y="0"/>
            <a:chExt cx="681" cy="680"/>
          </a:xfrm>
        </p:grpSpPr>
        <p:sp>
          <p:nvSpPr>
            <p:cNvPr id="18513" name="AutoShape 8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4" name="AutoShape 8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5" name="AutoShape 8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6" name="Oval 87"/>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6" name="Group 58"/>
          <p:cNvGrpSpPr>
            <a:grpSpLocks/>
          </p:cNvGrpSpPr>
          <p:nvPr/>
        </p:nvGrpSpPr>
        <p:grpSpPr bwMode="auto">
          <a:xfrm>
            <a:off x="5943600" y="228600"/>
            <a:ext cx="720725" cy="647700"/>
            <a:chOff x="0" y="0"/>
            <a:chExt cx="681" cy="680"/>
          </a:xfrm>
        </p:grpSpPr>
        <p:sp>
          <p:nvSpPr>
            <p:cNvPr id="18509" name="AutoShape 5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0" name="AutoShape 6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1ADE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1" name="AutoShape 6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rgbClr val="F9DFF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2" name="Oval 62"/>
            <p:cNvSpPr>
              <a:spLocks noChangeArrowheads="1"/>
            </p:cNvSpPr>
            <p:nvPr/>
          </p:nvSpPr>
          <p:spPr bwMode="auto">
            <a:xfrm>
              <a:off x="227" y="227"/>
              <a:ext cx="227" cy="227"/>
            </a:xfrm>
            <a:prstGeom prst="ellipse">
              <a:avLst/>
            </a:prstGeom>
            <a:solidFill>
              <a:srgbClr val="FF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7" name="Group 43"/>
          <p:cNvGrpSpPr>
            <a:grpSpLocks/>
          </p:cNvGrpSpPr>
          <p:nvPr/>
        </p:nvGrpSpPr>
        <p:grpSpPr bwMode="auto">
          <a:xfrm>
            <a:off x="7315200" y="152400"/>
            <a:ext cx="792163" cy="792163"/>
            <a:chOff x="0" y="0"/>
            <a:chExt cx="681" cy="680"/>
          </a:xfrm>
        </p:grpSpPr>
        <p:sp>
          <p:nvSpPr>
            <p:cNvPr id="18505" name="AutoShape 44"/>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6" name="AutoShape 45"/>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7" name="AutoShape 46"/>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8" name="Oval 47"/>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8" name="Group 38"/>
          <p:cNvGrpSpPr>
            <a:grpSpLocks/>
          </p:cNvGrpSpPr>
          <p:nvPr/>
        </p:nvGrpSpPr>
        <p:grpSpPr bwMode="auto">
          <a:xfrm>
            <a:off x="7772400" y="228600"/>
            <a:ext cx="936625" cy="863600"/>
            <a:chOff x="0" y="0"/>
            <a:chExt cx="681" cy="680"/>
          </a:xfrm>
        </p:grpSpPr>
        <p:sp>
          <p:nvSpPr>
            <p:cNvPr id="18501" name="AutoShape 3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2" name="AutoShape 4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3" name="AutoShape 4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4" name="Oval 4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9" name="Group 48"/>
          <p:cNvGrpSpPr>
            <a:grpSpLocks/>
          </p:cNvGrpSpPr>
          <p:nvPr/>
        </p:nvGrpSpPr>
        <p:grpSpPr bwMode="auto">
          <a:xfrm>
            <a:off x="6934200" y="304800"/>
            <a:ext cx="649288" cy="574675"/>
            <a:chOff x="0" y="0"/>
            <a:chExt cx="681" cy="680"/>
          </a:xfrm>
        </p:grpSpPr>
        <p:sp>
          <p:nvSpPr>
            <p:cNvPr id="18497" name="AutoShape 49"/>
            <p:cNvSpPr>
              <a:spLocks noChangeArrowheads="1"/>
            </p:cNvSpPr>
            <p:nvPr/>
          </p:nvSpPr>
          <p:spPr bwMode="auto">
            <a:xfrm>
              <a:off x="0" y="0"/>
              <a:ext cx="681"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8" name="AutoShape 50"/>
            <p:cNvSpPr>
              <a:spLocks noChangeArrowheads="1"/>
            </p:cNvSpPr>
            <p:nvPr/>
          </p:nvSpPr>
          <p:spPr bwMode="auto">
            <a:xfrm>
              <a:off x="90" y="91"/>
              <a:ext cx="499" cy="4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9" name="AutoShape 51"/>
            <p:cNvSpPr>
              <a:spLocks noChangeArrowheads="1"/>
            </p:cNvSpPr>
            <p:nvPr/>
          </p:nvSpPr>
          <p:spPr bwMode="auto">
            <a:xfrm>
              <a:off x="181" y="181"/>
              <a:ext cx="317"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4 w 21600"/>
                <a:gd name="T25" fmla="*/ 3192 h 21600"/>
                <a:gd name="T26" fmla="*/ 18466 w 21600"/>
                <a:gd name="T27" fmla="*/ 184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48" y="10800"/>
                  </a:moveTo>
                  <a:cubicBezTo>
                    <a:pt x="3148" y="15026"/>
                    <a:pt x="6574" y="18452"/>
                    <a:pt x="10800" y="18452"/>
                  </a:cubicBezTo>
                  <a:cubicBezTo>
                    <a:pt x="15026" y="18452"/>
                    <a:pt x="18452" y="15026"/>
                    <a:pt x="18452" y="10800"/>
                  </a:cubicBezTo>
                  <a:cubicBezTo>
                    <a:pt x="18452" y="6574"/>
                    <a:pt x="15026" y="3148"/>
                    <a:pt x="10800" y="3148"/>
                  </a:cubicBezTo>
                  <a:cubicBezTo>
                    <a:pt x="6574" y="3148"/>
                    <a:pt x="3148" y="6574"/>
                    <a:pt x="3148" y="10800"/>
                  </a:cubicBezTo>
                  <a:close/>
                </a:path>
              </a:pathLst>
            </a:custGeom>
            <a:solidFill>
              <a:schemeClr val="accent1"/>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0" name="Oval 52"/>
            <p:cNvSpPr>
              <a:spLocks noChangeArrowheads="1"/>
            </p:cNvSpPr>
            <p:nvPr/>
          </p:nvSpPr>
          <p:spPr bwMode="auto">
            <a:xfrm>
              <a:off x="227" y="227"/>
              <a:ext cx="227" cy="227"/>
            </a:xfrm>
            <a:prstGeom prst="ellipse">
              <a:avLst/>
            </a:prstGeom>
            <a:solidFill>
              <a:schemeClr val="hlink"/>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60" name="AutoShape 23"/>
          <p:cNvSpPr>
            <a:spLocks noChangeArrowheads="1"/>
          </p:cNvSpPr>
          <p:nvPr/>
        </p:nvSpPr>
        <p:spPr bwMode="auto">
          <a:xfrm>
            <a:off x="2459038" y="457200"/>
            <a:ext cx="3941762" cy="609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a:solidFill>
                  <a:srgbClr val="0000FF"/>
                </a:solidFill>
                <a:ea typeface="黑体" pitchFamily="2" charset="-122"/>
              </a:rPr>
              <a:t>维特比硬判决译码器</a:t>
            </a:r>
          </a:p>
        </p:txBody>
      </p:sp>
      <p:sp>
        <p:nvSpPr>
          <p:cNvPr id="27" name="任意多边形 26"/>
          <p:cNvSpPr/>
          <p:nvPr/>
        </p:nvSpPr>
        <p:spPr>
          <a:xfrm>
            <a:off x="2614775" y="2908953"/>
            <a:ext cx="1171321" cy="1171321"/>
          </a:xfrm>
          <a:custGeom>
            <a:avLst/>
            <a:gdLst>
              <a:gd name="connsiteX0" fmla="*/ 0 w 1171321"/>
              <a:gd name="connsiteY0" fmla="*/ 585661 h 1171321"/>
              <a:gd name="connsiteX1" fmla="*/ 585661 w 1171321"/>
              <a:gd name="connsiteY1" fmla="*/ 0 h 1171321"/>
              <a:gd name="connsiteX2" fmla="*/ 1171322 w 1171321"/>
              <a:gd name="connsiteY2" fmla="*/ 585661 h 1171321"/>
              <a:gd name="connsiteX3" fmla="*/ 585661 w 1171321"/>
              <a:gd name="connsiteY3" fmla="*/ 1171322 h 1171321"/>
              <a:gd name="connsiteX4" fmla="*/ 0 w 1171321"/>
              <a:gd name="connsiteY4" fmla="*/ 585661 h 117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321" h="1171321">
                <a:moveTo>
                  <a:pt x="0" y="585661"/>
                </a:moveTo>
                <a:cubicBezTo>
                  <a:pt x="0" y="262209"/>
                  <a:pt x="262209" y="0"/>
                  <a:pt x="585661" y="0"/>
                </a:cubicBezTo>
                <a:cubicBezTo>
                  <a:pt x="909113" y="0"/>
                  <a:pt x="1171322" y="262209"/>
                  <a:pt x="1171322" y="585661"/>
                </a:cubicBezTo>
                <a:cubicBezTo>
                  <a:pt x="1171322" y="909113"/>
                  <a:pt x="909113" y="1171322"/>
                  <a:pt x="585661" y="1171322"/>
                </a:cubicBezTo>
                <a:cubicBezTo>
                  <a:pt x="262209" y="1171322"/>
                  <a:pt x="0" y="909113"/>
                  <a:pt x="0" y="585661"/>
                </a:cubicBez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alpha val="80000"/>
              <a:hueOff val="0"/>
              <a:satOff val="0"/>
              <a:lumOff val="0"/>
              <a:alphaOff val="0"/>
            </a:schemeClr>
          </a:fillRef>
          <a:effectRef idx="0">
            <a:schemeClr val="accent1">
              <a:alpha val="80000"/>
              <a:hueOff val="0"/>
              <a:satOff val="0"/>
              <a:lumOff val="0"/>
              <a:alphaOff val="0"/>
            </a:schemeClr>
          </a:effectRef>
          <a:fontRef idx="minor">
            <a:schemeClr val="lt1"/>
          </a:fontRef>
        </p:style>
        <p:txBody>
          <a:bodyPr lIns="184236" tIns="184236" rIns="184236" bIns="184236"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889000">
              <a:lnSpc>
                <a:spcPct val="90000"/>
              </a:lnSpc>
              <a:spcAft>
                <a:spcPct val="35000"/>
              </a:spcAft>
              <a:defRPr/>
            </a:pPr>
            <a:r>
              <a:rPr lang="zh-CN" alt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硬判决译码器</a:t>
            </a:r>
          </a:p>
        </p:txBody>
      </p:sp>
      <p:sp>
        <p:nvSpPr>
          <p:cNvPr id="28" name="任意多边形 27"/>
          <p:cNvSpPr/>
          <p:nvPr/>
        </p:nvSpPr>
        <p:spPr>
          <a:xfrm rot="16200000">
            <a:off x="2908098" y="2595653"/>
            <a:ext cx="584675" cy="41923"/>
          </a:xfrm>
          <a:custGeom>
            <a:avLst/>
            <a:gdLst>
              <a:gd name="connsiteX0" fmla="*/ 0 w 584675"/>
              <a:gd name="connsiteY0" fmla="*/ 20961 h 41923"/>
              <a:gd name="connsiteX1" fmla="*/ 584675 w 584675"/>
              <a:gd name="connsiteY1" fmla="*/ 20961 h 41923"/>
            </a:gdLst>
            <a:ahLst/>
            <a:cxnLst>
              <a:cxn ang="0">
                <a:pos x="connsiteX0" y="connsiteY0"/>
              </a:cxn>
              <a:cxn ang="0">
                <a:pos x="connsiteX1" y="connsiteY1"/>
              </a:cxn>
            </a:cxnLst>
            <a:rect l="l" t="t" r="r" b="b"/>
            <a:pathLst>
              <a:path w="584675" h="41923">
                <a:moveTo>
                  <a:pt x="0" y="20961"/>
                </a:moveTo>
                <a:lnTo>
                  <a:pt x="584675" y="20961"/>
                </a:lnTo>
              </a:path>
            </a:pathLst>
          </a:custGeom>
          <a:noFill/>
          <a:ln>
            <a:headEnd type="triangle"/>
            <a:tailEnd type="none"/>
          </a:ln>
          <a:scene3d>
            <a:camera prst="orthographicFront"/>
            <a:lightRig rig="threePt" dir="t"/>
          </a:scene3d>
          <a:sp3d>
            <a:bevelT/>
          </a:sp3d>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lIns="290420" tIns="6345" rIns="290422" bIns="6345"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222250">
              <a:lnSpc>
                <a:spcPct val="90000"/>
              </a:lnSpc>
              <a:spcAft>
                <a:spcPct val="35000"/>
              </a:spcAft>
              <a:defRPr/>
            </a:pPr>
            <a:endParaRPr lang="zh-CN" altLang="en-US" sz="5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9" name="任意多边形 28">
            <a:hlinkClick r:id="rId2" action="ppaction://hlinkfile" tooltip="进行距离（或度量值）累加"/>
          </p:cNvPr>
          <p:cNvSpPr/>
          <p:nvPr/>
        </p:nvSpPr>
        <p:spPr>
          <a:xfrm>
            <a:off x="2614775" y="1152956"/>
            <a:ext cx="1171321" cy="1171321"/>
          </a:xfrm>
          <a:custGeom>
            <a:avLst/>
            <a:gdLst>
              <a:gd name="connsiteX0" fmla="*/ 0 w 1171321"/>
              <a:gd name="connsiteY0" fmla="*/ 585661 h 1171321"/>
              <a:gd name="connsiteX1" fmla="*/ 585661 w 1171321"/>
              <a:gd name="connsiteY1" fmla="*/ 0 h 1171321"/>
              <a:gd name="connsiteX2" fmla="*/ 1171322 w 1171321"/>
              <a:gd name="connsiteY2" fmla="*/ 585661 h 1171321"/>
              <a:gd name="connsiteX3" fmla="*/ 585661 w 1171321"/>
              <a:gd name="connsiteY3" fmla="*/ 1171322 h 1171321"/>
              <a:gd name="connsiteX4" fmla="*/ 0 w 1171321"/>
              <a:gd name="connsiteY4" fmla="*/ 585661 h 117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321" h="1171321">
                <a:moveTo>
                  <a:pt x="0" y="585661"/>
                </a:moveTo>
                <a:cubicBezTo>
                  <a:pt x="0" y="262209"/>
                  <a:pt x="262209" y="0"/>
                  <a:pt x="585661" y="0"/>
                </a:cubicBezTo>
                <a:cubicBezTo>
                  <a:pt x="909113" y="0"/>
                  <a:pt x="1171322" y="262209"/>
                  <a:pt x="1171322" y="585661"/>
                </a:cubicBezTo>
                <a:cubicBezTo>
                  <a:pt x="1171322" y="909113"/>
                  <a:pt x="909113" y="1171322"/>
                  <a:pt x="585661" y="1171322"/>
                </a:cubicBezTo>
                <a:cubicBezTo>
                  <a:pt x="262209" y="1171322"/>
                  <a:pt x="0" y="909113"/>
                  <a:pt x="0" y="585661"/>
                </a:cubicBez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lIns="184236" tIns="184236" rIns="184236" bIns="184236"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889000">
              <a:lnSpc>
                <a:spcPct val="90000"/>
              </a:lnSpc>
              <a:spcAft>
                <a:spcPct val="35000"/>
              </a:spcAft>
              <a:defRPr/>
            </a:pPr>
            <a:r>
              <a:rPr lang="zh-CN" alt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累加器</a:t>
            </a:r>
          </a:p>
        </p:txBody>
      </p:sp>
      <p:sp>
        <p:nvSpPr>
          <p:cNvPr id="30" name="任意多边形 29"/>
          <p:cNvSpPr/>
          <p:nvPr/>
        </p:nvSpPr>
        <p:spPr>
          <a:xfrm rot="19285714">
            <a:off x="3594544" y="2926228"/>
            <a:ext cx="584675" cy="41923"/>
          </a:xfrm>
          <a:custGeom>
            <a:avLst/>
            <a:gdLst>
              <a:gd name="connsiteX0" fmla="*/ 0 w 584675"/>
              <a:gd name="connsiteY0" fmla="*/ 20961 h 41923"/>
              <a:gd name="connsiteX1" fmla="*/ 584675 w 584675"/>
              <a:gd name="connsiteY1" fmla="*/ 20961 h 41923"/>
            </a:gdLst>
            <a:ahLst/>
            <a:cxnLst>
              <a:cxn ang="0">
                <a:pos x="connsiteX0" y="connsiteY0"/>
              </a:cxn>
              <a:cxn ang="0">
                <a:pos x="connsiteX1" y="connsiteY1"/>
              </a:cxn>
            </a:cxnLst>
            <a:rect l="l" t="t" r="r" b="b"/>
            <a:pathLst>
              <a:path w="584675" h="41923">
                <a:moveTo>
                  <a:pt x="0" y="20961"/>
                </a:moveTo>
                <a:lnTo>
                  <a:pt x="584675" y="20961"/>
                </a:lnTo>
              </a:path>
            </a:pathLst>
          </a:custGeom>
          <a:noFill/>
          <a:ln>
            <a:headEnd type="triangle"/>
            <a:tailEnd type="none"/>
          </a:ln>
          <a:scene3d>
            <a:camera prst="orthographicFront"/>
            <a:lightRig rig="threePt" dir="t"/>
          </a:scene3d>
          <a:sp3d>
            <a:bevelT/>
          </a:sp3d>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lIns="290420" tIns="6345" rIns="290421" bIns="6344"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222250">
              <a:lnSpc>
                <a:spcPct val="90000"/>
              </a:lnSpc>
              <a:spcAft>
                <a:spcPct val="35000"/>
              </a:spcAft>
              <a:defRPr/>
            </a:pPr>
            <a:endParaRPr lang="zh-CN" altLang="en-US" sz="5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1" name="任意多边形 30">
            <a:hlinkClick r:id="rId2" action="ppaction://hlinkfile" tooltip="比较各条路径的距离大小"/>
          </p:cNvPr>
          <p:cNvSpPr/>
          <p:nvPr/>
        </p:nvSpPr>
        <p:spPr>
          <a:xfrm>
            <a:off x="3987668" y="1814107"/>
            <a:ext cx="1171321" cy="1171321"/>
          </a:xfrm>
          <a:custGeom>
            <a:avLst/>
            <a:gdLst>
              <a:gd name="connsiteX0" fmla="*/ 0 w 1171321"/>
              <a:gd name="connsiteY0" fmla="*/ 585661 h 1171321"/>
              <a:gd name="connsiteX1" fmla="*/ 585661 w 1171321"/>
              <a:gd name="connsiteY1" fmla="*/ 0 h 1171321"/>
              <a:gd name="connsiteX2" fmla="*/ 1171322 w 1171321"/>
              <a:gd name="connsiteY2" fmla="*/ 585661 h 1171321"/>
              <a:gd name="connsiteX3" fmla="*/ 585661 w 1171321"/>
              <a:gd name="connsiteY3" fmla="*/ 1171322 h 1171321"/>
              <a:gd name="connsiteX4" fmla="*/ 0 w 1171321"/>
              <a:gd name="connsiteY4" fmla="*/ 585661 h 117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321" h="1171321">
                <a:moveTo>
                  <a:pt x="0" y="585661"/>
                </a:moveTo>
                <a:cubicBezTo>
                  <a:pt x="0" y="262209"/>
                  <a:pt x="262209" y="0"/>
                  <a:pt x="585661" y="0"/>
                </a:cubicBezTo>
                <a:cubicBezTo>
                  <a:pt x="909113" y="0"/>
                  <a:pt x="1171322" y="262209"/>
                  <a:pt x="1171322" y="585661"/>
                </a:cubicBezTo>
                <a:cubicBezTo>
                  <a:pt x="1171322" y="909113"/>
                  <a:pt x="909113" y="1171322"/>
                  <a:pt x="585661" y="1171322"/>
                </a:cubicBezTo>
                <a:cubicBezTo>
                  <a:pt x="262209" y="1171322"/>
                  <a:pt x="0" y="909113"/>
                  <a:pt x="0" y="585661"/>
                </a:cubicBez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alpha val="90000"/>
              <a:hueOff val="0"/>
              <a:satOff val="0"/>
              <a:lumOff val="0"/>
              <a:alphaOff val="-6667"/>
            </a:schemeClr>
          </a:fillRef>
          <a:effectRef idx="0">
            <a:schemeClr val="accent1">
              <a:alpha val="90000"/>
              <a:hueOff val="0"/>
              <a:satOff val="0"/>
              <a:lumOff val="0"/>
              <a:alphaOff val="-6667"/>
            </a:schemeClr>
          </a:effectRef>
          <a:fontRef idx="minor">
            <a:schemeClr val="lt1"/>
          </a:fontRef>
        </p:style>
        <p:txBody>
          <a:bodyPr lIns="184236" tIns="184236" rIns="184236" bIns="184236"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889000">
              <a:lnSpc>
                <a:spcPct val="90000"/>
              </a:lnSpc>
              <a:spcAft>
                <a:spcPct val="35000"/>
              </a:spcAft>
              <a:defRPr/>
            </a:pPr>
            <a:r>
              <a:rPr lang="zh-CN" alt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比较器</a:t>
            </a:r>
          </a:p>
        </p:txBody>
      </p:sp>
      <p:sp>
        <p:nvSpPr>
          <p:cNvPr id="18432" name="任意多边形 18431"/>
          <p:cNvSpPr/>
          <p:nvPr/>
        </p:nvSpPr>
        <p:spPr>
          <a:xfrm rot="771429">
            <a:off x="3764083" y="3669024"/>
            <a:ext cx="584675" cy="41923"/>
          </a:xfrm>
          <a:custGeom>
            <a:avLst/>
            <a:gdLst>
              <a:gd name="connsiteX0" fmla="*/ 0 w 584675"/>
              <a:gd name="connsiteY0" fmla="*/ 20961 h 41923"/>
              <a:gd name="connsiteX1" fmla="*/ 584675 w 584675"/>
              <a:gd name="connsiteY1" fmla="*/ 20961 h 41923"/>
            </a:gdLst>
            <a:ahLst/>
            <a:cxnLst>
              <a:cxn ang="0">
                <a:pos x="connsiteX0" y="connsiteY0"/>
              </a:cxn>
              <a:cxn ang="0">
                <a:pos x="connsiteX1" y="connsiteY1"/>
              </a:cxn>
            </a:cxnLst>
            <a:rect l="l" t="t" r="r" b="b"/>
            <a:pathLst>
              <a:path w="584675" h="41923">
                <a:moveTo>
                  <a:pt x="0" y="20961"/>
                </a:moveTo>
                <a:lnTo>
                  <a:pt x="584675" y="20961"/>
                </a:lnTo>
              </a:path>
            </a:pathLst>
          </a:custGeom>
          <a:noFill/>
          <a:ln>
            <a:headEnd type="triangle"/>
            <a:tailEnd type="none"/>
          </a:ln>
          <a:scene3d>
            <a:camera prst="orthographicFront"/>
            <a:lightRig rig="threePt" dir="t"/>
          </a:scene3d>
          <a:sp3d>
            <a:bevelT/>
          </a:sp3d>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lIns="290421" tIns="6344" rIns="290420" bIns="6345"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222250">
              <a:lnSpc>
                <a:spcPct val="90000"/>
              </a:lnSpc>
              <a:spcAft>
                <a:spcPct val="35000"/>
              </a:spcAft>
              <a:defRPr/>
            </a:pPr>
            <a:endParaRPr lang="zh-CN" altLang="en-US" sz="5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433" name="任意多边形 18432">
            <a:hlinkClick r:id="rId2" action="ppaction://hlinkfile" tooltip="存储路径的距离（或度量值）"/>
          </p:cNvPr>
          <p:cNvSpPr/>
          <p:nvPr/>
        </p:nvSpPr>
        <p:spPr>
          <a:xfrm>
            <a:off x="4326745" y="3299699"/>
            <a:ext cx="1171321" cy="1171321"/>
          </a:xfrm>
          <a:custGeom>
            <a:avLst/>
            <a:gdLst>
              <a:gd name="connsiteX0" fmla="*/ 0 w 1171321"/>
              <a:gd name="connsiteY0" fmla="*/ 585661 h 1171321"/>
              <a:gd name="connsiteX1" fmla="*/ 585661 w 1171321"/>
              <a:gd name="connsiteY1" fmla="*/ 0 h 1171321"/>
              <a:gd name="connsiteX2" fmla="*/ 1171322 w 1171321"/>
              <a:gd name="connsiteY2" fmla="*/ 585661 h 1171321"/>
              <a:gd name="connsiteX3" fmla="*/ 585661 w 1171321"/>
              <a:gd name="connsiteY3" fmla="*/ 1171322 h 1171321"/>
              <a:gd name="connsiteX4" fmla="*/ 0 w 1171321"/>
              <a:gd name="connsiteY4" fmla="*/ 585661 h 117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321" h="1171321">
                <a:moveTo>
                  <a:pt x="0" y="585661"/>
                </a:moveTo>
                <a:cubicBezTo>
                  <a:pt x="0" y="262209"/>
                  <a:pt x="262209" y="0"/>
                  <a:pt x="585661" y="0"/>
                </a:cubicBezTo>
                <a:cubicBezTo>
                  <a:pt x="909113" y="0"/>
                  <a:pt x="1171322" y="262209"/>
                  <a:pt x="1171322" y="585661"/>
                </a:cubicBezTo>
                <a:cubicBezTo>
                  <a:pt x="1171322" y="909113"/>
                  <a:pt x="909113" y="1171322"/>
                  <a:pt x="585661" y="1171322"/>
                </a:cubicBezTo>
                <a:cubicBezTo>
                  <a:pt x="262209" y="1171322"/>
                  <a:pt x="0" y="909113"/>
                  <a:pt x="0" y="585661"/>
                </a:cubicBez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alpha val="90000"/>
              <a:hueOff val="0"/>
              <a:satOff val="0"/>
              <a:lumOff val="0"/>
              <a:alphaOff val="-13333"/>
            </a:schemeClr>
          </a:fillRef>
          <a:effectRef idx="0">
            <a:schemeClr val="accent1">
              <a:alpha val="90000"/>
              <a:hueOff val="0"/>
              <a:satOff val="0"/>
              <a:lumOff val="0"/>
              <a:alphaOff val="-13333"/>
            </a:schemeClr>
          </a:effectRef>
          <a:fontRef idx="minor">
            <a:schemeClr val="lt1"/>
          </a:fontRef>
        </p:style>
        <p:txBody>
          <a:bodyPr lIns="184236" tIns="184236" rIns="184236" bIns="184236"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889000">
              <a:lnSpc>
                <a:spcPct val="90000"/>
              </a:lnSpc>
              <a:spcAft>
                <a:spcPct val="35000"/>
              </a:spcAft>
              <a:defRPr/>
            </a:pPr>
            <a:r>
              <a:rPr lang="zh-CN" alt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距离寄存器</a:t>
            </a:r>
          </a:p>
        </p:txBody>
      </p:sp>
      <p:sp>
        <p:nvSpPr>
          <p:cNvPr id="18461" name="任意多边形 18460"/>
          <p:cNvSpPr/>
          <p:nvPr/>
        </p:nvSpPr>
        <p:spPr>
          <a:xfrm rot="3857143">
            <a:off x="3289047" y="4264700"/>
            <a:ext cx="584675" cy="41923"/>
          </a:xfrm>
          <a:custGeom>
            <a:avLst/>
            <a:gdLst>
              <a:gd name="connsiteX0" fmla="*/ 0 w 584675"/>
              <a:gd name="connsiteY0" fmla="*/ 20961 h 41923"/>
              <a:gd name="connsiteX1" fmla="*/ 584675 w 584675"/>
              <a:gd name="connsiteY1" fmla="*/ 20961 h 41923"/>
            </a:gdLst>
            <a:ahLst/>
            <a:cxnLst>
              <a:cxn ang="0">
                <a:pos x="connsiteX0" y="connsiteY0"/>
              </a:cxn>
              <a:cxn ang="0">
                <a:pos x="connsiteX1" y="connsiteY1"/>
              </a:cxn>
            </a:cxnLst>
            <a:rect l="l" t="t" r="r" b="b"/>
            <a:pathLst>
              <a:path w="584675" h="41923">
                <a:moveTo>
                  <a:pt x="0" y="20961"/>
                </a:moveTo>
                <a:lnTo>
                  <a:pt x="584675" y="20961"/>
                </a:lnTo>
              </a:path>
            </a:pathLst>
          </a:custGeom>
          <a:noFill/>
          <a:ln>
            <a:headEnd type="triangle"/>
            <a:tailEnd type="none"/>
          </a:ln>
          <a:scene3d>
            <a:camera prst="orthographicFront"/>
            <a:lightRig rig="threePt" dir="t"/>
          </a:scene3d>
          <a:sp3d>
            <a:bevelT/>
          </a:sp3d>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lIns="290421" tIns="6344" rIns="290420" bIns="6345"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222250">
              <a:lnSpc>
                <a:spcPct val="90000"/>
              </a:lnSpc>
              <a:spcAft>
                <a:spcPct val="35000"/>
              </a:spcAft>
              <a:defRPr/>
            </a:pPr>
            <a:endParaRPr lang="zh-CN" altLang="en-US" sz="5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462" name="任意多边形 18461">
            <a:hlinkClick r:id="rId2" action="ppaction://hlinkfile" tooltip="存储留选路径"/>
          </p:cNvPr>
          <p:cNvSpPr/>
          <p:nvPr/>
        </p:nvSpPr>
        <p:spPr>
          <a:xfrm>
            <a:off x="3376673" y="4491051"/>
            <a:ext cx="1171321" cy="1171321"/>
          </a:xfrm>
          <a:custGeom>
            <a:avLst/>
            <a:gdLst>
              <a:gd name="connsiteX0" fmla="*/ 0 w 1171321"/>
              <a:gd name="connsiteY0" fmla="*/ 585661 h 1171321"/>
              <a:gd name="connsiteX1" fmla="*/ 585661 w 1171321"/>
              <a:gd name="connsiteY1" fmla="*/ 0 h 1171321"/>
              <a:gd name="connsiteX2" fmla="*/ 1171322 w 1171321"/>
              <a:gd name="connsiteY2" fmla="*/ 585661 h 1171321"/>
              <a:gd name="connsiteX3" fmla="*/ 585661 w 1171321"/>
              <a:gd name="connsiteY3" fmla="*/ 1171322 h 1171321"/>
              <a:gd name="connsiteX4" fmla="*/ 0 w 1171321"/>
              <a:gd name="connsiteY4" fmla="*/ 585661 h 117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321" h="1171321">
                <a:moveTo>
                  <a:pt x="0" y="585661"/>
                </a:moveTo>
                <a:cubicBezTo>
                  <a:pt x="0" y="262209"/>
                  <a:pt x="262209" y="0"/>
                  <a:pt x="585661" y="0"/>
                </a:cubicBezTo>
                <a:cubicBezTo>
                  <a:pt x="909113" y="0"/>
                  <a:pt x="1171322" y="262209"/>
                  <a:pt x="1171322" y="585661"/>
                </a:cubicBezTo>
                <a:cubicBezTo>
                  <a:pt x="1171322" y="909113"/>
                  <a:pt x="909113" y="1171322"/>
                  <a:pt x="585661" y="1171322"/>
                </a:cubicBezTo>
                <a:cubicBezTo>
                  <a:pt x="262209" y="1171322"/>
                  <a:pt x="0" y="909113"/>
                  <a:pt x="0" y="585661"/>
                </a:cubicBez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alpha val="90000"/>
              <a:hueOff val="0"/>
              <a:satOff val="0"/>
              <a:lumOff val="0"/>
              <a:alphaOff val="-20000"/>
            </a:schemeClr>
          </a:fillRef>
          <a:effectRef idx="0">
            <a:schemeClr val="accent1">
              <a:alpha val="90000"/>
              <a:hueOff val="0"/>
              <a:satOff val="0"/>
              <a:lumOff val="0"/>
              <a:alphaOff val="-20000"/>
            </a:schemeClr>
          </a:effectRef>
          <a:fontRef idx="minor">
            <a:schemeClr val="lt1"/>
          </a:fontRef>
        </p:style>
        <p:txBody>
          <a:bodyPr lIns="184236" tIns="184236" rIns="184236" bIns="184236"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889000">
              <a:lnSpc>
                <a:spcPct val="90000"/>
              </a:lnSpc>
              <a:spcAft>
                <a:spcPct val="35000"/>
              </a:spcAft>
              <a:defRPr/>
            </a:pPr>
            <a:r>
              <a:rPr lang="zh-CN" alt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路径寄存器</a:t>
            </a:r>
          </a:p>
        </p:txBody>
      </p:sp>
      <p:sp>
        <p:nvSpPr>
          <p:cNvPr id="18463" name="任意多边形 18462"/>
          <p:cNvSpPr/>
          <p:nvPr/>
        </p:nvSpPr>
        <p:spPr>
          <a:xfrm rot="17742857">
            <a:off x="2527149" y="4264699"/>
            <a:ext cx="584676" cy="41924"/>
          </a:xfrm>
          <a:custGeom>
            <a:avLst/>
            <a:gdLst>
              <a:gd name="connsiteX0" fmla="*/ 0 w 584675"/>
              <a:gd name="connsiteY0" fmla="*/ 20961 h 41923"/>
              <a:gd name="connsiteX1" fmla="*/ 584675 w 584675"/>
              <a:gd name="connsiteY1" fmla="*/ 20961 h 41923"/>
            </a:gdLst>
            <a:ahLst/>
            <a:cxnLst>
              <a:cxn ang="0">
                <a:pos x="connsiteX0" y="connsiteY0"/>
              </a:cxn>
              <a:cxn ang="0">
                <a:pos x="connsiteX1" y="connsiteY1"/>
              </a:cxn>
            </a:cxnLst>
            <a:rect l="l" t="t" r="r" b="b"/>
            <a:pathLst>
              <a:path w="584675" h="41923">
                <a:moveTo>
                  <a:pt x="584675" y="20962"/>
                </a:moveTo>
                <a:lnTo>
                  <a:pt x="0" y="20962"/>
                </a:lnTo>
              </a:path>
            </a:pathLst>
          </a:custGeom>
          <a:noFill/>
          <a:ln>
            <a:headEnd type="triangle"/>
            <a:tailEnd type="none"/>
          </a:ln>
          <a:scene3d>
            <a:camera prst="orthographicFront"/>
            <a:lightRig rig="threePt" dir="t"/>
          </a:scene3d>
          <a:sp3d>
            <a:bevelT/>
          </a:sp3d>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lIns="290420" tIns="6344" rIns="290422" bIns="6346"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222250">
              <a:lnSpc>
                <a:spcPct val="90000"/>
              </a:lnSpc>
              <a:spcAft>
                <a:spcPct val="35000"/>
              </a:spcAft>
              <a:defRPr/>
            </a:pPr>
            <a:endParaRPr lang="zh-CN" altLang="en-US" sz="5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464" name="任意多边形 18463">
            <a:hlinkClick r:id="rId2" action="ppaction://hlinkfile" tooltip="决定输出信息元的值"/>
          </p:cNvPr>
          <p:cNvSpPr/>
          <p:nvPr/>
        </p:nvSpPr>
        <p:spPr>
          <a:xfrm>
            <a:off x="1852877" y="4491051"/>
            <a:ext cx="1171321" cy="1171321"/>
          </a:xfrm>
          <a:custGeom>
            <a:avLst/>
            <a:gdLst>
              <a:gd name="connsiteX0" fmla="*/ 0 w 1171321"/>
              <a:gd name="connsiteY0" fmla="*/ 585661 h 1171321"/>
              <a:gd name="connsiteX1" fmla="*/ 585661 w 1171321"/>
              <a:gd name="connsiteY1" fmla="*/ 0 h 1171321"/>
              <a:gd name="connsiteX2" fmla="*/ 1171322 w 1171321"/>
              <a:gd name="connsiteY2" fmla="*/ 585661 h 1171321"/>
              <a:gd name="connsiteX3" fmla="*/ 585661 w 1171321"/>
              <a:gd name="connsiteY3" fmla="*/ 1171322 h 1171321"/>
              <a:gd name="connsiteX4" fmla="*/ 0 w 1171321"/>
              <a:gd name="connsiteY4" fmla="*/ 585661 h 117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321" h="1171321">
                <a:moveTo>
                  <a:pt x="0" y="585661"/>
                </a:moveTo>
                <a:cubicBezTo>
                  <a:pt x="0" y="262209"/>
                  <a:pt x="262209" y="0"/>
                  <a:pt x="585661" y="0"/>
                </a:cubicBezTo>
                <a:cubicBezTo>
                  <a:pt x="909113" y="0"/>
                  <a:pt x="1171322" y="262209"/>
                  <a:pt x="1171322" y="585661"/>
                </a:cubicBezTo>
                <a:cubicBezTo>
                  <a:pt x="1171322" y="909113"/>
                  <a:pt x="909113" y="1171322"/>
                  <a:pt x="585661" y="1171322"/>
                </a:cubicBezTo>
                <a:cubicBezTo>
                  <a:pt x="262209" y="1171322"/>
                  <a:pt x="0" y="909113"/>
                  <a:pt x="0" y="585661"/>
                </a:cubicBez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alpha val="90000"/>
              <a:hueOff val="0"/>
              <a:satOff val="0"/>
              <a:lumOff val="0"/>
              <a:alphaOff val="-26667"/>
            </a:schemeClr>
          </a:fillRef>
          <a:effectRef idx="0">
            <a:schemeClr val="accent1">
              <a:alpha val="90000"/>
              <a:hueOff val="0"/>
              <a:satOff val="0"/>
              <a:lumOff val="0"/>
              <a:alphaOff val="-26667"/>
            </a:schemeClr>
          </a:effectRef>
          <a:fontRef idx="minor">
            <a:schemeClr val="lt1"/>
          </a:fontRef>
        </p:style>
        <p:txBody>
          <a:bodyPr lIns="184236" tIns="184236" rIns="184236" bIns="184236"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889000">
              <a:lnSpc>
                <a:spcPct val="90000"/>
              </a:lnSpc>
              <a:spcAft>
                <a:spcPct val="35000"/>
              </a:spcAft>
              <a:defRPr/>
            </a:pPr>
            <a:r>
              <a:rPr lang="zh-CN" alt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判决器</a:t>
            </a:r>
          </a:p>
        </p:txBody>
      </p:sp>
      <p:sp>
        <p:nvSpPr>
          <p:cNvPr id="18465" name="任意多边形 18464"/>
          <p:cNvSpPr/>
          <p:nvPr/>
        </p:nvSpPr>
        <p:spPr>
          <a:xfrm rot="20828571">
            <a:off x="2052113" y="3669023"/>
            <a:ext cx="584676" cy="41924"/>
          </a:xfrm>
          <a:custGeom>
            <a:avLst/>
            <a:gdLst>
              <a:gd name="connsiteX0" fmla="*/ 0 w 584675"/>
              <a:gd name="connsiteY0" fmla="*/ 20961 h 41923"/>
              <a:gd name="connsiteX1" fmla="*/ 584675 w 584675"/>
              <a:gd name="connsiteY1" fmla="*/ 20961 h 41923"/>
            </a:gdLst>
            <a:ahLst/>
            <a:cxnLst>
              <a:cxn ang="0">
                <a:pos x="connsiteX0" y="connsiteY0"/>
              </a:cxn>
              <a:cxn ang="0">
                <a:pos x="connsiteX1" y="connsiteY1"/>
              </a:cxn>
            </a:cxnLst>
            <a:rect l="l" t="t" r="r" b="b"/>
            <a:pathLst>
              <a:path w="584675" h="41923">
                <a:moveTo>
                  <a:pt x="584675" y="20962"/>
                </a:moveTo>
                <a:lnTo>
                  <a:pt x="0" y="20962"/>
                </a:lnTo>
              </a:path>
            </a:pathLst>
          </a:custGeom>
          <a:noFill/>
          <a:ln>
            <a:headEnd type="triangle"/>
            <a:tailEnd type="none"/>
          </a:ln>
          <a:scene3d>
            <a:camera prst="orthographicFront"/>
            <a:lightRig rig="threePt" dir="t"/>
          </a:scene3d>
          <a:sp3d>
            <a:bevelT/>
          </a:sp3d>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lIns="290420" tIns="6345" rIns="290422" bIns="6345"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222250">
              <a:lnSpc>
                <a:spcPct val="90000"/>
              </a:lnSpc>
              <a:spcAft>
                <a:spcPct val="35000"/>
              </a:spcAft>
              <a:defRPr/>
            </a:pPr>
            <a:endParaRPr lang="zh-CN" altLang="en-US" sz="5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466" name="任意多边形 18465"/>
          <p:cNvSpPr/>
          <p:nvPr/>
        </p:nvSpPr>
        <p:spPr>
          <a:xfrm>
            <a:off x="902805" y="3299699"/>
            <a:ext cx="1171321" cy="1171321"/>
          </a:xfrm>
          <a:custGeom>
            <a:avLst/>
            <a:gdLst>
              <a:gd name="connsiteX0" fmla="*/ 0 w 1171321"/>
              <a:gd name="connsiteY0" fmla="*/ 585661 h 1171321"/>
              <a:gd name="connsiteX1" fmla="*/ 585661 w 1171321"/>
              <a:gd name="connsiteY1" fmla="*/ 0 h 1171321"/>
              <a:gd name="connsiteX2" fmla="*/ 1171322 w 1171321"/>
              <a:gd name="connsiteY2" fmla="*/ 585661 h 1171321"/>
              <a:gd name="connsiteX3" fmla="*/ 585661 w 1171321"/>
              <a:gd name="connsiteY3" fmla="*/ 1171322 h 1171321"/>
              <a:gd name="connsiteX4" fmla="*/ 0 w 1171321"/>
              <a:gd name="connsiteY4" fmla="*/ 585661 h 117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321" h="1171321">
                <a:moveTo>
                  <a:pt x="0" y="585661"/>
                </a:moveTo>
                <a:cubicBezTo>
                  <a:pt x="0" y="262209"/>
                  <a:pt x="262209" y="0"/>
                  <a:pt x="585661" y="0"/>
                </a:cubicBezTo>
                <a:cubicBezTo>
                  <a:pt x="909113" y="0"/>
                  <a:pt x="1171322" y="262209"/>
                  <a:pt x="1171322" y="585661"/>
                </a:cubicBezTo>
                <a:cubicBezTo>
                  <a:pt x="1171322" y="909113"/>
                  <a:pt x="909113" y="1171322"/>
                  <a:pt x="585661" y="1171322"/>
                </a:cubicBezTo>
                <a:cubicBezTo>
                  <a:pt x="262209" y="1171322"/>
                  <a:pt x="0" y="909113"/>
                  <a:pt x="0" y="585661"/>
                </a:cubicBez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alpha val="90000"/>
              <a:hueOff val="0"/>
              <a:satOff val="0"/>
              <a:lumOff val="0"/>
              <a:alphaOff val="-33333"/>
            </a:schemeClr>
          </a:fillRef>
          <a:effectRef idx="0">
            <a:schemeClr val="accent1">
              <a:alpha val="90000"/>
              <a:hueOff val="0"/>
              <a:satOff val="0"/>
              <a:lumOff val="0"/>
              <a:alphaOff val="-33333"/>
            </a:schemeClr>
          </a:effectRef>
          <a:fontRef idx="minor">
            <a:schemeClr val="lt1"/>
          </a:fontRef>
        </p:style>
        <p:txBody>
          <a:bodyPr lIns="184236" tIns="184236" rIns="184236" bIns="184236"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889000">
              <a:lnSpc>
                <a:spcPct val="90000"/>
              </a:lnSpc>
              <a:spcAft>
                <a:spcPct val="35000"/>
              </a:spcAft>
              <a:defRPr/>
            </a:pPr>
            <a:r>
              <a:rPr lang="zh-CN" alt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其他控制电路</a:t>
            </a:r>
          </a:p>
        </p:txBody>
      </p:sp>
      <p:sp>
        <p:nvSpPr>
          <p:cNvPr id="18467" name="任意多边形 18466"/>
          <p:cNvSpPr/>
          <p:nvPr/>
        </p:nvSpPr>
        <p:spPr>
          <a:xfrm rot="2314286">
            <a:off x="2221651" y="2926227"/>
            <a:ext cx="584675" cy="41924"/>
          </a:xfrm>
          <a:custGeom>
            <a:avLst/>
            <a:gdLst>
              <a:gd name="connsiteX0" fmla="*/ 0 w 584675"/>
              <a:gd name="connsiteY0" fmla="*/ 20961 h 41923"/>
              <a:gd name="connsiteX1" fmla="*/ 584675 w 584675"/>
              <a:gd name="connsiteY1" fmla="*/ 20961 h 41923"/>
            </a:gdLst>
            <a:ahLst/>
            <a:cxnLst>
              <a:cxn ang="0">
                <a:pos x="connsiteX0" y="connsiteY0"/>
              </a:cxn>
              <a:cxn ang="0">
                <a:pos x="connsiteX1" y="connsiteY1"/>
              </a:cxn>
            </a:cxnLst>
            <a:rect l="l" t="t" r="r" b="b"/>
            <a:pathLst>
              <a:path w="584675" h="41923">
                <a:moveTo>
                  <a:pt x="584675" y="20962"/>
                </a:moveTo>
                <a:lnTo>
                  <a:pt x="0" y="20962"/>
                </a:lnTo>
              </a:path>
            </a:pathLst>
          </a:custGeom>
          <a:noFill/>
          <a:ln>
            <a:headEnd type="triangle"/>
            <a:tailEnd type="none"/>
          </a:ln>
          <a:scene3d>
            <a:camera prst="orthographicFront"/>
            <a:lightRig rig="threePt" dir="t"/>
          </a:scene3d>
          <a:sp3d>
            <a:bevelT/>
          </a:sp3d>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lIns="290421" tIns="6345" rIns="290420" bIns="6345"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222250">
              <a:lnSpc>
                <a:spcPct val="90000"/>
              </a:lnSpc>
              <a:spcAft>
                <a:spcPct val="35000"/>
              </a:spcAft>
              <a:defRPr/>
            </a:pPr>
            <a:endParaRPr lang="zh-CN" altLang="en-US" sz="5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468" name="任意多边形 18467">
            <a:hlinkClick r:id="rId3" action="ppaction://hlinkfile" tooltip="产生各状态分支度量值"/>
          </p:cNvPr>
          <p:cNvSpPr/>
          <p:nvPr/>
        </p:nvSpPr>
        <p:spPr>
          <a:xfrm>
            <a:off x="1241882" y="1814107"/>
            <a:ext cx="1171321" cy="1171321"/>
          </a:xfrm>
          <a:custGeom>
            <a:avLst/>
            <a:gdLst>
              <a:gd name="connsiteX0" fmla="*/ 0 w 1171321"/>
              <a:gd name="connsiteY0" fmla="*/ 585661 h 1171321"/>
              <a:gd name="connsiteX1" fmla="*/ 585661 w 1171321"/>
              <a:gd name="connsiteY1" fmla="*/ 0 h 1171321"/>
              <a:gd name="connsiteX2" fmla="*/ 1171322 w 1171321"/>
              <a:gd name="connsiteY2" fmla="*/ 585661 h 1171321"/>
              <a:gd name="connsiteX3" fmla="*/ 585661 w 1171321"/>
              <a:gd name="connsiteY3" fmla="*/ 1171322 h 1171321"/>
              <a:gd name="connsiteX4" fmla="*/ 0 w 1171321"/>
              <a:gd name="connsiteY4" fmla="*/ 585661 h 117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321" h="1171321">
                <a:moveTo>
                  <a:pt x="0" y="585661"/>
                </a:moveTo>
                <a:cubicBezTo>
                  <a:pt x="0" y="262209"/>
                  <a:pt x="262209" y="0"/>
                  <a:pt x="585661" y="0"/>
                </a:cubicBezTo>
                <a:cubicBezTo>
                  <a:pt x="909113" y="0"/>
                  <a:pt x="1171322" y="262209"/>
                  <a:pt x="1171322" y="585661"/>
                </a:cubicBezTo>
                <a:cubicBezTo>
                  <a:pt x="1171322" y="909113"/>
                  <a:pt x="909113" y="1171322"/>
                  <a:pt x="585661" y="1171322"/>
                </a:cubicBezTo>
                <a:cubicBezTo>
                  <a:pt x="262209" y="1171322"/>
                  <a:pt x="0" y="909113"/>
                  <a:pt x="0" y="585661"/>
                </a:cubicBezTo>
                <a:close/>
              </a:path>
            </a:pathLst>
          </a:custGeom>
          <a:scene3d>
            <a:camera prst="orthographicFront"/>
            <a:lightRig rig="threePt" dir="t"/>
          </a:scene3d>
          <a:sp3d>
            <a:bevelT/>
          </a:sp3d>
        </p:spPr>
        <p:style>
          <a:lnRef idx="2">
            <a:schemeClr val="lt1">
              <a:hueOff val="0"/>
              <a:satOff val="0"/>
              <a:lumOff val="0"/>
              <a:alphaOff val="0"/>
            </a:schemeClr>
          </a:lnRef>
          <a:fillRef idx="1">
            <a:schemeClr val="accent1">
              <a:alpha val="90000"/>
              <a:hueOff val="0"/>
              <a:satOff val="0"/>
              <a:lumOff val="0"/>
              <a:alphaOff val="-40000"/>
            </a:schemeClr>
          </a:fillRef>
          <a:effectRef idx="0">
            <a:schemeClr val="accent1">
              <a:alpha val="90000"/>
              <a:hueOff val="0"/>
              <a:satOff val="0"/>
              <a:lumOff val="0"/>
              <a:alphaOff val="-40000"/>
            </a:schemeClr>
          </a:effectRef>
          <a:fontRef idx="minor">
            <a:schemeClr val="lt1"/>
          </a:fontRef>
        </p:style>
        <p:txBody>
          <a:bodyPr lIns="184236" tIns="184236" rIns="184236" bIns="184236" spcCol="127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889000">
              <a:lnSpc>
                <a:spcPct val="90000"/>
              </a:lnSpc>
              <a:spcAft>
                <a:spcPct val="35000"/>
              </a:spcAft>
              <a:defRPr/>
            </a:pPr>
            <a:r>
              <a:rPr lang="zh-CN" altLang="en-US" sz="20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状态发生器</a:t>
            </a:r>
          </a:p>
        </p:txBody>
      </p:sp>
      <p:sp>
        <p:nvSpPr>
          <p:cNvPr id="5" name="任意多边形 4">
            <a:hlinkClick r:id="rId2" action="ppaction://hlinkfile" tooltip="用于完成译码器输入信号与网格图上的可能路径信号的分支度量计算"/>
          </p:cNvPr>
          <p:cNvSpPr/>
          <p:nvPr/>
        </p:nvSpPr>
        <p:spPr>
          <a:xfrm>
            <a:off x="6489920" y="1068979"/>
            <a:ext cx="1459846" cy="811025"/>
          </a:xfrm>
          <a:custGeom>
            <a:avLst/>
            <a:gdLst>
              <a:gd name="connsiteX0" fmla="*/ 0 w 1459846"/>
              <a:gd name="connsiteY0" fmla="*/ 81103 h 811025"/>
              <a:gd name="connsiteX1" fmla="*/ 81103 w 1459846"/>
              <a:gd name="connsiteY1" fmla="*/ 0 h 811025"/>
              <a:gd name="connsiteX2" fmla="*/ 1378744 w 1459846"/>
              <a:gd name="connsiteY2" fmla="*/ 0 h 811025"/>
              <a:gd name="connsiteX3" fmla="*/ 1459847 w 1459846"/>
              <a:gd name="connsiteY3" fmla="*/ 81103 h 811025"/>
              <a:gd name="connsiteX4" fmla="*/ 1459846 w 1459846"/>
              <a:gd name="connsiteY4" fmla="*/ 729923 h 811025"/>
              <a:gd name="connsiteX5" fmla="*/ 1378743 w 1459846"/>
              <a:gd name="connsiteY5" fmla="*/ 811026 h 811025"/>
              <a:gd name="connsiteX6" fmla="*/ 81103 w 1459846"/>
              <a:gd name="connsiteY6" fmla="*/ 811025 h 811025"/>
              <a:gd name="connsiteX7" fmla="*/ 0 w 1459846"/>
              <a:gd name="connsiteY7" fmla="*/ 729922 h 811025"/>
              <a:gd name="connsiteX8" fmla="*/ 0 w 1459846"/>
              <a:gd name="connsiteY8" fmla="*/ 81103 h 81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846" h="811025">
                <a:moveTo>
                  <a:pt x="0" y="81103"/>
                </a:moveTo>
                <a:cubicBezTo>
                  <a:pt x="0" y="36311"/>
                  <a:pt x="36311" y="0"/>
                  <a:pt x="81103" y="0"/>
                </a:cubicBezTo>
                <a:lnTo>
                  <a:pt x="1378744" y="0"/>
                </a:lnTo>
                <a:cubicBezTo>
                  <a:pt x="1423536" y="0"/>
                  <a:pt x="1459847" y="36311"/>
                  <a:pt x="1459847" y="81103"/>
                </a:cubicBezTo>
                <a:cubicBezTo>
                  <a:pt x="1459847" y="297376"/>
                  <a:pt x="1459846" y="513650"/>
                  <a:pt x="1459846" y="729923"/>
                </a:cubicBezTo>
                <a:cubicBezTo>
                  <a:pt x="1459846" y="774715"/>
                  <a:pt x="1423535" y="811026"/>
                  <a:pt x="1378743" y="811026"/>
                </a:cubicBezTo>
                <a:lnTo>
                  <a:pt x="81103" y="811025"/>
                </a:lnTo>
                <a:cubicBezTo>
                  <a:pt x="36311" y="811025"/>
                  <a:pt x="0" y="774714"/>
                  <a:pt x="0" y="729922"/>
                </a:cubicBezTo>
                <a:lnTo>
                  <a:pt x="0" y="8110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99954" tIns="99954" rIns="99954" bIns="99954" spcCol="1270" anchor="ctr"/>
          <a:lstStyle/>
          <a:p>
            <a:pPr algn="ctr" defTabSz="889000">
              <a:lnSpc>
                <a:spcPct val="90000"/>
              </a:lnSpc>
              <a:spcAft>
                <a:spcPct val="35000"/>
              </a:spcAft>
              <a:defRPr/>
            </a:pPr>
            <a:r>
              <a:rPr lang="zh-CN" altLang="en-US" sz="2400" b="1">
                <a:solidFill>
                  <a:srgbClr val="FF0000"/>
                </a:solidFill>
              </a:rPr>
              <a:t>支路度量</a:t>
            </a:r>
          </a:p>
        </p:txBody>
      </p:sp>
      <p:sp>
        <p:nvSpPr>
          <p:cNvPr id="6" name="任意多边形 5"/>
          <p:cNvSpPr/>
          <p:nvPr/>
        </p:nvSpPr>
        <p:spPr>
          <a:xfrm>
            <a:off x="7037362" y="1930693"/>
            <a:ext cx="364962" cy="304135"/>
          </a:xfrm>
          <a:custGeom>
            <a:avLst/>
            <a:gdLst>
              <a:gd name="connsiteX0" fmla="*/ 0 w 304134"/>
              <a:gd name="connsiteY0" fmla="*/ 72992 h 364961"/>
              <a:gd name="connsiteX1" fmla="*/ 152067 w 304134"/>
              <a:gd name="connsiteY1" fmla="*/ 72992 h 364961"/>
              <a:gd name="connsiteX2" fmla="*/ 152067 w 304134"/>
              <a:gd name="connsiteY2" fmla="*/ 0 h 364961"/>
              <a:gd name="connsiteX3" fmla="*/ 304134 w 304134"/>
              <a:gd name="connsiteY3" fmla="*/ 182481 h 364961"/>
              <a:gd name="connsiteX4" fmla="*/ 152067 w 304134"/>
              <a:gd name="connsiteY4" fmla="*/ 364961 h 364961"/>
              <a:gd name="connsiteX5" fmla="*/ 152067 w 304134"/>
              <a:gd name="connsiteY5" fmla="*/ 291969 h 364961"/>
              <a:gd name="connsiteX6" fmla="*/ 0 w 304134"/>
              <a:gd name="connsiteY6" fmla="*/ 291969 h 364961"/>
              <a:gd name="connsiteX7" fmla="*/ 0 w 304134"/>
              <a:gd name="connsiteY7" fmla="*/ 72992 h 364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134" h="364961">
                <a:moveTo>
                  <a:pt x="243307" y="1"/>
                </a:moveTo>
                <a:lnTo>
                  <a:pt x="243307" y="182481"/>
                </a:lnTo>
                <a:lnTo>
                  <a:pt x="304134" y="182481"/>
                </a:lnTo>
                <a:lnTo>
                  <a:pt x="152067" y="364960"/>
                </a:lnTo>
                <a:lnTo>
                  <a:pt x="0" y="182481"/>
                </a:lnTo>
                <a:lnTo>
                  <a:pt x="60827" y="182481"/>
                </a:lnTo>
                <a:lnTo>
                  <a:pt x="60827" y="1"/>
                </a:lnTo>
                <a:lnTo>
                  <a:pt x="243307" y="1"/>
                </a:lnTo>
                <a:close/>
              </a:path>
            </a:pathLst>
          </a:cu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2993" tIns="0" rIns="72992" bIns="91241" spcCol="1270" anchor="ctr"/>
          <a:lstStyle/>
          <a:p>
            <a:pPr algn="ctr" defTabSz="711200">
              <a:lnSpc>
                <a:spcPct val="90000"/>
              </a:lnSpc>
              <a:spcAft>
                <a:spcPct val="35000"/>
              </a:spcAft>
              <a:defRPr/>
            </a:pPr>
            <a:endParaRPr lang="zh-CN" altLang="en-US" sz="1600"/>
          </a:p>
        </p:txBody>
      </p:sp>
      <p:sp>
        <p:nvSpPr>
          <p:cNvPr id="7" name="任意多边形 6">
            <a:hlinkClick r:id="rId2" action="ppaction://hlinkfile" tooltip="主要把前一个状态的路径度量与当前输入信号的分支度量相加，以得到该分支的路径度量，然后比较不同分支路径度量的大小，同时找出最小的度量值，并更新该状态的度量值，最后输出状态转移信息。"/>
          </p:cNvPr>
          <p:cNvSpPr/>
          <p:nvPr/>
        </p:nvSpPr>
        <p:spPr>
          <a:xfrm>
            <a:off x="6489920" y="2285518"/>
            <a:ext cx="1459846" cy="811025"/>
          </a:xfrm>
          <a:custGeom>
            <a:avLst/>
            <a:gdLst>
              <a:gd name="connsiteX0" fmla="*/ 0 w 1459846"/>
              <a:gd name="connsiteY0" fmla="*/ 81103 h 811025"/>
              <a:gd name="connsiteX1" fmla="*/ 81103 w 1459846"/>
              <a:gd name="connsiteY1" fmla="*/ 0 h 811025"/>
              <a:gd name="connsiteX2" fmla="*/ 1378744 w 1459846"/>
              <a:gd name="connsiteY2" fmla="*/ 0 h 811025"/>
              <a:gd name="connsiteX3" fmla="*/ 1459847 w 1459846"/>
              <a:gd name="connsiteY3" fmla="*/ 81103 h 811025"/>
              <a:gd name="connsiteX4" fmla="*/ 1459846 w 1459846"/>
              <a:gd name="connsiteY4" fmla="*/ 729923 h 811025"/>
              <a:gd name="connsiteX5" fmla="*/ 1378743 w 1459846"/>
              <a:gd name="connsiteY5" fmla="*/ 811026 h 811025"/>
              <a:gd name="connsiteX6" fmla="*/ 81103 w 1459846"/>
              <a:gd name="connsiteY6" fmla="*/ 811025 h 811025"/>
              <a:gd name="connsiteX7" fmla="*/ 0 w 1459846"/>
              <a:gd name="connsiteY7" fmla="*/ 729922 h 811025"/>
              <a:gd name="connsiteX8" fmla="*/ 0 w 1459846"/>
              <a:gd name="connsiteY8" fmla="*/ 81103 h 81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846" h="811025">
                <a:moveTo>
                  <a:pt x="0" y="81103"/>
                </a:moveTo>
                <a:cubicBezTo>
                  <a:pt x="0" y="36311"/>
                  <a:pt x="36311" y="0"/>
                  <a:pt x="81103" y="0"/>
                </a:cubicBezTo>
                <a:lnTo>
                  <a:pt x="1378744" y="0"/>
                </a:lnTo>
                <a:cubicBezTo>
                  <a:pt x="1423536" y="0"/>
                  <a:pt x="1459847" y="36311"/>
                  <a:pt x="1459847" y="81103"/>
                </a:cubicBezTo>
                <a:cubicBezTo>
                  <a:pt x="1459847" y="297376"/>
                  <a:pt x="1459846" y="513650"/>
                  <a:pt x="1459846" y="729923"/>
                </a:cubicBezTo>
                <a:cubicBezTo>
                  <a:pt x="1459846" y="774715"/>
                  <a:pt x="1423535" y="811026"/>
                  <a:pt x="1378743" y="811026"/>
                </a:cubicBezTo>
                <a:lnTo>
                  <a:pt x="81103" y="811025"/>
                </a:lnTo>
                <a:cubicBezTo>
                  <a:pt x="36311" y="811025"/>
                  <a:pt x="0" y="774714"/>
                  <a:pt x="0" y="729922"/>
                </a:cubicBezTo>
                <a:lnTo>
                  <a:pt x="0" y="8110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99954" tIns="99954" rIns="99954" bIns="99954" spcCol="1270" anchor="ctr"/>
          <a:lstStyle/>
          <a:p>
            <a:pPr algn="ctr" defTabSz="889000">
              <a:lnSpc>
                <a:spcPct val="90000"/>
              </a:lnSpc>
              <a:spcAft>
                <a:spcPct val="35000"/>
              </a:spcAft>
              <a:defRPr/>
            </a:pPr>
            <a:r>
              <a:rPr lang="zh-CN" altLang="en-US" sz="2400" b="1">
                <a:solidFill>
                  <a:srgbClr val="FF0000"/>
                </a:solidFill>
              </a:rPr>
              <a:t>加比选</a:t>
            </a:r>
          </a:p>
        </p:txBody>
      </p:sp>
      <p:sp>
        <p:nvSpPr>
          <p:cNvPr id="8" name="任意多边形 7"/>
          <p:cNvSpPr/>
          <p:nvPr/>
        </p:nvSpPr>
        <p:spPr>
          <a:xfrm>
            <a:off x="7037362" y="3147232"/>
            <a:ext cx="364962" cy="304135"/>
          </a:xfrm>
          <a:custGeom>
            <a:avLst/>
            <a:gdLst>
              <a:gd name="connsiteX0" fmla="*/ 0 w 304134"/>
              <a:gd name="connsiteY0" fmla="*/ 72992 h 364961"/>
              <a:gd name="connsiteX1" fmla="*/ 152067 w 304134"/>
              <a:gd name="connsiteY1" fmla="*/ 72992 h 364961"/>
              <a:gd name="connsiteX2" fmla="*/ 152067 w 304134"/>
              <a:gd name="connsiteY2" fmla="*/ 0 h 364961"/>
              <a:gd name="connsiteX3" fmla="*/ 304134 w 304134"/>
              <a:gd name="connsiteY3" fmla="*/ 182481 h 364961"/>
              <a:gd name="connsiteX4" fmla="*/ 152067 w 304134"/>
              <a:gd name="connsiteY4" fmla="*/ 364961 h 364961"/>
              <a:gd name="connsiteX5" fmla="*/ 152067 w 304134"/>
              <a:gd name="connsiteY5" fmla="*/ 291969 h 364961"/>
              <a:gd name="connsiteX6" fmla="*/ 0 w 304134"/>
              <a:gd name="connsiteY6" fmla="*/ 291969 h 364961"/>
              <a:gd name="connsiteX7" fmla="*/ 0 w 304134"/>
              <a:gd name="connsiteY7" fmla="*/ 72992 h 364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134" h="364961">
                <a:moveTo>
                  <a:pt x="243307" y="1"/>
                </a:moveTo>
                <a:lnTo>
                  <a:pt x="243307" y="182481"/>
                </a:lnTo>
                <a:lnTo>
                  <a:pt x="304134" y="182481"/>
                </a:lnTo>
                <a:lnTo>
                  <a:pt x="152067" y="364960"/>
                </a:lnTo>
                <a:lnTo>
                  <a:pt x="0" y="182481"/>
                </a:lnTo>
                <a:lnTo>
                  <a:pt x="60827" y="182481"/>
                </a:lnTo>
                <a:lnTo>
                  <a:pt x="60827" y="1"/>
                </a:lnTo>
                <a:lnTo>
                  <a:pt x="243307" y="1"/>
                </a:lnTo>
                <a:close/>
              </a:path>
            </a:pathLst>
          </a:cu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2993" tIns="0" rIns="72992" bIns="91241" spcCol="1270" anchor="ctr"/>
          <a:lstStyle/>
          <a:p>
            <a:pPr algn="ctr" defTabSz="711200">
              <a:lnSpc>
                <a:spcPct val="90000"/>
              </a:lnSpc>
              <a:spcAft>
                <a:spcPct val="35000"/>
              </a:spcAft>
              <a:defRPr/>
            </a:pPr>
            <a:endParaRPr lang="zh-CN" altLang="en-US" sz="1600"/>
          </a:p>
        </p:txBody>
      </p:sp>
      <p:sp>
        <p:nvSpPr>
          <p:cNvPr id="9" name="任意多边形 8">
            <a:hlinkClick r:id="rId2" action="ppaction://hlinkfile" tooltip="对加比选单元输出的状态转移信息进行处理，以便为输出判决做准备。"/>
          </p:cNvPr>
          <p:cNvSpPr/>
          <p:nvPr/>
        </p:nvSpPr>
        <p:spPr>
          <a:xfrm>
            <a:off x="6489920" y="3502056"/>
            <a:ext cx="1459846" cy="811025"/>
          </a:xfrm>
          <a:custGeom>
            <a:avLst/>
            <a:gdLst>
              <a:gd name="connsiteX0" fmla="*/ 0 w 1459846"/>
              <a:gd name="connsiteY0" fmla="*/ 81103 h 811025"/>
              <a:gd name="connsiteX1" fmla="*/ 81103 w 1459846"/>
              <a:gd name="connsiteY1" fmla="*/ 0 h 811025"/>
              <a:gd name="connsiteX2" fmla="*/ 1378744 w 1459846"/>
              <a:gd name="connsiteY2" fmla="*/ 0 h 811025"/>
              <a:gd name="connsiteX3" fmla="*/ 1459847 w 1459846"/>
              <a:gd name="connsiteY3" fmla="*/ 81103 h 811025"/>
              <a:gd name="connsiteX4" fmla="*/ 1459846 w 1459846"/>
              <a:gd name="connsiteY4" fmla="*/ 729923 h 811025"/>
              <a:gd name="connsiteX5" fmla="*/ 1378743 w 1459846"/>
              <a:gd name="connsiteY5" fmla="*/ 811026 h 811025"/>
              <a:gd name="connsiteX6" fmla="*/ 81103 w 1459846"/>
              <a:gd name="connsiteY6" fmla="*/ 811025 h 811025"/>
              <a:gd name="connsiteX7" fmla="*/ 0 w 1459846"/>
              <a:gd name="connsiteY7" fmla="*/ 729922 h 811025"/>
              <a:gd name="connsiteX8" fmla="*/ 0 w 1459846"/>
              <a:gd name="connsiteY8" fmla="*/ 81103 h 81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846" h="811025">
                <a:moveTo>
                  <a:pt x="0" y="81103"/>
                </a:moveTo>
                <a:cubicBezTo>
                  <a:pt x="0" y="36311"/>
                  <a:pt x="36311" y="0"/>
                  <a:pt x="81103" y="0"/>
                </a:cubicBezTo>
                <a:lnTo>
                  <a:pt x="1378744" y="0"/>
                </a:lnTo>
                <a:cubicBezTo>
                  <a:pt x="1423536" y="0"/>
                  <a:pt x="1459847" y="36311"/>
                  <a:pt x="1459847" y="81103"/>
                </a:cubicBezTo>
                <a:cubicBezTo>
                  <a:pt x="1459847" y="297376"/>
                  <a:pt x="1459846" y="513650"/>
                  <a:pt x="1459846" y="729923"/>
                </a:cubicBezTo>
                <a:cubicBezTo>
                  <a:pt x="1459846" y="774715"/>
                  <a:pt x="1423535" y="811026"/>
                  <a:pt x="1378743" y="811026"/>
                </a:cubicBezTo>
                <a:lnTo>
                  <a:pt x="81103" y="811025"/>
                </a:lnTo>
                <a:cubicBezTo>
                  <a:pt x="36311" y="811025"/>
                  <a:pt x="0" y="774714"/>
                  <a:pt x="0" y="729922"/>
                </a:cubicBezTo>
                <a:lnTo>
                  <a:pt x="0" y="8110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99954" tIns="99954" rIns="99954" bIns="99954" spcCol="1270" anchor="ctr"/>
          <a:lstStyle/>
          <a:p>
            <a:pPr algn="ctr" defTabSz="889000">
              <a:lnSpc>
                <a:spcPct val="90000"/>
              </a:lnSpc>
              <a:spcAft>
                <a:spcPct val="35000"/>
              </a:spcAft>
              <a:defRPr/>
            </a:pPr>
            <a:r>
              <a:rPr lang="zh-CN" altLang="en-US" sz="2400" b="1">
                <a:solidFill>
                  <a:srgbClr val="FF0000"/>
                </a:solidFill>
              </a:rPr>
              <a:t>路径管理</a:t>
            </a:r>
          </a:p>
        </p:txBody>
      </p:sp>
      <p:sp>
        <p:nvSpPr>
          <p:cNvPr id="10" name="任意多边形 9"/>
          <p:cNvSpPr/>
          <p:nvPr/>
        </p:nvSpPr>
        <p:spPr>
          <a:xfrm>
            <a:off x="7037362" y="4363771"/>
            <a:ext cx="364962" cy="304135"/>
          </a:xfrm>
          <a:custGeom>
            <a:avLst/>
            <a:gdLst>
              <a:gd name="connsiteX0" fmla="*/ 0 w 304134"/>
              <a:gd name="connsiteY0" fmla="*/ 72992 h 364961"/>
              <a:gd name="connsiteX1" fmla="*/ 152067 w 304134"/>
              <a:gd name="connsiteY1" fmla="*/ 72992 h 364961"/>
              <a:gd name="connsiteX2" fmla="*/ 152067 w 304134"/>
              <a:gd name="connsiteY2" fmla="*/ 0 h 364961"/>
              <a:gd name="connsiteX3" fmla="*/ 304134 w 304134"/>
              <a:gd name="connsiteY3" fmla="*/ 182481 h 364961"/>
              <a:gd name="connsiteX4" fmla="*/ 152067 w 304134"/>
              <a:gd name="connsiteY4" fmla="*/ 364961 h 364961"/>
              <a:gd name="connsiteX5" fmla="*/ 152067 w 304134"/>
              <a:gd name="connsiteY5" fmla="*/ 291969 h 364961"/>
              <a:gd name="connsiteX6" fmla="*/ 0 w 304134"/>
              <a:gd name="connsiteY6" fmla="*/ 291969 h 364961"/>
              <a:gd name="connsiteX7" fmla="*/ 0 w 304134"/>
              <a:gd name="connsiteY7" fmla="*/ 72992 h 364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134" h="364961">
                <a:moveTo>
                  <a:pt x="243307" y="1"/>
                </a:moveTo>
                <a:lnTo>
                  <a:pt x="243307" y="182481"/>
                </a:lnTo>
                <a:lnTo>
                  <a:pt x="304134" y="182481"/>
                </a:lnTo>
                <a:lnTo>
                  <a:pt x="152067" y="364960"/>
                </a:lnTo>
                <a:lnTo>
                  <a:pt x="0" y="182481"/>
                </a:lnTo>
                <a:lnTo>
                  <a:pt x="60827" y="182481"/>
                </a:lnTo>
                <a:lnTo>
                  <a:pt x="60827" y="1"/>
                </a:lnTo>
                <a:lnTo>
                  <a:pt x="243307" y="1"/>
                </a:lnTo>
                <a:close/>
              </a:path>
            </a:pathLst>
          </a:cu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2993" tIns="0" rIns="72992" bIns="91241" spcCol="1270" anchor="ctr"/>
          <a:lstStyle/>
          <a:p>
            <a:pPr algn="ctr" defTabSz="711200">
              <a:lnSpc>
                <a:spcPct val="90000"/>
              </a:lnSpc>
              <a:spcAft>
                <a:spcPct val="35000"/>
              </a:spcAft>
              <a:defRPr/>
            </a:pPr>
            <a:endParaRPr lang="zh-CN" altLang="en-US" sz="1600"/>
          </a:p>
        </p:txBody>
      </p:sp>
      <p:sp>
        <p:nvSpPr>
          <p:cNvPr id="11" name="任意多边形 10"/>
          <p:cNvSpPr/>
          <p:nvPr/>
        </p:nvSpPr>
        <p:spPr>
          <a:xfrm>
            <a:off x="6489920" y="4718595"/>
            <a:ext cx="1459846" cy="811025"/>
          </a:xfrm>
          <a:custGeom>
            <a:avLst/>
            <a:gdLst>
              <a:gd name="connsiteX0" fmla="*/ 0 w 1459846"/>
              <a:gd name="connsiteY0" fmla="*/ 81103 h 811025"/>
              <a:gd name="connsiteX1" fmla="*/ 81103 w 1459846"/>
              <a:gd name="connsiteY1" fmla="*/ 0 h 811025"/>
              <a:gd name="connsiteX2" fmla="*/ 1378744 w 1459846"/>
              <a:gd name="connsiteY2" fmla="*/ 0 h 811025"/>
              <a:gd name="connsiteX3" fmla="*/ 1459847 w 1459846"/>
              <a:gd name="connsiteY3" fmla="*/ 81103 h 811025"/>
              <a:gd name="connsiteX4" fmla="*/ 1459846 w 1459846"/>
              <a:gd name="connsiteY4" fmla="*/ 729923 h 811025"/>
              <a:gd name="connsiteX5" fmla="*/ 1378743 w 1459846"/>
              <a:gd name="connsiteY5" fmla="*/ 811026 h 811025"/>
              <a:gd name="connsiteX6" fmla="*/ 81103 w 1459846"/>
              <a:gd name="connsiteY6" fmla="*/ 811025 h 811025"/>
              <a:gd name="connsiteX7" fmla="*/ 0 w 1459846"/>
              <a:gd name="connsiteY7" fmla="*/ 729922 h 811025"/>
              <a:gd name="connsiteX8" fmla="*/ 0 w 1459846"/>
              <a:gd name="connsiteY8" fmla="*/ 81103 h 81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846" h="811025">
                <a:moveTo>
                  <a:pt x="0" y="81103"/>
                </a:moveTo>
                <a:cubicBezTo>
                  <a:pt x="0" y="36311"/>
                  <a:pt x="36311" y="0"/>
                  <a:pt x="81103" y="0"/>
                </a:cubicBezTo>
                <a:lnTo>
                  <a:pt x="1378744" y="0"/>
                </a:lnTo>
                <a:cubicBezTo>
                  <a:pt x="1423536" y="0"/>
                  <a:pt x="1459847" y="36311"/>
                  <a:pt x="1459847" y="81103"/>
                </a:cubicBezTo>
                <a:cubicBezTo>
                  <a:pt x="1459847" y="297376"/>
                  <a:pt x="1459846" y="513650"/>
                  <a:pt x="1459846" y="729923"/>
                </a:cubicBezTo>
                <a:cubicBezTo>
                  <a:pt x="1459846" y="774715"/>
                  <a:pt x="1423535" y="811026"/>
                  <a:pt x="1378743" y="811026"/>
                </a:cubicBezTo>
                <a:lnTo>
                  <a:pt x="81103" y="811025"/>
                </a:lnTo>
                <a:cubicBezTo>
                  <a:pt x="36311" y="811025"/>
                  <a:pt x="0" y="774714"/>
                  <a:pt x="0" y="729922"/>
                </a:cubicBezTo>
                <a:lnTo>
                  <a:pt x="0" y="8110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15194" tIns="115194" rIns="115194" bIns="115194" spcCol="1270" anchor="ctr"/>
          <a:lstStyle/>
          <a:p>
            <a:pPr algn="ctr" defTabSz="1066800">
              <a:lnSpc>
                <a:spcPct val="90000"/>
              </a:lnSpc>
              <a:spcAft>
                <a:spcPct val="35000"/>
              </a:spcAft>
              <a:defRPr/>
            </a:pPr>
            <a:r>
              <a:rPr lang="zh-CN" altLang="en-US" sz="2400" b="1">
                <a:solidFill>
                  <a:srgbClr val="FF0000"/>
                </a:solidFill>
              </a:rPr>
              <a:t>输出判决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nodeType="afterGroup">
                            <p:stCondLst>
                              <p:cond delay="1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nodeType="afterGroup">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nodeType="afterGroup">
                            <p:stCondLst>
                              <p:cond delay="25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
  <TotalTime>1532</TotalTime>
  <Pages>0</Pages>
  <Words>1459</Words>
  <Characters>0</Characters>
  <Application>Microsoft Office PowerPoint</Application>
  <DocSecurity>0</DocSecurity>
  <PresentationFormat>全屏显示(4:3)</PresentationFormat>
  <Lines>0</Lines>
  <Paragraphs>236</Paragraphs>
  <Slides>15</Slides>
  <Notes>1</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默认设计模板</vt:lpstr>
      <vt:lpstr>跋涉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lichao</cp:lastModifiedBy>
  <cp:revision>130</cp:revision>
  <cp:lastPrinted>1601-01-01T00:00:00Z</cp:lastPrinted>
  <dcterms:created xsi:type="dcterms:W3CDTF">1601-01-01T00:00:00Z</dcterms:created>
  <dcterms:modified xsi:type="dcterms:W3CDTF">2011-06-10T03:41:49Z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2052-6.6.0.2461</vt:lpwstr>
  </property>
</Properties>
</file>