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7cf4253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67cf4253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67cf4253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67cf4253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2a383ece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2a383ece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a383ece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a383ece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a383ece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2a383ece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2a383ece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2a383ece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a383ece6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2a383ece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7cf4253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7cf4253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67cf4253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67cf4253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67cf4253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67cf425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2a383ece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2a383ece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67cf4253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67cf4253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cf4253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67cf4253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67cf4253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67cf4253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684eaa8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684eaa8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Verifying The DDOS Resiliency Of CCNs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Jack Wilburn, Leo Kell, and Dalton Clift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results - IP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513" y="1017725"/>
            <a:ext cx="4706975" cy="3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results - Cache 50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375" y="1017725"/>
            <a:ext cx="471923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results - Cache 100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00" y="1017725"/>
            <a:ext cx="465220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results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were able to reduce the impact of DDoS attacks (less load)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With certain cache setups, the server is entirely isolated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CCN works as advertised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Clients can request unique data that doesn’t exist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Causes large PIT and lots of upstream packets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Paper suggests rate limiting, we could run our experiment in that mode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Van Jacobson, Diana K. Smetters, James D. Thornton, Michael Plass, Nick Briggs, and Rebecca Braynard. 2012. Networking named content. Commun. ACM 55, 1 (January 2012), 117–124. https://doi.org/10.1145/2063176.2063204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Ontje Lünsdorf and Stefan Scherfke, SimPy, (2002-2022), GitLab repository, https://gitlab.com/team-SimPy/SimPy/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Hassan Kibirige, et al. (2021). has2k1/plotnine: v0.8.0 (v0.8.0). Zenodo. https://doi.org/10.5281/zenodo.4636791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Kelson Lawrence, Kailin Acheson, and Delana Hallstedt. Back to the Basics: Networks and Topologies. https://blog.boson.com/bid/87993/Back-to-the-Basics-Networks-and-Topologies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CCN?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CCN?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CCN: Content Centric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Completely</a:t>
            </a:r>
            <a:r>
              <a:rPr lang="en-GB"/>
              <a:t> </a:t>
            </a:r>
            <a:r>
              <a:rPr lang="en-GB"/>
              <a:t>Different</a:t>
            </a:r>
            <a:r>
              <a:rPr lang="en-GB"/>
              <a:t> Approach Than IP Based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Content Caching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is requested via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Content has unique identifiers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Name resolving no longer needed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traffic is directed by the content requested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 need to reach across entire network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CCN?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Two Types of Packets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Interest (Request)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 (Response)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Routing Process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FIB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Forwarding</a:t>
            </a:r>
            <a:r>
              <a:rPr lang="en-GB"/>
              <a:t> Information Base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PIT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Pending </a:t>
            </a:r>
            <a:r>
              <a:rPr lang="en-GB"/>
              <a:t>Interest Table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Threat Model 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DDoS </a:t>
            </a:r>
            <a:r>
              <a:rPr lang="en-GB"/>
              <a:t>Resiliency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Network Traffic is Greatly Reduced by Design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Route Changes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Much shorter routes taken overall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Cached content prevents DDoS close to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How does a CCN respond to DDoS compared to IP Based Networking?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we make?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we make?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Discrete event simulation in Python using SimPy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Our simulation contains a Node class to represent CCN clients, routers, and servers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 Node class has the following attributes: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Dictionary of immediate neighbors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FIFO queue of incoming packets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Pending interests table (PIT) used to consolidate requests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Content Cache that uses LRU eviction policy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FIB to forward requests to the most appropriate neighbor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To initialize FIB/routing tables: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We use modified Bellman-Ford/Routing Information Protocol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Each node broadcasts its known content paths and associated hop distance to neighbor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we make?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the simulation works: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Each network node runs a separate process (using SimPy)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Routers and servers process one request or response packet per time step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 clients send out a new request packet on a fixed time step interval (simulates DDoS)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Simulation complets after a set number of timesteps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is recorded throughout the simulation: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Routers and Servers record their incoming packet queue length at each time step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Clients record all outbound and inbound packet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we make?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Final simulation uses a star network topology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Server is at the tree root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Clients make up the outer leaves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Each cluster of clients is connected to a shared router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Server </a:t>
            </a:r>
            <a:r>
              <a:rPr lang="en-GB"/>
              <a:t>contains</a:t>
            </a:r>
            <a:r>
              <a:rPr lang="en-GB"/>
              <a:t> 100 content path/data pairs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Router cache sizes vary between 0 and 100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Optional “IP mode” sets cache size to 0 and disables PIT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Clients send out a random data request every 3 time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Simulation run for 20,000 time steps</a:t>
            </a:r>
            <a:endParaRPr/>
          </a:p>
        </p:txBody>
      </p:sp>
      <p:pic>
        <p:nvPicPr>
          <p:cNvPr descr="https://blog.boson.com/hs-fs/hub/70217/file-27052587-png/images/9_-_extended_star_topology.png"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100" y="562872"/>
            <a:ext cx="2665975" cy="22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5671375" y="2768075"/>
            <a:ext cx="302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</a:rPr>
              <a:t>https://blog.boson.com/hs-fs/hub/70217/file-27052587-png/images/9_-_extended_star_topology.png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6789475" y="1240750"/>
            <a:ext cx="79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Server</a:t>
            </a:r>
            <a:endParaRPr sz="1100"/>
          </a:p>
        </p:txBody>
      </p:sp>
      <p:sp>
        <p:nvSpPr>
          <p:cNvPr id="105" name="Google Shape;105;p21"/>
          <p:cNvSpPr txBox="1"/>
          <p:nvPr/>
        </p:nvSpPr>
        <p:spPr>
          <a:xfrm>
            <a:off x="6200425" y="1731350"/>
            <a:ext cx="63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Router</a:t>
            </a:r>
            <a:endParaRPr sz="900"/>
          </a:p>
        </p:txBody>
      </p:sp>
      <p:sp>
        <p:nvSpPr>
          <p:cNvPr id="106" name="Google Shape;106;p21"/>
          <p:cNvSpPr txBox="1"/>
          <p:nvPr/>
        </p:nvSpPr>
        <p:spPr>
          <a:xfrm>
            <a:off x="7492075" y="1731350"/>
            <a:ext cx="63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Router</a:t>
            </a:r>
            <a:endParaRPr sz="900"/>
          </a:p>
        </p:txBody>
      </p:sp>
      <p:sp>
        <p:nvSpPr>
          <p:cNvPr id="107" name="Google Shape;107;p21"/>
          <p:cNvSpPr/>
          <p:nvPr/>
        </p:nvSpPr>
        <p:spPr>
          <a:xfrm>
            <a:off x="6668875" y="1339350"/>
            <a:ext cx="823200" cy="50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8039100" y="1663350"/>
            <a:ext cx="79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Client</a:t>
            </a:r>
            <a:endParaRPr sz="800"/>
          </a:p>
        </p:txBody>
      </p:sp>
      <p:sp>
        <p:nvSpPr>
          <p:cNvPr id="109" name="Google Shape;109;p21"/>
          <p:cNvSpPr txBox="1"/>
          <p:nvPr/>
        </p:nvSpPr>
        <p:spPr>
          <a:xfrm>
            <a:off x="6563175" y="888100"/>
            <a:ext cx="63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Router</a:t>
            </a:r>
            <a:endParaRPr sz="900"/>
          </a:p>
        </p:txBody>
      </p:sp>
      <p:sp>
        <p:nvSpPr>
          <p:cNvPr id="110" name="Google Shape;110;p21"/>
          <p:cNvSpPr txBox="1"/>
          <p:nvPr/>
        </p:nvSpPr>
        <p:spPr>
          <a:xfrm>
            <a:off x="7120575" y="888100"/>
            <a:ext cx="63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Router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