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3" r:id="rId1"/>
    <p:sldMasterId id="2147483734" r:id="rId2"/>
    <p:sldMasterId id="2147483735" r:id="rId3"/>
    <p:sldMasterId id="2147483736" r:id="rId4"/>
    <p:sldMasterId id="2147483739" r:id="rId5"/>
  </p:sldMasterIdLst>
  <p:notesMasterIdLst>
    <p:notesMasterId r:id="rId57"/>
  </p:notesMasterIdLst>
  <p:sldIdLst>
    <p:sldId id="256" r:id="rId6"/>
    <p:sldId id="258" r:id="rId7"/>
    <p:sldId id="259" r:id="rId8"/>
    <p:sldId id="260" r:id="rId9"/>
    <p:sldId id="261" r:id="rId10"/>
    <p:sldId id="262" r:id="rId11"/>
    <p:sldId id="263" r:id="rId12"/>
    <p:sldId id="264" r:id="rId13"/>
    <p:sldId id="400" r:id="rId14"/>
    <p:sldId id="401" r:id="rId15"/>
    <p:sldId id="402" r:id="rId16"/>
    <p:sldId id="265" r:id="rId17"/>
    <p:sldId id="403" r:id="rId18"/>
    <p:sldId id="266" r:id="rId19"/>
    <p:sldId id="267" r:id="rId20"/>
    <p:sldId id="268" r:id="rId21"/>
    <p:sldId id="269" r:id="rId22"/>
    <p:sldId id="270" r:id="rId23"/>
    <p:sldId id="271" r:id="rId24"/>
    <p:sldId id="272" r:id="rId25"/>
    <p:sldId id="273" r:id="rId26"/>
    <p:sldId id="274" r:id="rId27"/>
    <p:sldId id="275" r:id="rId28"/>
    <p:sldId id="404" r:id="rId29"/>
    <p:sldId id="40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99" r:id="rId55"/>
    <p:sldId id="304" r:id="rId56"/>
  </p:sldIdLst>
  <p:sldSz cx="10972800" cy="6172200"/>
  <p:notesSz cx="7010400" cy="9296400"/>
  <p:embeddedFontLst>
    <p:embeddedFont>
      <p:font typeface="Consolas" panose="020B0609020204030204" pitchFamily="49" charset="0"/>
      <p:regular r:id="rId58"/>
      <p:bold r:id="rId59"/>
      <p:italic r:id="rId60"/>
      <p:boldItalic r:id="rId61"/>
    </p:embeddedFont>
    <p:embeddedFont>
      <p:font typeface="Questrial" panose="020B0600000101010101" charset="0"/>
      <p:regular r:id="rId62"/>
    </p:embeddedFont>
    <p:embeddedFont>
      <p:font typeface="Trebuchet MS" panose="020B0603020202020204" pitchFamily="34"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944">
          <p15:clr>
            <a:srgbClr val="A4A3A4"/>
          </p15:clr>
        </p15:guide>
        <p15:guide id="2" pos="34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874" autoAdjust="0"/>
  </p:normalViewPr>
  <p:slideViewPr>
    <p:cSldViewPr snapToGrid="0">
      <p:cViewPr varScale="1">
        <p:scale>
          <a:sx n="71" d="100"/>
          <a:sy n="71" d="100"/>
        </p:scale>
        <p:origin x="78" y="1056"/>
      </p:cViewPr>
      <p:guideLst>
        <p:guide orient="horz" pos="1944"/>
        <p:guide pos="34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font" Target="fonts/font6.fntdata"/><Relationship Id="rId68"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font" Target="fonts/font1.fntdata"/><Relationship Id="rId66" Type="http://schemas.openxmlformats.org/officeDocument/2006/relationships/font" Target="fonts/font9.fntdata"/><Relationship Id="rId5" Type="http://schemas.openxmlformats.org/officeDocument/2006/relationships/slideMaster" Target="slideMasters/slideMaster5.xml"/><Relationship Id="rId61" Type="http://schemas.openxmlformats.org/officeDocument/2006/relationships/font" Target="fonts/font4.fntdata"/><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font" Target="fonts/font7.fntdata"/><Relationship Id="rId69"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font" Target="fonts/font2.fntdata"/><Relationship Id="rId67"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font" Target="fonts/font5.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notesMaster" Target="notesMasters/notes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font" Target="fonts/font3.fntdata"/><Relationship Id="rId65" Type="http://schemas.openxmlformats.org/officeDocument/2006/relationships/font" Target="fonts/font8.fntdata"/><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theme" Target="../theme/theme6.xml"/><Relationship Id="rId4" Type="http://schemas.openxmlformats.org/officeDocument/2006/relationships/image" Target="../media/image11.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dt" idx="10"/>
          </p:nvPr>
        </p:nvSpPr>
        <p:spPr>
          <a:xfrm>
            <a:off x="330564" y="8831579"/>
            <a:ext cx="3037839" cy="464819"/>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dk1"/>
              </a:buClr>
              <a:buSzPts val="1400"/>
              <a:buFont typeface="Trebuchet MS"/>
              <a:buNone/>
              <a:defRPr sz="1100" b="0" i="0" u="none" strike="noStrike" cap="none">
                <a:solidFill>
                  <a:schemeClr val="dk1"/>
                </a:solidFill>
                <a:latin typeface="Trebuchet MS"/>
                <a:ea typeface="Trebuchet MS"/>
                <a:cs typeface="Trebuchet MS"/>
                <a:sym typeface="Trebuchet MS"/>
              </a:defRPr>
            </a:lvl1pPr>
            <a:lvl2pPr marL="457200" marR="0" lvl="1" indent="0"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Shape 4"/>
          <p:cNvSpPr>
            <a:spLocks noGrp="1" noRot="1" noChangeAspect="1"/>
          </p:cNvSpPr>
          <p:nvPr>
            <p:ph type="sldImg" idx="2"/>
          </p:nvPr>
        </p:nvSpPr>
        <p:spPr>
          <a:xfrm>
            <a:off x="406400" y="696912"/>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 name="Shape 5"/>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lstStyle>
            <a:lvl1pPr marL="457200" marR="0" lvl="0" indent="-228600" algn="l" rtl="0">
              <a:spcBef>
                <a:spcPts val="330"/>
              </a:spcBef>
              <a:spcAft>
                <a:spcPts val="0"/>
              </a:spcAft>
              <a:buClr>
                <a:schemeClr val="dk1"/>
              </a:buClr>
              <a:buSzPts val="1400"/>
              <a:buFont typeface="Trebuchet MS"/>
              <a:buNone/>
              <a:defRPr sz="1100" b="0" i="0" u="none" strike="noStrike" cap="none">
                <a:solidFill>
                  <a:schemeClr val="dk1"/>
                </a:solidFill>
                <a:latin typeface="Trebuchet MS"/>
                <a:ea typeface="Trebuchet MS"/>
                <a:cs typeface="Trebuchet MS"/>
                <a:sym typeface="Trebuchet MS"/>
              </a:defRPr>
            </a:lvl1pPr>
            <a:lvl2pPr marL="914400" marR="0" lvl="1" indent="-228600" algn="l" rtl="0">
              <a:spcBef>
                <a:spcPts val="330"/>
              </a:spcBef>
              <a:spcAft>
                <a:spcPts val="0"/>
              </a:spcAft>
              <a:buClr>
                <a:schemeClr val="dk1"/>
              </a:buClr>
              <a:buSzPts val="1400"/>
              <a:buFont typeface="Trebuchet MS"/>
              <a:buNone/>
              <a:defRPr sz="1100" b="0" i="0" u="none" strike="noStrike" cap="none">
                <a:solidFill>
                  <a:schemeClr val="dk1"/>
                </a:solidFill>
                <a:latin typeface="Trebuchet MS"/>
                <a:ea typeface="Trebuchet MS"/>
                <a:cs typeface="Trebuchet MS"/>
                <a:sym typeface="Trebuchet MS"/>
              </a:defRPr>
            </a:lvl2pPr>
            <a:lvl3pPr marL="1371600" marR="0" lvl="2" indent="-228600" algn="l" rtl="0">
              <a:spcBef>
                <a:spcPts val="330"/>
              </a:spcBef>
              <a:spcAft>
                <a:spcPts val="0"/>
              </a:spcAft>
              <a:buClr>
                <a:schemeClr val="dk1"/>
              </a:buClr>
              <a:buSzPts val="1400"/>
              <a:buFont typeface="Trebuchet MS"/>
              <a:buNone/>
              <a:defRPr sz="1100" b="0" i="0" u="none" strike="noStrike" cap="none">
                <a:solidFill>
                  <a:schemeClr val="dk1"/>
                </a:solidFill>
                <a:latin typeface="Trebuchet MS"/>
                <a:ea typeface="Trebuchet MS"/>
                <a:cs typeface="Trebuchet MS"/>
                <a:sym typeface="Trebuchet MS"/>
              </a:defRPr>
            </a:lvl3pPr>
            <a:lvl4pPr marL="1828800" marR="0" lvl="3" indent="-228600" algn="l" rtl="0">
              <a:spcBef>
                <a:spcPts val="330"/>
              </a:spcBef>
              <a:spcAft>
                <a:spcPts val="0"/>
              </a:spcAft>
              <a:buClr>
                <a:schemeClr val="dk1"/>
              </a:buClr>
              <a:buSzPts val="1400"/>
              <a:buFont typeface="Trebuchet MS"/>
              <a:buNone/>
              <a:defRPr sz="1100" b="0" i="0" u="none" strike="noStrike" cap="none">
                <a:solidFill>
                  <a:schemeClr val="dk1"/>
                </a:solidFill>
                <a:latin typeface="Trebuchet MS"/>
                <a:ea typeface="Trebuchet MS"/>
                <a:cs typeface="Trebuchet MS"/>
                <a:sym typeface="Trebuchet MS"/>
              </a:defRPr>
            </a:lvl4pPr>
            <a:lvl5pPr marL="2286000" marR="0" lvl="4" indent="-228600" algn="l" rtl="0">
              <a:spcBef>
                <a:spcPts val="330"/>
              </a:spcBef>
              <a:spcAft>
                <a:spcPts val="0"/>
              </a:spcAft>
              <a:buClr>
                <a:schemeClr val="dk1"/>
              </a:buClr>
              <a:buSzPts val="1400"/>
              <a:buFont typeface="Trebuchet MS"/>
              <a:buNone/>
              <a:defRPr sz="1100" b="0" i="0" u="none" strike="noStrike" cap="none">
                <a:solidFill>
                  <a:schemeClr val="dk1"/>
                </a:solidFill>
                <a:latin typeface="Trebuchet MS"/>
                <a:ea typeface="Trebuchet MS"/>
                <a:cs typeface="Trebuchet MS"/>
                <a:sym typeface="Trebuchet MS"/>
              </a:defRPr>
            </a:lvl5pPr>
            <a:lvl6pPr marL="2743200" marR="0" lvl="5"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6" name="Shape 6"/>
          <p:cNvSpPr txBox="1">
            <a:spLocks noGrp="1"/>
          </p:cNvSpPr>
          <p:nvPr>
            <p:ph type="sldNum" idx="12"/>
          </p:nvPr>
        </p:nvSpPr>
        <p:spPr>
          <a:xfrm>
            <a:off x="3663169" y="8829967"/>
            <a:ext cx="3037839" cy="464819"/>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chemeClr val="dk1"/>
              </a:buClr>
              <a:buFont typeface="Trebuchet MS"/>
              <a:buNone/>
            </a:pPr>
            <a:fld id="{00000000-1234-1234-1234-123412341234}" type="slidenum">
              <a:rPr lang="en-US" sz="1100" b="0" i="0" u="none" strike="noStrike" cap="none">
                <a:solidFill>
                  <a:schemeClr val="dk1"/>
                </a:solidFill>
                <a:latin typeface="Trebuchet MS"/>
                <a:ea typeface="Trebuchet MS"/>
                <a:cs typeface="Trebuchet MS"/>
                <a:sym typeface="Trebuchet MS"/>
              </a:rPr>
              <a:t>‹#›</a:t>
            </a:fld>
            <a:endParaRPr sz="1100" b="0" i="0" u="none" strike="noStrike" cap="none">
              <a:solidFill>
                <a:schemeClr val="dk1"/>
              </a:solidFill>
              <a:latin typeface="Trebuchet MS"/>
              <a:ea typeface="Trebuchet MS"/>
              <a:cs typeface="Trebuchet MS"/>
              <a:sym typeface="Trebuchet MS"/>
            </a:endParaRPr>
          </a:p>
        </p:txBody>
      </p:sp>
      <p:pic>
        <p:nvPicPr>
          <p:cNvPr id="7" name="Shape 7"/>
          <p:cNvPicPr preferRelativeResize="0"/>
          <p:nvPr/>
        </p:nvPicPr>
        <p:blipFill rotWithShape="1">
          <a:blip r:embed="rId2">
            <a:alphaModFix/>
          </a:blip>
          <a:srcRect/>
          <a:stretch/>
        </p:blipFill>
        <p:spPr>
          <a:xfrm>
            <a:off x="406400" y="134205"/>
            <a:ext cx="1366528" cy="507007"/>
          </a:xfrm>
          <a:prstGeom prst="rect">
            <a:avLst/>
          </a:prstGeom>
          <a:noFill/>
          <a:ln>
            <a:noFill/>
          </a:ln>
        </p:spPr>
      </p:pic>
      <p:grpSp>
        <p:nvGrpSpPr>
          <p:cNvPr id="8" name="Shape 8"/>
          <p:cNvGrpSpPr/>
          <p:nvPr/>
        </p:nvGrpSpPr>
        <p:grpSpPr>
          <a:xfrm>
            <a:off x="5591137" y="190608"/>
            <a:ext cx="1044424" cy="351480"/>
            <a:chOff x="2604423" y="247812"/>
            <a:chExt cx="1379963" cy="464400"/>
          </a:xfrm>
        </p:grpSpPr>
        <p:pic>
          <p:nvPicPr>
            <p:cNvPr id="9" name="Shape 9"/>
            <p:cNvPicPr preferRelativeResize="0"/>
            <p:nvPr/>
          </p:nvPicPr>
          <p:blipFill rotWithShape="1">
            <a:blip r:embed="rId3">
              <a:alphaModFix/>
            </a:blip>
            <a:srcRect/>
            <a:stretch/>
          </p:blipFill>
          <p:spPr>
            <a:xfrm>
              <a:off x="2604423" y="456585"/>
              <a:ext cx="1379963" cy="255627"/>
            </a:xfrm>
            <a:prstGeom prst="rect">
              <a:avLst/>
            </a:prstGeom>
            <a:noFill/>
            <a:ln>
              <a:noFill/>
            </a:ln>
          </p:spPr>
        </p:pic>
        <p:pic>
          <p:nvPicPr>
            <p:cNvPr id="10" name="Shape 10"/>
            <p:cNvPicPr preferRelativeResize="0"/>
            <p:nvPr/>
          </p:nvPicPr>
          <p:blipFill rotWithShape="1">
            <a:blip r:embed="rId4">
              <a:alphaModFix/>
            </a:blip>
            <a:srcRect/>
            <a:stretch/>
          </p:blipFill>
          <p:spPr>
            <a:xfrm>
              <a:off x="2683155" y="247812"/>
              <a:ext cx="782595" cy="216129"/>
            </a:xfrm>
            <a:prstGeom prst="rect">
              <a:avLst/>
            </a:prstGeom>
            <a:noFill/>
            <a:ln>
              <a:noFill/>
            </a:ln>
          </p:spPr>
        </p:pic>
      </p:grpSp>
    </p:spTree>
    <p:extLst>
      <p:ext uri="{BB962C8B-B14F-4D97-AF65-F5344CB8AC3E}">
        <p14:creationId xmlns:p14="http://schemas.microsoft.com/office/powerpoint/2010/main" val="6238907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youtube.com/watch?v=7meUnPoFBI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Shape 572"/>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3" name="Shape 573"/>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Trebuchet MS"/>
              <a:buNone/>
            </a:pPr>
            <a:endParaRPr sz="1100" b="0" i="0" u="none" strike="noStrike" cap="none">
              <a:solidFill>
                <a:schemeClr val="dk1"/>
              </a:solidFill>
              <a:latin typeface="Trebuchet MS"/>
              <a:ea typeface="Trebuchet MS"/>
              <a:cs typeface="Trebuchet MS"/>
              <a:sym typeface="Trebuchet MS"/>
            </a:endParaRPr>
          </a:p>
        </p:txBody>
      </p:sp>
      <p:sp>
        <p:nvSpPr>
          <p:cNvPr id="574" name="Shape 574"/>
          <p:cNvSpPr txBox="1">
            <a:spLocks noGrp="1"/>
          </p:cNvSpPr>
          <p:nvPr>
            <p:ph type="sldNum" idx="12"/>
          </p:nvPr>
        </p:nvSpPr>
        <p:spPr>
          <a:xfrm>
            <a:off x="3663169" y="8829967"/>
            <a:ext cx="3037839" cy="464819"/>
          </a:xfrm>
          <a:prstGeom prst="rect">
            <a:avLst/>
          </a:prstGeom>
          <a:noFill/>
          <a:ln>
            <a:noFill/>
          </a:ln>
        </p:spPr>
        <p:txBody>
          <a:bodyPr spcFirstLastPara="1" wrap="square" lIns="93175" tIns="46575" rIns="93175" bIns="46575" anchor="ctr" anchorCtr="0">
            <a:noAutofit/>
          </a:bodyPr>
          <a:lstStyle/>
          <a:p>
            <a:pPr marL="0" marR="0" lvl="0" indent="0" algn="l" rtl="0">
              <a:lnSpc>
                <a:spcPct val="100000"/>
              </a:lnSpc>
              <a:spcBef>
                <a:spcPts val="0"/>
              </a:spcBef>
              <a:spcAft>
                <a:spcPts val="0"/>
              </a:spcAft>
              <a:buClr>
                <a:srgbClr val="000000"/>
              </a:buClr>
              <a:buFont typeface="Arial"/>
              <a:buNone/>
            </a:pPr>
            <a:fld id="{00000000-1234-1234-1234-123412341234}" type="slidenum">
              <a:rPr lang="en-US" sz="1400" b="0" i="0" u="none" strike="noStrike" cap="none">
                <a:solidFill>
                  <a:srgbClr val="000000"/>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025740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Shape 648"/>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Trebuchet MS"/>
              <a:buNone/>
            </a:pPr>
            <a:r>
              <a:rPr lang="en-US" sz="1100" b="0" i="0" u="none" strike="noStrike" cap="none">
                <a:solidFill>
                  <a:schemeClr val="dk1"/>
                </a:solidFill>
                <a:latin typeface="Trebuchet MS"/>
                <a:ea typeface="Trebuchet MS"/>
                <a:cs typeface="Trebuchet MS"/>
                <a:sym typeface="Trebuchet MS"/>
              </a:rPr>
              <a:t>Image classification would tell us that we are looking at an image of a heart</a:t>
            </a:r>
            <a:endParaRPr/>
          </a:p>
          <a:p>
            <a:pPr marL="0" marR="0" lvl="0" indent="0" algn="l" rtl="0">
              <a:spcBef>
                <a:spcPts val="0"/>
              </a:spcBef>
              <a:spcAft>
                <a:spcPts val="0"/>
              </a:spcAft>
              <a:buClr>
                <a:schemeClr val="dk1"/>
              </a:buClr>
              <a:buFont typeface="Trebuchet MS"/>
              <a:buNone/>
            </a:pPr>
            <a:endParaRPr sz="1100" b="0" i="0" u="none" strike="noStrike" cap="none">
              <a:solidFill>
                <a:schemeClr val="dk1"/>
              </a:solidFill>
              <a:latin typeface="Trebuchet MS"/>
              <a:ea typeface="Trebuchet MS"/>
              <a:cs typeface="Trebuchet MS"/>
              <a:sym typeface="Trebuchet MS"/>
            </a:endParaRPr>
          </a:p>
          <a:p>
            <a:pPr marL="0" marR="0" lvl="0" indent="0" algn="l" rtl="0">
              <a:spcBef>
                <a:spcPts val="0"/>
              </a:spcBef>
              <a:spcAft>
                <a:spcPts val="0"/>
              </a:spcAft>
              <a:buClr>
                <a:schemeClr val="dk1"/>
              </a:buClr>
              <a:buFont typeface="Trebuchet MS"/>
              <a:buNone/>
            </a:pPr>
            <a:r>
              <a:rPr lang="en-US" sz="1100" b="0" i="0" u="none" strike="noStrike" cap="none">
                <a:solidFill>
                  <a:schemeClr val="dk1"/>
                </a:solidFill>
                <a:latin typeface="Trebuchet MS"/>
                <a:ea typeface="Trebuchet MS"/>
                <a:cs typeface="Trebuchet MS"/>
                <a:sym typeface="Trebuchet MS"/>
              </a:rPr>
              <a:t>Image segmentation tells us where the LV is in the image of the heart</a:t>
            </a:r>
            <a:endParaRPr/>
          </a:p>
          <a:p>
            <a:pPr marL="0" marR="0" lvl="0" indent="0" algn="l" rtl="0">
              <a:spcBef>
                <a:spcPts val="0"/>
              </a:spcBef>
              <a:spcAft>
                <a:spcPts val="0"/>
              </a:spcAft>
              <a:buClr>
                <a:schemeClr val="dk1"/>
              </a:buClr>
              <a:buFont typeface="Trebuchet MS"/>
              <a:buNone/>
            </a:pPr>
            <a:endParaRPr sz="1100" b="0" i="0" u="none" strike="noStrike" cap="none">
              <a:solidFill>
                <a:schemeClr val="dk1"/>
              </a:solidFill>
              <a:latin typeface="Trebuchet MS"/>
              <a:ea typeface="Trebuchet MS"/>
              <a:cs typeface="Trebuchet MS"/>
              <a:sym typeface="Trebuchet MS"/>
            </a:endParaRPr>
          </a:p>
          <a:p>
            <a:pPr marL="0" marR="0" lvl="0" indent="0" algn="l" rtl="0">
              <a:spcBef>
                <a:spcPts val="0"/>
              </a:spcBef>
              <a:spcAft>
                <a:spcPts val="0"/>
              </a:spcAft>
              <a:buClr>
                <a:schemeClr val="dk1"/>
              </a:buClr>
              <a:buFont typeface="Trebuchet MS"/>
              <a:buNone/>
            </a:pPr>
            <a:r>
              <a:rPr lang="en-US" sz="1100" b="0" i="0" u="none" strike="noStrike" cap="none">
                <a:solidFill>
                  <a:schemeClr val="dk1"/>
                </a:solidFill>
                <a:latin typeface="Trebuchet MS"/>
                <a:ea typeface="Trebuchet MS"/>
                <a:cs typeface="Trebuchet MS"/>
                <a:sym typeface="Trebuchet MS"/>
              </a:rPr>
              <a:t>Image segmentation uses pixel classification to identify where the presence of an object exists in an image (assuming the object exist in the image)</a:t>
            </a:r>
            <a:endParaRPr/>
          </a:p>
          <a:p>
            <a:pPr marL="0" marR="0" lvl="0" indent="0" algn="l" rtl="0">
              <a:spcBef>
                <a:spcPts val="0"/>
              </a:spcBef>
              <a:spcAft>
                <a:spcPts val="0"/>
              </a:spcAft>
              <a:buClr>
                <a:schemeClr val="dk1"/>
              </a:buClr>
              <a:buFont typeface="Trebuchet MS"/>
              <a:buNone/>
            </a:pPr>
            <a:endParaRPr sz="1100" b="0" i="0" u="none" strike="noStrike" cap="none">
              <a:solidFill>
                <a:schemeClr val="dk1"/>
              </a:solidFill>
              <a:latin typeface="Trebuchet MS"/>
              <a:ea typeface="Trebuchet MS"/>
              <a:cs typeface="Trebuchet MS"/>
              <a:sym typeface="Trebuchet MS"/>
            </a:endParaRPr>
          </a:p>
          <a:p>
            <a:pPr marL="0" marR="0" lvl="0" indent="0" algn="l" rtl="0">
              <a:spcBef>
                <a:spcPts val="0"/>
              </a:spcBef>
              <a:spcAft>
                <a:spcPts val="0"/>
              </a:spcAft>
              <a:buClr>
                <a:schemeClr val="dk1"/>
              </a:buClr>
              <a:buFont typeface="Trebuchet MS"/>
              <a:buNone/>
            </a:pPr>
            <a:r>
              <a:rPr lang="en-US" sz="1100" b="0" i="0" u="none" strike="noStrike" cap="none">
                <a:solidFill>
                  <a:schemeClr val="dk1"/>
                </a:solidFill>
                <a:latin typeface="Trebuchet MS"/>
                <a:ea typeface="Trebuchet MS"/>
                <a:cs typeface="Trebuchet MS"/>
                <a:sym typeface="Trebuchet MS"/>
              </a:rPr>
              <a:t>Each pixel has a class (!LV or LV) so that the location of the LV can be determined.</a:t>
            </a:r>
            <a:endParaRPr sz="1100" b="0" i="0" u="none" strike="noStrike" cap="none">
              <a:solidFill>
                <a:schemeClr val="dk1"/>
              </a:solidFill>
              <a:latin typeface="Trebuchet MS"/>
              <a:ea typeface="Trebuchet MS"/>
              <a:cs typeface="Trebuchet MS"/>
              <a:sym typeface="Trebuchet MS"/>
            </a:endParaRPr>
          </a:p>
        </p:txBody>
      </p:sp>
      <p:sp>
        <p:nvSpPr>
          <p:cNvPr id="649" name="Shape 649"/>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9813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Shape 655"/>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Trebuchet MS"/>
              <a:buNone/>
            </a:pPr>
            <a:endParaRPr sz="1100" b="0" i="0" u="none" strike="noStrike" cap="none">
              <a:solidFill>
                <a:schemeClr val="dk1"/>
              </a:solidFill>
              <a:latin typeface="Trebuchet MS"/>
              <a:ea typeface="Trebuchet MS"/>
              <a:cs typeface="Trebuchet MS"/>
              <a:sym typeface="Trebuchet MS"/>
            </a:endParaRPr>
          </a:p>
        </p:txBody>
      </p:sp>
      <p:sp>
        <p:nvSpPr>
          <p:cNvPr id="656" name="Shape 656"/>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70529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Shape 660"/>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1" name="Shape 661"/>
          <p:cNvSpPr txBox="1">
            <a:spLocks noGrp="1"/>
          </p:cNvSpPr>
          <p:nvPr>
            <p:ph type="body" idx="1"/>
          </p:nvPr>
        </p:nvSpPr>
        <p:spPr>
          <a:xfrm>
            <a:off x="701039" y="4415789"/>
            <a:ext cx="5608319" cy="4183379"/>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0"/>
              </a:spcBef>
              <a:spcAft>
                <a:spcPts val="0"/>
              </a:spcAft>
              <a:buClr>
                <a:schemeClr val="dk1"/>
              </a:buClr>
              <a:buFont typeface="Trebuchet MS"/>
              <a:buNone/>
            </a:pPr>
            <a:r>
              <a:rPr lang="en-US" sz="1100" b="0" i="0" u="none" strike="noStrike" cap="none">
                <a:solidFill>
                  <a:schemeClr val="dk1"/>
                </a:solidFill>
                <a:latin typeface="Trebuchet MS"/>
                <a:ea typeface="Trebuchet MS"/>
                <a:cs typeface="Trebuchet MS"/>
                <a:sym typeface="Trebuchet MS"/>
              </a:rPr>
              <a:t>DNNs are complex</a:t>
            </a:r>
            <a:endParaRPr/>
          </a:p>
          <a:p>
            <a:pPr marL="0" marR="0" lvl="0" indent="0" algn="l" rtl="0">
              <a:lnSpc>
                <a:spcPct val="100000"/>
              </a:lnSpc>
              <a:spcBef>
                <a:spcPts val="0"/>
              </a:spcBef>
              <a:spcAft>
                <a:spcPts val="0"/>
              </a:spcAft>
              <a:buClr>
                <a:schemeClr val="dk1"/>
              </a:buClr>
              <a:buFont typeface="Trebuchet MS"/>
              <a:buNone/>
            </a:pPr>
            <a:r>
              <a:rPr lang="en-US" sz="1100" b="0" i="0" u="none" strike="noStrike" cap="none">
                <a:solidFill>
                  <a:schemeClr val="dk1"/>
                </a:solidFill>
                <a:latin typeface="Trebuchet MS"/>
                <a:ea typeface="Trebuchet MS"/>
                <a:cs typeface="Trebuchet MS"/>
                <a:sym typeface="Trebuchet MS"/>
              </a:rPr>
              <a:t>	Coding them would be impractical</a:t>
            </a:r>
            <a:endParaRPr/>
          </a:p>
          <a:p>
            <a:pPr marL="0" marR="0" lvl="0" indent="0" algn="l" rtl="0">
              <a:lnSpc>
                <a:spcPct val="100000"/>
              </a:lnSpc>
              <a:spcBef>
                <a:spcPts val="0"/>
              </a:spcBef>
              <a:spcAft>
                <a:spcPts val="0"/>
              </a:spcAft>
              <a:buClr>
                <a:schemeClr val="dk1"/>
              </a:buClr>
              <a:buFont typeface="Trebuchet MS"/>
              <a:buNone/>
            </a:pPr>
            <a:r>
              <a:rPr lang="en-US" sz="1100" b="0" i="0" u="none" strike="noStrike" cap="none">
                <a:solidFill>
                  <a:schemeClr val="dk1"/>
                </a:solidFill>
                <a:latin typeface="Trebuchet MS"/>
                <a:ea typeface="Trebuchet MS"/>
                <a:cs typeface="Trebuchet MS"/>
                <a:sym typeface="Trebuchet MS"/>
              </a:rPr>
              <a:t>	Graph approach makes it much easier and faster to architect a DNN</a:t>
            </a:r>
            <a:endParaRPr/>
          </a:p>
          <a:p>
            <a:pPr marL="0" marR="0" lvl="0" indent="0" algn="l" rtl="0">
              <a:lnSpc>
                <a:spcPct val="100000"/>
              </a:lnSpc>
              <a:spcBef>
                <a:spcPts val="0"/>
              </a:spcBef>
              <a:spcAft>
                <a:spcPts val="0"/>
              </a:spcAft>
              <a:buClr>
                <a:schemeClr val="dk1"/>
              </a:buClr>
              <a:buFont typeface="Trebuchet MS"/>
              <a:buNone/>
            </a:pPr>
            <a:endParaRPr sz="11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US" sz="1100" b="0" i="0" u="none" strike="noStrike" cap="none">
                <a:solidFill>
                  <a:schemeClr val="dk1"/>
                </a:solidFill>
                <a:latin typeface="Trebuchet MS"/>
                <a:ea typeface="Trebuchet MS"/>
                <a:cs typeface="Trebuchet MS"/>
                <a:sym typeface="Trebuchet MS"/>
              </a:rPr>
              <a:t>YouTube video by Martin Wicke:  </a:t>
            </a:r>
            <a:r>
              <a:rPr lang="en-US" sz="1100" b="0" i="0" u="sng" strike="noStrike" cap="none">
                <a:solidFill>
                  <a:schemeClr val="hlink"/>
                </a:solidFill>
                <a:latin typeface="Trebuchet MS"/>
                <a:ea typeface="Trebuchet MS"/>
                <a:cs typeface="Trebuchet MS"/>
                <a:sym typeface="Trebuchet MS"/>
                <a:hlinkClick r:id="rId3"/>
              </a:rPr>
              <a:t>https://www.youtube.com/watch?v=7meUnPoFBIs</a:t>
            </a:r>
            <a:endParaRPr sz="1100" b="0" i="0" u="sng"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endParaRPr sz="1100" b="0" i="0" u="sng"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endParaRPr sz="1100" b="0" i="0" u="none" strike="noStrike" cap="none">
              <a:solidFill>
                <a:schemeClr val="dk1"/>
              </a:solidFill>
              <a:latin typeface="Trebuchet MS"/>
              <a:ea typeface="Trebuchet MS"/>
              <a:cs typeface="Trebuchet MS"/>
              <a:sym typeface="Trebuchet MS"/>
            </a:endParaRPr>
          </a:p>
          <a:p>
            <a:pPr marL="0" marR="0" lvl="0" indent="0" algn="l" rtl="0">
              <a:spcBef>
                <a:spcPts val="330"/>
              </a:spcBef>
              <a:spcAft>
                <a:spcPts val="0"/>
              </a:spcAft>
              <a:buClr>
                <a:schemeClr val="dk1"/>
              </a:buClr>
              <a:buFont typeface="Trebuchet MS"/>
              <a:buNone/>
            </a:pPr>
            <a:r>
              <a:rPr lang="en-US" sz="1100" b="0" i="0" u="none" strike="noStrike" cap="none">
                <a:solidFill>
                  <a:schemeClr val="dk1"/>
                </a:solidFill>
                <a:latin typeface="Trebuchet MS"/>
                <a:ea typeface="Trebuchet MS"/>
                <a:cs typeface="Trebuchet MS"/>
                <a:sym typeface="Trebuchet MS"/>
              </a:rPr>
              <a:t>A “tensor” is simply a multi-dimensional array</a:t>
            </a:r>
            <a:endParaRPr/>
          </a:p>
          <a:p>
            <a:pPr marL="0" marR="0" lvl="0" indent="0" algn="l" rtl="0">
              <a:spcBef>
                <a:spcPts val="330"/>
              </a:spcBef>
              <a:spcAft>
                <a:spcPts val="0"/>
              </a:spcAft>
              <a:buClr>
                <a:schemeClr val="dk1"/>
              </a:buClr>
              <a:buFont typeface="Trebuchet MS"/>
              <a:buNone/>
            </a:pPr>
            <a:r>
              <a:rPr lang="en-US" sz="1100" b="0" i="0" u="none" strike="noStrike" cap="none">
                <a:solidFill>
                  <a:schemeClr val="dk1"/>
                </a:solidFill>
                <a:latin typeface="Trebuchet MS"/>
                <a:ea typeface="Trebuchet MS"/>
                <a:cs typeface="Trebuchet MS"/>
                <a:sym typeface="Trebuchet MS"/>
              </a:rPr>
              <a:t>Tensors flow through a graph of operations; hence, TensorFlow</a:t>
            </a:r>
            <a:endParaRPr sz="1100" b="0" i="0" u="none" strike="noStrike" cap="none">
              <a:solidFill>
                <a:schemeClr val="dk1"/>
              </a:solidFill>
              <a:latin typeface="Trebuchet MS"/>
              <a:ea typeface="Trebuchet MS"/>
              <a:cs typeface="Trebuchet MS"/>
              <a:sym typeface="Trebuchet MS"/>
            </a:endParaRPr>
          </a:p>
          <a:p>
            <a:pPr marL="0" marR="0" lvl="0" indent="0" algn="l" rtl="0">
              <a:spcBef>
                <a:spcPts val="0"/>
              </a:spcBef>
              <a:spcAft>
                <a:spcPts val="0"/>
              </a:spcAft>
              <a:buClr>
                <a:schemeClr val="dk1"/>
              </a:buClr>
              <a:buFont typeface="Trebuchet MS"/>
              <a:buNone/>
            </a:pPr>
            <a:endParaRPr sz="1100" b="0" i="0" u="none" strike="noStrike" cap="none">
              <a:solidFill>
                <a:schemeClr val="dk1"/>
              </a:solidFill>
              <a:latin typeface="Trebuchet MS"/>
              <a:ea typeface="Trebuchet MS"/>
              <a:cs typeface="Trebuchet MS"/>
              <a:sym typeface="Trebuchet MS"/>
            </a:endParaRPr>
          </a:p>
          <a:p>
            <a:pPr marL="0" marR="0" lvl="0" indent="0" algn="l" rtl="0">
              <a:spcBef>
                <a:spcPts val="0"/>
              </a:spcBef>
              <a:spcAft>
                <a:spcPts val="0"/>
              </a:spcAft>
              <a:buClr>
                <a:schemeClr val="dk1"/>
              </a:buClr>
              <a:buFont typeface="Trebuchet MS"/>
              <a:buNone/>
            </a:pPr>
            <a:r>
              <a:rPr lang="en-US" sz="1100" b="0" i="0" u="none" strike="noStrike" cap="none">
                <a:solidFill>
                  <a:schemeClr val="dk1"/>
                </a:solidFill>
                <a:latin typeface="Trebuchet MS"/>
                <a:ea typeface="Trebuchet MS"/>
                <a:cs typeface="Trebuchet MS"/>
                <a:sym typeface="Trebuchet MS"/>
              </a:rPr>
              <a:t>Relative to Caffe, TensorFlow may be found to be less verbose</a:t>
            </a:r>
            <a:endParaRPr/>
          </a:p>
          <a:p>
            <a:pPr marL="0" marR="0" lvl="0" indent="0" algn="l" rtl="0">
              <a:spcBef>
                <a:spcPts val="0"/>
              </a:spcBef>
              <a:spcAft>
                <a:spcPts val="0"/>
              </a:spcAft>
              <a:buClr>
                <a:schemeClr val="dk1"/>
              </a:buClr>
              <a:buFont typeface="Trebuchet MS"/>
              <a:buNone/>
            </a:pPr>
            <a:endParaRPr sz="1100" b="0" i="0" u="none" strike="noStrike" cap="none">
              <a:solidFill>
                <a:schemeClr val="dk1"/>
              </a:solidFill>
              <a:latin typeface="Trebuchet MS"/>
              <a:ea typeface="Trebuchet MS"/>
              <a:cs typeface="Trebuchet MS"/>
              <a:sym typeface="Trebuchet MS"/>
            </a:endParaRPr>
          </a:p>
        </p:txBody>
      </p:sp>
      <p:sp>
        <p:nvSpPr>
          <p:cNvPr id="662" name="Shape 662"/>
          <p:cNvSpPr txBox="1">
            <a:spLocks noGrp="1"/>
          </p:cNvSpPr>
          <p:nvPr>
            <p:ph type="sldNum" idx="12"/>
          </p:nvPr>
        </p:nvSpPr>
        <p:spPr>
          <a:xfrm>
            <a:off x="3663169" y="8829967"/>
            <a:ext cx="3037839" cy="464819"/>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chemeClr val="dk1"/>
              </a:buClr>
              <a:buFont typeface="Trebuchet MS"/>
              <a:buNone/>
            </a:pPr>
            <a:fld id="{00000000-1234-1234-1234-123412341234}" type="slidenum">
              <a:rPr lang="en-US" sz="1100" b="0" i="0" u="none" strike="noStrike" cap="none">
                <a:solidFill>
                  <a:schemeClr val="dk1"/>
                </a:solidFill>
                <a:latin typeface="Trebuchet MS"/>
                <a:ea typeface="Trebuchet MS"/>
                <a:cs typeface="Trebuchet MS"/>
                <a:sym typeface="Trebuchet MS"/>
              </a:rPr>
              <a:t>16</a:t>
            </a:fld>
            <a:endParaRPr sz="1100" b="0" i="0" u="none" strike="noStrike" cap="none">
              <a:solidFill>
                <a:schemeClr val="dk1"/>
              </a:solidFill>
              <a:latin typeface="Trebuchet MS"/>
              <a:ea typeface="Trebuchet MS"/>
              <a:cs typeface="Trebuchet MS"/>
              <a:sym typeface="Trebuchet MS"/>
            </a:endParaRPr>
          </a:p>
        </p:txBody>
      </p:sp>
    </p:spTree>
    <p:extLst>
      <p:ext uri="{BB962C8B-B14F-4D97-AF65-F5344CB8AC3E}">
        <p14:creationId xmlns:p14="http://schemas.microsoft.com/office/powerpoint/2010/main" val="3893002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Shape 669"/>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Trebuchet MS"/>
              <a:buNone/>
            </a:pPr>
            <a:r>
              <a:rPr lang="en-US" sz="1100" b="0" i="0" u="none" strike="noStrike" cap="none">
                <a:solidFill>
                  <a:schemeClr val="dk1"/>
                </a:solidFill>
                <a:latin typeface="Trebuchet MS"/>
                <a:ea typeface="Trebuchet MS"/>
                <a:cs typeface="Trebuchet MS"/>
                <a:sym typeface="Trebuchet MS"/>
              </a:rPr>
              <a:t>Can launch part or all of a graph</a:t>
            </a:r>
            <a:endParaRPr sz="1100" b="0" i="0" u="none" strike="noStrike" cap="none">
              <a:solidFill>
                <a:schemeClr val="dk1"/>
              </a:solidFill>
              <a:latin typeface="Trebuchet MS"/>
              <a:ea typeface="Trebuchet MS"/>
              <a:cs typeface="Trebuchet MS"/>
              <a:sym typeface="Trebuchet MS"/>
            </a:endParaRPr>
          </a:p>
        </p:txBody>
      </p:sp>
      <p:sp>
        <p:nvSpPr>
          <p:cNvPr id="670" name="Shape 670"/>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02643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Shape 675"/>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Trebuchet MS"/>
              <a:buNone/>
            </a:pPr>
            <a:r>
              <a:rPr lang="en-US" sz="1100" b="0" i="0" u="none" strike="noStrike" cap="none" dirty="0">
                <a:solidFill>
                  <a:schemeClr val="dk1"/>
                </a:solidFill>
                <a:latin typeface="Trebuchet MS"/>
                <a:ea typeface="Trebuchet MS"/>
                <a:cs typeface="Trebuchet MS"/>
                <a:sym typeface="Trebuchet MS"/>
              </a:rPr>
              <a:t>Very large dataset is roughly anything 1GB or larger</a:t>
            </a:r>
            <a:endParaRPr dirty="0"/>
          </a:p>
          <a:p>
            <a:pPr marL="0" marR="0" lvl="0" indent="0" algn="l" rtl="0">
              <a:spcBef>
                <a:spcPts val="0"/>
              </a:spcBef>
              <a:spcAft>
                <a:spcPts val="0"/>
              </a:spcAft>
              <a:buClr>
                <a:schemeClr val="dk1"/>
              </a:buClr>
              <a:buFont typeface="Trebuchet MS"/>
              <a:buNone/>
            </a:pPr>
            <a:endParaRPr sz="1100" b="0" i="0" u="none" strike="noStrike" cap="none" dirty="0">
              <a:solidFill>
                <a:schemeClr val="dk1"/>
              </a:solidFill>
              <a:latin typeface="Trebuchet MS"/>
              <a:ea typeface="Trebuchet MS"/>
              <a:cs typeface="Trebuchet MS"/>
              <a:sym typeface="Trebuchet MS"/>
            </a:endParaRPr>
          </a:p>
          <a:p>
            <a:pPr marL="0" marR="0" lvl="0" indent="0" algn="l" rtl="0">
              <a:spcBef>
                <a:spcPts val="0"/>
              </a:spcBef>
              <a:spcAft>
                <a:spcPts val="0"/>
              </a:spcAft>
              <a:buClr>
                <a:schemeClr val="dk1"/>
              </a:buClr>
              <a:buFont typeface="Trebuchet MS"/>
              <a:buNone/>
            </a:pPr>
            <a:r>
              <a:rPr lang="en-US" sz="1100" b="0" i="0" u="none" strike="noStrike" cap="none" dirty="0">
                <a:solidFill>
                  <a:schemeClr val="dk1"/>
                </a:solidFill>
                <a:latin typeface="Trebuchet MS"/>
                <a:ea typeface="Trebuchet MS"/>
                <a:cs typeface="Trebuchet MS"/>
                <a:sym typeface="Trebuchet MS"/>
              </a:rPr>
              <a:t>TF session executes the graph</a:t>
            </a:r>
            <a:endParaRPr dirty="0"/>
          </a:p>
          <a:p>
            <a:pPr marL="0" marR="0" lvl="0" indent="0" algn="l" rtl="0">
              <a:spcBef>
                <a:spcPts val="0"/>
              </a:spcBef>
              <a:spcAft>
                <a:spcPts val="0"/>
              </a:spcAft>
              <a:buClr>
                <a:schemeClr val="dk1"/>
              </a:buClr>
              <a:buFont typeface="Trebuchet MS"/>
              <a:buNone/>
            </a:pPr>
            <a:r>
              <a:rPr lang="en-US" sz="1100" b="0" i="0" u="none" strike="noStrike" cap="none" dirty="0">
                <a:solidFill>
                  <a:schemeClr val="dk1"/>
                </a:solidFill>
                <a:latin typeface="Trebuchet MS"/>
                <a:ea typeface="Trebuchet MS"/>
                <a:cs typeface="Trebuchet MS"/>
                <a:sym typeface="Trebuchet MS"/>
              </a:rPr>
              <a:t>	TF session will require the source of data to be pulled into the graph</a:t>
            </a:r>
            <a:endParaRPr dirty="0"/>
          </a:p>
          <a:p>
            <a:pPr marL="0" marR="0" lvl="0" indent="0" algn="l" rtl="0">
              <a:spcBef>
                <a:spcPts val="0"/>
              </a:spcBef>
              <a:spcAft>
                <a:spcPts val="0"/>
              </a:spcAft>
              <a:buClr>
                <a:schemeClr val="dk1"/>
              </a:buClr>
              <a:buFont typeface="Trebuchet MS"/>
              <a:buNone/>
            </a:pPr>
            <a:endParaRPr sz="1100" b="0" i="0" u="none" strike="noStrike" cap="none" dirty="0">
              <a:solidFill>
                <a:schemeClr val="dk1"/>
              </a:solidFill>
              <a:latin typeface="Trebuchet MS"/>
              <a:ea typeface="Trebuchet MS"/>
              <a:cs typeface="Trebuchet MS"/>
              <a:sym typeface="Trebuchet MS"/>
            </a:endParaRPr>
          </a:p>
          <a:p>
            <a:pPr marL="0" marR="0" lvl="0" indent="0" algn="l" rtl="0">
              <a:spcBef>
                <a:spcPts val="0"/>
              </a:spcBef>
              <a:spcAft>
                <a:spcPts val="0"/>
              </a:spcAft>
              <a:buClr>
                <a:schemeClr val="dk1"/>
              </a:buClr>
              <a:buFont typeface="Trebuchet MS"/>
              <a:buNone/>
            </a:pPr>
            <a:r>
              <a:rPr lang="en-US" sz="1100" b="0" i="0" u="none" strike="noStrike" cap="none" dirty="0" err="1">
                <a:solidFill>
                  <a:schemeClr val="dk1"/>
                </a:solidFill>
                <a:latin typeface="Trebuchet MS"/>
                <a:ea typeface="Trebuchet MS"/>
                <a:cs typeface="Trebuchet MS"/>
                <a:sym typeface="Trebuchet MS"/>
              </a:rPr>
              <a:t>Hyperparameters</a:t>
            </a:r>
            <a:r>
              <a:rPr lang="en-US" sz="1100" b="0" i="0" u="none" strike="noStrike" cap="none" dirty="0">
                <a:solidFill>
                  <a:schemeClr val="dk1"/>
                </a:solidFill>
                <a:latin typeface="Trebuchet MS"/>
                <a:ea typeface="Trebuchet MS"/>
                <a:cs typeface="Trebuchet MS"/>
                <a:sym typeface="Trebuchet MS"/>
              </a:rPr>
              <a:t> = such things as number of epochs, learning rate, etc.</a:t>
            </a:r>
            <a:endParaRPr dirty="0"/>
          </a:p>
          <a:p>
            <a:pPr marL="0" marR="0" lvl="0" indent="0" algn="l" rtl="0">
              <a:spcBef>
                <a:spcPts val="0"/>
              </a:spcBef>
              <a:spcAft>
                <a:spcPts val="0"/>
              </a:spcAft>
              <a:buClr>
                <a:schemeClr val="dk1"/>
              </a:buClr>
              <a:buFont typeface="Trebuchet MS"/>
              <a:buNone/>
            </a:pPr>
            <a:r>
              <a:rPr lang="en-US" sz="1100" b="0" i="0" u="none" strike="noStrike" cap="none" dirty="0">
                <a:solidFill>
                  <a:schemeClr val="dk1"/>
                </a:solidFill>
                <a:latin typeface="Trebuchet MS"/>
                <a:ea typeface="Trebuchet MS"/>
                <a:cs typeface="Trebuchet MS"/>
                <a:sym typeface="Trebuchet MS"/>
              </a:rPr>
              <a:t>	* Specifying the batch size may not be considered a </a:t>
            </a:r>
            <a:r>
              <a:rPr lang="en-US" sz="1100" b="0" i="0" u="none" strike="noStrike" cap="none" dirty="0" err="1">
                <a:solidFill>
                  <a:schemeClr val="dk1"/>
                </a:solidFill>
                <a:latin typeface="Trebuchet MS"/>
                <a:ea typeface="Trebuchet MS"/>
                <a:cs typeface="Trebuchet MS"/>
                <a:sym typeface="Trebuchet MS"/>
              </a:rPr>
              <a:t>hyperparameter</a:t>
            </a:r>
            <a:r>
              <a:rPr lang="en-US" sz="1100" b="0" i="0" u="none" strike="noStrike" cap="none" dirty="0">
                <a:solidFill>
                  <a:schemeClr val="dk1"/>
                </a:solidFill>
                <a:latin typeface="Trebuchet MS"/>
                <a:ea typeface="Trebuchet MS"/>
                <a:cs typeface="Trebuchet MS"/>
                <a:sym typeface="Trebuchet MS"/>
              </a:rPr>
              <a:t> by some</a:t>
            </a:r>
            <a:endParaRPr dirty="0"/>
          </a:p>
          <a:p>
            <a:pPr marL="0" marR="0" lvl="0" indent="0" algn="l" rtl="0">
              <a:spcBef>
                <a:spcPts val="0"/>
              </a:spcBef>
              <a:spcAft>
                <a:spcPts val="0"/>
              </a:spcAft>
              <a:buClr>
                <a:schemeClr val="dk1"/>
              </a:buClr>
              <a:buFont typeface="Trebuchet MS"/>
              <a:buNone/>
            </a:pPr>
            <a:r>
              <a:rPr lang="en-US" sz="1100" b="0" i="0" u="none" strike="noStrike" cap="none" dirty="0">
                <a:solidFill>
                  <a:schemeClr val="dk1"/>
                </a:solidFill>
                <a:latin typeface="Trebuchet MS"/>
                <a:ea typeface="Trebuchet MS"/>
                <a:cs typeface="Trebuchet MS"/>
                <a:sym typeface="Trebuchet MS"/>
              </a:rPr>
              <a:t>		Batch size is set based more on the amount of memory available to handle a batch of a certain size</a:t>
            </a:r>
            <a:endParaRPr dirty="0"/>
          </a:p>
          <a:p>
            <a:pPr marL="0" marR="0" lvl="0" indent="0" algn="l" rtl="0">
              <a:spcBef>
                <a:spcPts val="0"/>
              </a:spcBef>
              <a:spcAft>
                <a:spcPts val="0"/>
              </a:spcAft>
              <a:buClr>
                <a:schemeClr val="dk1"/>
              </a:buClr>
              <a:buFont typeface="Trebuchet MS"/>
              <a:buNone/>
            </a:pPr>
            <a:endParaRPr sz="1100" b="0" i="0" u="none" strike="noStrike" cap="none" dirty="0">
              <a:solidFill>
                <a:schemeClr val="dk1"/>
              </a:solidFill>
              <a:latin typeface="Trebuchet MS"/>
              <a:ea typeface="Trebuchet MS"/>
              <a:cs typeface="Trebuchet MS"/>
              <a:sym typeface="Trebuchet MS"/>
            </a:endParaRPr>
          </a:p>
          <a:p>
            <a:pPr marL="0" marR="0" lvl="0" indent="0" algn="l" rtl="0">
              <a:spcBef>
                <a:spcPts val="0"/>
              </a:spcBef>
              <a:spcAft>
                <a:spcPts val="0"/>
              </a:spcAft>
              <a:buClr>
                <a:schemeClr val="dk1"/>
              </a:buClr>
              <a:buFont typeface="Trebuchet MS"/>
              <a:buNone/>
            </a:pPr>
            <a:endParaRPr sz="1100" b="0" i="0" u="none" strike="noStrike" cap="none" dirty="0">
              <a:solidFill>
                <a:schemeClr val="dk1"/>
              </a:solidFill>
              <a:latin typeface="Trebuchet MS"/>
              <a:ea typeface="Trebuchet MS"/>
              <a:cs typeface="Trebuchet MS"/>
              <a:sym typeface="Trebuchet MS"/>
            </a:endParaRPr>
          </a:p>
        </p:txBody>
      </p:sp>
      <p:sp>
        <p:nvSpPr>
          <p:cNvPr id="676" name="Shape 676"/>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84134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Shape 681"/>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Trebuchet MS"/>
              <a:buNone/>
            </a:pPr>
            <a:endParaRPr sz="1100" b="0" i="0" u="none" strike="noStrike" cap="none">
              <a:solidFill>
                <a:schemeClr val="dk1"/>
              </a:solidFill>
              <a:latin typeface="Trebuchet MS"/>
              <a:ea typeface="Trebuchet MS"/>
              <a:cs typeface="Trebuchet MS"/>
              <a:sym typeface="Trebuchet MS"/>
            </a:endParaRPr>
          </a:p>
        </p:txBody>
      </p:sp>
      <p:sp>
        <p:nvSpPr>
          <p:cNvPr id="682" name="Shape 682"/>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5695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Shape 688"/>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9" name="Shape 689"/>
          <p:cNvSpPr txBox="1">
            <a:spLocks noGrp="1"/>
          </p:cNvSpPr>
          <p:nvPr>
            <p:ph type="body" idx="1"/>
          </p:nvPr>
        </p:nvSpPr>
        <p:spPr>
          <a:xfrm>
            <a:off x="701039" y="4415789"/>
            <a:ext cx="5608319" cy="4183379"/>
          </a:xfrm>
          <a:prstGeom prst="rect">
            <a:avLst/>
          </a:prstGeom>
          <a:noFill/>
          <a:ln>
            <a:noFill/>
          </a:ln>
        </p:spPr>
        <p:txBody>
          <a:bodyPr spcFirstLastPara="1" wrap="square" lIns="93175" tIns="46575" rIns="93175" bIns="46575" anchor="t" anchorCtr="0">
            <a:noAutofit/>
          </a:bodyPr>
          <a:lstStyle/>
          <a:p>
            <a:pPr marL="0" marR="0" lvl="0" indent="0" algn="l" rtl="0">
              <a:spcBef>
                <a:spcPts val="0"/>
              </a:spcBef>
              <a:spcAft>
                <a:spcPts val="0"/>
              </a:spcAft>
              <a:buClr>
                <a:schemeClr val="dk1"/>
              </a:buClr>
              <a:buFont typeface="Trebuchet MS"/>
              <a:buNone/>
            </a:pPr>
            <a:r>
              <a:rPr lang="en-US" sz="1100" b="0" i="0" u="none" strike="noStrike" cap="none">
                <a:solidFill>
                  <a:schemeClr val="dk1"/>
                </a:solidFill>
                <a:latin typeface="Trebuchet MS"/>
                <a:ea typeface="Trebuchet MS"/>
                <a:cs typeface="Trebuchet MS"/>
                <a:sym typeface="Trebuchet MS"/>
              </a:rPr>
              <a:t>Left panel is the TensorBoard representation of the computational graph created in TF.</a:t>
            </a:r>
            <a:endParaRPr/>
          </a:p>
        </p:txBody>
      </p:sp>
      <p:sp>
        <p:nvSpPr>
          <p:cNvPr id="690" name="Shape 690"/>
          <p:cNvSpPr txBox="1">
            <a:spLocks noGrp="1"/>
          </p:cNvSpPr>
          <p:nvPr>
            <p:ph type="sldNum" idx="12"/>
          </p:nvPr>
        </p:nvSpPr>
        <p:spPr>
          <a:xfrm>
            <a:off x="3663169" y="8829967"/>
            <a:ext cx="3037839" cy="464819"/>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chemeClr val="dk1"/>
              </a:buClr>
              <a:buFont typeface="Trebuchet MS"/>
              <a:buNone/>
            </a:pPr>
            <a:fld id="{00000000-1234-1234-1234-123412341234}" type="slidenum">
              <a:rPr lang="en-US" sz="1100" b="0" i="0" u="none" strike="noStrike" cap="none">
                <a:solidFill>
                  <a:schemeClr val="dk1"/>
                </a:solidFill>
                <a:latin typeface="Trebuchet MS"/>
                <a:ea typeface="Trebuchet MS"/>
                <a:cs typeface="Trebuchet MS"/>
                <a:sym typeface="Trebuchet MS"/>
              </a:rPr>
              <a:t>20</a:t>
            </a:fld>
            <a:endParaRPr sz="1100" b="0" i="0" u="none" strike="noStrike" cap="none">
              <a:solidFill>
                <a:schemeClr val="dk1"/>
              </a:solidFill>
              <a:latin typeface="Trebuchet MS"/>
              <a:ea typeface="Trebuchet MS"/>
              <a:cs typeface="Trebuchet MS"/>
              <a:sym typeface="Trebuchet MS"/>
            </a:endParaRPr>
          </a:p>
        </p:txBody>
      </p:sp>
    </p:spTree>
    <p:extLst>
      <p:ext uri="{BB962C8B-B14F-4D97-AF65-F5344CB8AC3E}">
        <p14:creationId xmlns:p14="http://schemas.microsoft.com/office/powerpoint/2010/main" val="2818651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Shape 697"/>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Shape 698"/>
          <p:cNvSpPr txBox="1">
            <a:spLocks noGrp="1"/>
          </p:cNvSpPr>
          <p:nvPr>
            <p:ph type="body" idx="1"/>
          </p:nvPr>
        </p:nvSpPr>
        <p:spPr>
          <a:xfrm>
            <a:off x="701039" y="4415789"/>
            <a:ext cx="5608319" cy="4183379"/>
          </a:xfrm>
          <a:prstGeom prst="rect">
            <a:avLst/>
          </a:prstGeom>
          <a:noFill/>
          <a:ln>
            <a:noFill/>
          </a:ln>
        </p:spPr>
        <p:txBody>
          <a:bodyPr spcFirstLastPara="1" wrap="square" lIns="93175" tIns="46575" rIns="93175" bIns="46575" anchor="t" anchorCtr="0">
            <a:noAutofit/>
          </a:bodyPr>
          <a:lstStyle/>
          <a:p>
            <a:pPr marL="0" marR="0" lvl="0" indent="0" algn="l" rtl="0">
              <a:spcBef>
                <a:spcPts val="0"/>
              </a:spcBef>
              <a:spcAft>
                <a:spcPts val="0"/>
              </a:spcAft>
              <a:buClr>
                <a:schemeClr val="dk1"/>
              </a:buClr>
              <a:buFont typeface="Trebuchet MS"/>
              <a:buNone/>
            </a:pPr>
            <a:r>
              <a:rPr lang="en-US" sz="1100" b="0" i="0" u="none" strike="noStrike" cap="none" dirty="0">
                <a:solidFill>
                  <a:schemeClr val="dk1"/>
                </a:solidFill>
                <a:latin typeface="Trebuchet MS"/>
                <a:ea typeface="Trebuchet MS"/>
                <a:cs typeface="Trebuchet MS"/>
                <a:sym typeface="Trebuchet MS"/>
              </a:rPr>
              <a:t>TF code that builds the graph shown on the previous slide.</a:t>
            </a:r>
            <a:endParaRPr dirty="0"/>
          </a:p>
          <a:p>
            <a:pPr marL="0" marR="0" lvl="0" indent="0" algn="l" rtl="0">
              <a:spcBef>
                <a:spcPts val="330"/>
              </a:spcBef>
              <a:spcAft>
                <a:spcPts val="0"/>
              </a:spcAft>
              <a:buClr>
                <a:schemeClr val="dk1"/>
              </a:buClr>
              <a:buFont typeface="Trebuchet MS"/>
              <a:buNone/>
            </a:pPr>
            <a:endParaRPr sz="1100" b="0" i="0" u="none" strike="noStrike" cap="none" dirty="0">
              <a:solidFill>
                <a:schemeClr val="dk1"/>
              </a:solidFill>
              <a:latin typeface="Trebuchet MS"/>
              <a:ea typeface="Trebuchet MS"/>
              <a:cs typeface="Trebuchet MS"/>
              <a:sym typeface="Trebuchet MS"/>
            </a:endParaRPr>
          </a:p>
          <a:p>
            <a:pPr marL="0" marR="0" lvl="0" indent="0" algn="l" rtl="0">
              <a:spcBef>
                <a:spcPts val="330"/>
              </a:spcBef>
              <a:spcAft>
                <a:spcPts val="0"/>
              </a:spcAft>
              <a:buClr>
                <a:schemeClr val="dk1"/>
              </a:buClr>
              <a:buFont typeface="Trebuchet MS"/>
              <a:buNone/>
            </a:pPr>
            <a:r>
              <a:rPr lang="en-US" sz="1100" b="0" i="0" u="none" strike="noStrike" cap="none" dirty="0">
                <a:solidFill>
                  <a:schemeClr val="dk1"/>
                </a:solidFill>
                <a:latin typeface="Trebuchet MS"/>
                <a:ea typeface="Trebuchet MS"/>
                <a:cs typeface="Trebuchet MS"/>
                <a:sym typeface="Trebuchet MS"/>
              </a:rPr>
              <a:t>Go through each line to explain a bit what’s happening.</a:t>
            </a:r>
            <a:endParaRPr dirty="0"/>
          </a:p>
          <a:p>
            <a:pPr marL="0" marR="0" lvl="0" indent="0" algn="l" rtl="0">
              <a:spcBef>
                <a:spcPts val="330"/>
              </a:spcBef>
              <a:spcAft>
                <a:spcPts val="0"/>
              </a:spcAft>
              <a:buClr>
                <a:schemeClr val="dk1"/>
              </a:buClr>
              <a:buFont typeface="Trebuchet MS"/>
              <a:buNone/>
            </a:pPr>
            <a:endParaRPr sz="1100" b="0" i="0" u="none" strike="noStrike" cap="none" dirty="0">
              <a:solidFill>
                <a:schemeClr val="dk1"/>
              </a:solidFill>
              <a:latin typeface="Trebuchet MS"/>
              <a:ea typeface="Trebuchet MS"/>
              <a:cs typeface="Trebuchet MS"/>
              <a:sym typeface="Trebuchet MS"/>
            </a:endParaRPr>
          </a:p>
          <a:p>
            <a:pPr marL="0" marR="0" lvl="0" indent="0" algn="l" rtl="0">
              <a:spcBef>
                <a:spcPts val="330"/>
              </a:spcBef>
              <a:spcAft>
                <a:spcPts val="0"/>
              </a:spcAft>
              <a:buClr>
                <a:schemeClr val="dk1"/>
              </a:buClr>
              <a:buFont typeface="Trebuchet MS"/>
              <a:buNone/>
            </a:pPr>
            <a:r>
              <a:rPr lang="en-US" sz="1100" b="0" i="0" u="none" strike="noStrike" cap="none" dirty="0">
                <a:solidFill>
                  <a:schemeClr val="dk1"/>
                </a:solidFill>
                <a:latin typeface="Trebuchet MS"/>
                <a:ea typeface="Trebuchet MS"/>
                <a:cs typeface="Trebuchet MS"/>
                <a:sym typeface="Trebuchet MS"/>
              </a:rPr>
              <a:t>You'll notice it's Python syntax with some </a:t>
            </a:r>
            <a:r>
              <a:rPr lang="en-US" sz="1100" b="0" i="0" u="none" strike="noStrike" cap="none" dirty="0" err="1">
                <a:solidFill>
                  <a:schemeClr val="dk1"/>
                </a:solidFill>
                <a:latin typeface="Trebuchet MS"/>
                <a:ea typeface="Trebuchet MS"/>
                <a:cs typeface="Trebuchet MS"/>
                <a:sym typeface="Trebuchet MS"/>
              </a:rPr>
              <a:t>TensorFlow</a:t>
            </a:r>
            <a:r>
              <a:rPr lang="en-US" sz="1100" b="0" i="0" u="none" strike="noStrike" cap="none" dirty="0">
                <a:solidFill>
                  <a:schemeClr val="dk1"/>
                </a:solidFill>
                <a:latin typeface="Trebuchet MS"/>
                <a:ea typeface="Trebuchet MS"/>
                <a:cs typeface="Trebuchet MS"/>
                <a:sym typeface="Trebuchet MS"/>
              </a:rPr>
              <a:t> API calls.</a:t>
            </a:r>
            <a:endParaRPr dirty="0"/>
          </a:p>
          <a:p>
            <a:pPr marL="0" marR="0" lvl="0" indent="0" algn="l" rtl="0">
              <a:spcBef>
                <a:spcPts val="330"/>
              </a:spcBef>
              <a:spcAft>
                <a:spcPts val="0"/>
              </a:spcAft>
              <a:buClr>
                <a:schemeClr val="dk1"/>
              </a:buClr>
              <a:buFont typeface="Trebuchet MS"/>
              <a:buNone/>
            </a:pPr>
            <a:r>
              <a:rPr lang="en-US" sz="1100" b="0" i="0" u="none" strike="noStrike" cap="none" dirty="0" err="1">
                <a:solidFill>
                  <a:schemeClr val="dk1"/>
                </a:solidFill>
                <a:latin typeface="Trebuchet MS"/>
                <a:ea typeface="Trebuchet MS"/>
                <a:cs typeface="Trebuchet MS"/>
                <a:sym typeface="Trebuchet MS"/>
              </a:rPr>
              <a:t>tf.name_scope</a:t>
            </a:r>
            <a:r>
              <a:rPr lang="en-US" sz="1100" b="0" i="0" u="none" strike="noStrike" cap="none" dirty="0">
                <a:solidFill>
                  <a:schemeClr val="dk1"/>
                </a:solidFill>
                <a:latin typeface="Trebuchet MS"/>
                <a:ea typeface="Trebuchet MS"/>
                <a:cs typeface="Trebuchet MS"/>
                <a:sym typeface="Trebuchet MS"/>
              </a:rPr>
              <a:t>() lets you name that particular scope of the program. It's useful both for organizing the code and for giving a name to the node in the </a:t>
            </a:r>
            <a:r>
              <a:rPr lang="en-US" sz="1100" b="0" i="0" u="none" strike="noStrike" cap="none" dirty="0" err="1">
                <a:solidFill>
                  <a:schemeClr val="dk1"/>
                </a:solidFill>
                <a:latin typeface="Trebuchet MS"/>
                <a:ea typeface="Trebuchet MS"/>
                <a:cs typeface="Trebuchet MS"/>
                <a:sym typeface="Trebuchet MS"/>
              </a:rPr>
              <a:t>TensorBoard</a:t>
            </a:r>
            <a:r>
              <a:rPr lang="en-US" sz="1100" b="0" i="0" u="none" strike="noStrike" cap="none" dirty="0">
                <a:solidFill>
                  <a:schemeClr val="dk1"/>
                </a:solidFill>
                <a:latin typeface="Trebuchet MS"/>
                <a:ea typeface="Trebuchet MS"/>
                <a:cs typeface="Trebuchet MS"/>
                <a:sym typeface="Trebuchet MS"/>
              </a:rPr>
              <a:t> graph.</a:t>
            </a:r>
            <a:endParaRPr dirty="0"/>
          </a:p>
          <a:p>
            <a:pPr marL="0" marR="0" lvl="0" indent="0" algn="l" rtl="0">
              <a:spcBef>
                <a:spcPts val="330"/>
              </a:spcBef>
              <a:spcAft>
                <a:spcPts val="0"/>
              </a:spcAft>
              <a:buClr>
                <a:schemeClr val="dk1"/>
              </a:buClr>
              <a:buFont typeface="Trebuchet MS"/>
              <a:buNone/>
            </a:pPr>
            <a:r>
              <a:rPr lang="en-US" sz="1100" b="0" i="0" u="none" strike="noStrike" cap="none" dirty="0" err="1">
                <a:solidFill>
                  <a:schemeClr val="dk1"/>
                </a:solidFill>
                <a:latin typeface="Trebuchet MS"/>
                <a:ea typeface="Trebuchet MS"/>
                <a:cs typeface="Trebuchet MS"/>
                <a:sym typeface="Trebuchet MS"/>
              </a:rPr>
              <a:t>tf.Variable</a:t>
            </a:r>
            <a:r>
              <a:rPr lang="en-US" sz="1100" b="0" i="0" u="none" strike="noStrike" cap="none" dirty="0">
                <a:solidFill>
                  <a:schemeClr val="dk1"/>
                </a:solidFill>
                <a:latin typeface="Trebuchet MS"/>
                <a:ea typeface="Trebuchet MS"/>
                <a:cs typeface="Trebuchet MS"/>
                <a:sym typeface="Trebuchet MS"/>
              </a:rPr>
              <a:t>() indicates a </a:t>
            </a:r>
            <a:r>
              <a:rPr lang="en-US" sz="1100" b="0" i="0" u="none" strike="noStrike" cap="none" dirty="0" err="1">
                <a:solidFill>
                  <a:schemeClr val="dk1"/>
                </a:solidFill>
                <a:latin typeface="Trebuchet MS"/>
                <a:ea typeface="Trebuchet MS"/>
                <a:cs typeface="Trebuchet MS"/>
                <a:sym typeface="Trebuchet MS"/>
              </a:rPr>
              <a:t>TensorFlow</a:t>
            </a:r>
            <a:r>
              <a:rPr lang="en-US" sz="1100" b="0" i="0" u="none" strike="noStrike" cap="none" dirty="0">
                <a:solidFill>
                  <a:schemeClr val="dk1"/>
                </a:solidFill>
                <a:latin typeface="Trebuchet MS"/>
                <a:ea typeface="Trebuchet MS"/>
                <a:cs typeface="Trebuchet MS"/>
                <a:sym typeface="Trebuchet MS"/>
              </a:rPr>
              <a:t> variable that will be trained, i.e., it's a tensor of weights.</a:t>
            </a:r>
            <a:endParaRPr dirty="0"/>
          </a:p>
          <a:p>
            <a:pPr marL="0" marR="0" lvl="0" indent="0" algn="l" rtl="0">
              <a:spcBef>
                <a:spcPts val="330"/>
              </a:spcBef>
              <a:spcAft>
                <a:spcPts val="0"/>
              </a:spcAft>
              <a:buClr>
                <a:schemeClr val="dk1"/>
              </a:buClr>
              <a:buFont typeface="Trebuchet MS"/>
              <a:buNone/>
            </a:pPr>
            <a:r>
              <a:rPr lang="en-US" sz="1100" b="0" i="0" u="none" strike="noStrike" cap="none" dirty="0" err="1">
                <a:solidFill>
                  <a:schemeClr val="dk1"/>
                </a:solidFill>
                <a:latin typeface="Trebuchet MS"/>
                <a:ea typeface="Trebuchet MS"/>
                <a:cs typeface="Trebuchet MS"/>
                <a:sym typeface="Trebuchet MS"/>
              </a:rPr>
              <a:t>tf.reshape</a:t>
            </a:r>
            <a:r>
              <a:rPr lang="en-US" sz="1100" b="0" i="0" u="none" strike="noStrike" cap="none" dirty="0">
                <a:solidFill>
                  <a:schemeClr val="dk1"/>
                </a:solidFill>
                <a:latin typeface="Trebuchet MS"/>
                <a:ea typeface="Trebuchet MS"/>
                <a:cs typeface="Trebuchet MS"/>
                <a:sym typeface="Trebuchet MS"/>
              </a:rPr>
              <a:t>() is a </a:t>
            </a:r>
            <a:r>
              <a:rPr lang="en-US" sz="1100" b="0" i="0" u="none" strike="noStrike" cap="none" dirty="0" err="1">
                <a:solidFill>
                  <a:schemeClr val="dk1"/>
                </a:solidFill>
                <a:latin typeface="Trebuchet MS"/>
                <a:ea typeface="Trebuchet MS"/>
                <a:cs typeface="Trebuchet MS"/>
                <a:sym typeface="Trebuchet MS"/>
              </a:rPr>
              <a:t>TensorFlow</a:t>
            </a:r>
            <a:r>
              <a:rPr lang="en-US" sz="1100" b="0" i="0" u="none" strike="noStrike" cap="none" dirty="0">
                <a:solidFill>
                  <a:schemeClr val="dk1"/>
                </a:solidFill>
                <a:latin typeface="Trebuchet MS"/>
                <a:ea typeface="Trebuchet MS"/>
                <a:cs typeface="Trebuchet MS"/>
                <a:sym typeface="Trebuchet MS"/>
              </a:rPr>
              <a:t> auxiliary function for reshaping tensors so that they'll be the proper shape for upcoming operations.</a:t>
            </a:r>
            <a:endParaRPr dirty="0"/>
          </a:p>
          <a:p>
            <a:pPr marL="0" marR="0" lvl="0" indent="0" algn="l" rtl="0">
              <a:spcBef>
                <a:spcPts val="330"/>
              </a:spcBef>
              <a:spcAft>
                <a:spcPts val="0"/>
              </a:spcAft>
              <a:buClr>
                <a:schemeClr val="dk1"/>
              </a:buClr>
              <a:buFont typeface="Trebuchet MS"/>
              <a:buNone/>
            </a:pPr>
            <a:r>
              <a:rPr lang="en-US" sz="1100" b="0" i="0" u="none" strike="noStrike" cap="none" dirty="0" err="1">
                <a:solidFill>
                  <a:schemeClr val="dk1"/>
                </a:solidFill>
                <a:latin typeface="Trebuchet MS"/>
                <a:ea typeface="Trebuchet MS"/>
                <a:cs typeface="Trebuchet MS"/>
                <a:sym typeface="Trebuchet MS"/>
              </a:rPr>
              <a:t>tf.matmul</a:t>
            </a:r>
            <a:r>
              <a:rPr lang="en-US" sz="1100" b="0" i="0" u="none" strike="noStrike" cap="none" dirty="0">
                <a:solidFill>
                  <a:schemeClr val="dk1"/>
                </a:solidFill>
                <a:latin typeface="Trebuchet MS"/>
                <a:ea typeface="Trebuchet MS"/>
                <a:cs typeface="Trebuchet MS"/>
                <a:sym typeface="Trebuchet MS"/>
              </a:rPr>
              <a:t>() is as you'd expect. It's a matrix multiply of two </a:t>
            </a:r>
            <a:r>
              <a:rPr lang="en-US" sz="1100" b="0" i="0" u="none" strike="noStrike" cap="none" dirty="0" err="1">
                <a:solidFill>
                  <a:schemeClr val="dk1"/>
                </a:solidFill>
                <a:latin typeface="Trebuchet MS"/>
                <a:ea typeface="Trebuchet MS"/>
                <a:cs typeface="Trebuchet MS"/>
                <a:sym typeface="Trebuchet MS"/>
              </a:rPr>
              <a:t>TensorFlow</a:t>
            </a:r>
            <a:r>
              <a:rPr lang="en-US" sz="1100" b="0" i="0" u="none" strike="noStrike" cap="none" dirty="0">
                <a:solidFill>
                  <a:schemeClr val="dk1"/>
                </a:solidFill>
                <a:latin typeface="Trebuchet MS"/>
                <a:ea typeface="Trebuchet MS"/>
                <a:cs typeface="Trebuchet MS"/>
                <a:sym typeface="Trebuchet MS"/>
              </a:rPr>
              <a:t> tensors.</a:t>
            </a:r>
            <a:endParaRPr dirty="0"/>
          </a:p>
          <a:p>
            <a:pPr marL="0" marR="0" lvl="0" indent="0" algn="l" rtl="0">
              <a:spcBef>
                <a:spcPts val="330"/>
              </a:spcBef>
              <a:spcAft>
                <a:spcPts val="0"/>
              </a:spcAft>
              <a:buClr>
                <a:schemeClr val="dk1"/>
              </a:buClr>
              <a:buFont typeface="Trebuchet MS"/>
              <a:buNone/>
            </a:pPr>
            <a:endParaRPr sz="1100" b="0" i="0" u="none" strike="noStrike" cap="none" dirty="0">
              <a:solidFill>
                <a:schemeClr val="dk1"/>
              </a:solidFill>
              <a:latin typeface="Trebuchet MS"/>
              <a:ea typeface="Trebuchet MS"/>
              <a:cs typeface="Trebuchet MS"/>
              <a:sym typeface="Trebuchet MS"/>
            </a:endParaRPr>
          </a:p>
        </p:txBody>
      </p:sp>
      <p:sp>
        <p:nvSpPr>
          <p:cNvPr id="699" name="Shape 699"/>
          <p:cNvSpPr txBox="1">
            <a:spLocks noGrp="1"/>
          </p:cNvSpPr>
          <p:nvPr>
            <p:ph type="sldNum" idx="12"/>
          </p:nvPr>
        </p:nvSpPr>
        <p:spPr>
          <a:xfrm>
            <a:off x="3663169" y="8829967"/>
            <a:ext cx="3037839" cy="464819"/>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chemeClr val="dk1"/>
              </a:buClr>
              <a:buFont typeface="Trebuchet MS"/>
              <a:buNone/>
            </a:pPr>
            <a:fld id="{00000000-1234-1234-1234-123412341234}" type="slidenum">
              <a:rPr lang="en-US" sz="1100" b="0" i="0" u="none" strike="noStrike" cap="none">
                <a:solidFill>
                  <a:schemeClr val="dk1"/>
                </a:solidFill>
                <a:latin typeface="Trebuchet MS"/>
                <a:ea typeface="Trebuchet MS"/>
                <a:cs typeface="Trebuchet MS"/>
                <a:sym typeface="Trebuchet MS"/>
              </a:rPr>
              <a:t>21</a:t>
            </a:fld>
            <a:endParaRPr sz="1100" b="0" i="0" u="none" strike="noStrike" cap="none">
              <a:solidFill>
                <a:schemeClr val="dk1"/>
              </a:solidFill>
              <a:latin typeface="Trebuchet MS"/>
              <a:ea typeface="Trebuchet MS"/>
              <a:cs typeface="Trebuchet MS"/>
              <a:sym typeface="Trebuchet MS"/>
            </a:endParaRPr>
          </a:p>
        </p:txBody>
      </p:sp>
    </p:spTree>
    <p:extLst>
      <p:ext uri="{BB962C8B-B14F-4D97-AF65-F5344CB8AC3E}">
        <p14:creationId xmlns:p14="http://schemas.microsoft.com/office/powerpoint/2010/main" val="67527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Shape 705"/>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Trebuchet MS"/>
              <a:buNone/>
            </a:pPr>
            <a:endParaRPr sz="1100" b="0" i="0" u="none" strike="noStrike" cap="none">
              <a:solidFill>
                <a:schemeClr val="dk1"/>
              </a:solidFill>
              <a:latin typeface="Trebuchet MS"/>
              <a:ea typeface="Trebuchet MS"/>
              <a:cs typeface="Trebuchet MS"/>
              <a:sym typeface="Trebuchet MS"/>
            </a:endParaRPr>
          </a:p>
        </p:txBody>
      </p:sp>
      <p:sp>
        <p:nvSpPr>
          <p:cNvPr id="706" name="Shape 706"/>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403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Shape 710"/>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Trebuchet MS"/>
              <a:buNone/>
            </a:pPr>
            <a:endParaRPr sz="1100" b="0" i="0" u="none" strike="noStrike" cap="none">
              <a:solidFill>
                <a:schemeClr val="dk1"/>
              </a:solidFill>
              <a:latin typeface="Trebuchet MS"/>
              <a:ea typeface="Trebuchet MS"/>
              <a:cs typeface="Trebuchet MS"/>
              <a:sym typeface="Trebuchet MS"/>
            </a:endParaRPr>
          </a:p>
        </p:txBody>
      </p:sp>
      <p:sp>
        <p:nvSpPr>
          <p:cNvPr id="711" name="Shape 711"/>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82201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Shape 588"/>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9" name="Shape 589"/>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Trebuchet MS"/>
              <a:buNone/>
            </a:pPr>
            <a:endParaRPr sz="1100" b="0" i="0" u="none" strike="noStrike" cap="none">
              <a:solidFill>
                <a:schemeClr val="dk1"/>
              </a:solidFill>
              <a:latin typeface="Trebuchet MS"/>
              <a:ea typeface="Trebuchet MS"/>
              <a:cs typeface="Trebuchet MS"/>
              <a:sym typeface="Trebuchet MS"/>
            </a:endParaRPr>
          </a:p>
        </p:txBody>
      </p:sp>
      <p:sp>
        <p:nvSpPr>
          <p:cNvPr id="590" name="Shape 590"/>
          <p:cNvSpPr txBox="1">
            <a:spLocks noGrp="1"/>
          </p:cNvSpPr>
          <p:nvPr>
            <p:ph type="sldNum" idx="12"/>
          </p:nvPr>
        </p:nvSpPr>
        <p:spPr>
          <a:xfrm>
            <a:off x="3663169" y="8829967"/>
            <a:ext cx="3037839" cy="464819"/>
          </a:xfrm>
          <a:prstGeom prst="rect">
            <a:avLst/>
          </a:prstGeom>
          <a:noFill/>
          <a:ln>
            <a:noFill/>
          </a:ln>
        </p:spPr>
        <p:txBody>
          <a:bodyPr spcFirstLastPara="1" wrap="square" lIns="93175" tIns="46575" rIns="93175" bIns="46575" anchor="ctr" anchorCtr="0">
            <a:noAutofit/>
          </a:bodyPr>
          <a:lstStyle/>
          <a:p>
            <a:pPr marL="0" marR="0" lvl="0" indent="0" algn="l" rtl="0">
              <a:lnSpc>
                <a:spcPct val="100000"/>
              </a:lnSpc>
              <a:spcBef>
                <a:spcPts val="0"/>
              </a:spcBef>
              <a:spcAft>
                <a:spcPts val="0"/>
              </a:spcAft>
              <a:buClr>
                <a:srgbClr val="000000"/>
              </a:buClr>
              <a:buFont typeface="Arial"/>
              <a:buNone/>
            </a:pPr>
            <a:fld id="{00000000-1234-1234-1234-123412341234}" type="slidenum">
              <a:rPr lang="en-US" sz="1400" b="0" i="0" u="none" strike="noStrike" cap="none">
                <a:solidFill>
                  <a:srgbClr val="000000"/>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0589129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Shape 717"/>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8" name="Shape 718"/>
          <p:cNvSpPr txBox="1">
            <a:spLocks noGrp="1"/>
          </p:cNvSpPr>
          <p:nvPr>
            <p:ph type="body" idx="1"/>
          </p:nvPr>
        </p:nvSpPr>
        <p:spPr>
          <a:xfrm>
            <a:off x="701039" y="4415789"/>
            <a:ext cx="5608319" cy="4183379"/>
          </a:xfrm>
          <a:prstGeom prst="rect">
            <a:avLst/>
          </a:prstGeom>
          <a:noFill/>
          <a:ln>
            <a:noFill/>
          </a:ln>
        </p:spPr>
        <p:txBody>
          <a:bodyPr spcFirstLastPara="1" wrap="square" lIns="93175" tIns="46575" rIns="93175" bIns="46575" anchor="t" anchorCtr="0">
            <a:noAutofit/>
          </a:bodyPr>
          <a:lstStyle/>
          <a:p>
            <a:pPr marL="0" marR="0" lvl="0" indent="0" algn="l" rtl="0">
              <a:spcBef>
                <a:spcPts val="0"/>
              </a:spcBef>
              <a:spcAft>
                <a:spcPts val="0"/>
              </a:spcAft>
              <a:buClr>
                <a:schemeClr val="dk1"/>
              </a:buClr>
              <a:buFont typeface="Trebuchet MS"/>
              <a:buNone/>
            </a:pPr>
            <a:r>
              <a:rPr lang="en-US" sz="1100" b="0" i="0" u="none" strike="noStrike" cap="none">
                <a:solidFill>
                  <a:schemeClr val="dk1"/>
                </a:solidFill>
                <a:latin typeface="Trebuchet MS"/>
                <a:ea typeface="Trebuchet MS"/>
                <a:cs typeface="Trebuchet MS"/>
                <a:sym typeface="Trebuchet MS"/>
              </a:rPr>
              <a:t>Left is image, right is contour, i.e., the white contour is the expertly-labeled left ventricle</a:t>
            </a:r>
            <a:endParaRPr/>
          </a:p>
        </p:txBody>
      </p:sp>
      <p:sp>
        <p:nvSpPr>
          <p:cNvPr id="719" name="Shape 719"/>
          <p:cNvSpPr txBox="1">
            <a:spLocks noGrp="1"/>
          </p:cNvSpPr>
          <p:nvPr>
            <p:ph type="sldNum" idx="12"/>
          </p:nvPr>
        </p:nvSpPr>
        <p:spPr>
          <a:xfrm>
            <a:off x="3663169" y="8829967"/>
            <a:ext cx="3037839" cy="464819"/>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chemeClr val="dk1"/>
              </a:buClr>
              <a:buFont typeface="Trebuchet MS"/>
              <a:buNone/>
            </a:pPr>
            <a:fld id="{00000000-1234-1234-1234-123412341234}" type="slidenum">
              <a:rPr lang="en-US" sz="1100" b="0" i="0" u="none" strike="noStrike" cap="none">
                <a:solidFill>
                  <a:schemeClr val="dk1"/>
                </a:solidFill>
                <a:latin typeface="Trebuchet MS"/>
                <a:ea typeface="Trebuchet MS"/>
                <a:cs typeface="Trebuchet MS"/>
                <a:sym typeface="Trebuchet MS"/>
              </a:rPr>
              <a:t>26</a:t>
            </a:fld>
            <a:endParaRPr sz="1100" b="0" i="0" u="none" strike="noStrike" cap="none">
              <a:solidFill>
                <a:schemeClr val="dk1"/>
              </a:solidFill>
              <a:latin typeface="Trebuchet MS"/>
              <a:ea typeface="Trebuchet MS"/>
              <a:cs typeface="Trebuchet MS"/>
              <a:sym typeface="Trebuchet MS"/>
            </a:endParaRPr>
          </a:p>
        </p:txBody>
      </p:sp>
    </p:spTree>
    <p:extLst>
      <p:ext uri="{BB962C8B-B14F-4D97-AF65-F5344CB8AC3E}">
        <p14:creationId xmlns:p14="http://schemas.microsoft.com/office/powerpoint/2010/main" val="729571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Shape 726"/>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Trebuchet MS"/>
              <a:buNone/>
            </a:pPr>
            <a:r>
              <a:rPr lang="en-US" sz="1100" b="0" i="0" u="none" strike="noStrike" cap="none">
                <a:solidFill>
                  <a:schemeClr val="dk1"/>
                </a:solidFill>
                <a:latin typeface="Trebuchet MS"/>
                <a:ea typeface="Trebuchet MS"/>
                <a:cs typeface="Trebuchet MS"/>
                <a:sym typeface="Trebuchet MS"/>
              </a:rPr>
              <a:t>Note that the LV makes up a small portion of the overall image.  This is important for a concept discussed later.</a:t>
            </a:r>
            <a:endParaRPr sz="1100" b="0" i="0" u="none" strike="noStrike" cap="none">
              <a:solidFill>
                <a:schemeClr val="dk1"/>
              </a:solidFill>
              <a:latin typeface="Trebuchet MS"/>
              <a:ea typeface="Trebuchet MS"/>
              <a:cs typeface="Trebuchet MS"/>
              <a:sym typeface="Trebuchet MS"/>
            </a:endParaRPr>
          </a:p>
        </p:txBody>
      </p:sp>
      <p:sp>
        <p:nvSpPr>
          <p:cNvPr id="727" name="Shape 727"/>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105305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Shape 740"/>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Trebuchet MS"/>
              <a:buNone/>
            </a:pPr>
            <a:r>
              <a:rPr lang="en-US" sz="1100" b="1" i="0" u="none" strike="noStrike" cap="none">
                <a:solidFill>
                  <a:schemeClr val="dk1"/>
                </a:solidFill>
                <a:latin typeface="Trebuchet MS"/>
                <a:ea typeface="Trebuchet MS"/>
                <a:cs typeface="Trebuchet MS"/>
                <a:sym typeface="Trebuchet MS"/>
              </a:rPr>
              <a:t>DICOM</a:t>
            </a:r>
            <a:r>
              <a:rPr lang="en-US" sz="1100" b="0" i="0" u="none" strike="noStrike" cap="none">
                <a:solidFill>
                  <a:schemeClr val="dk1"/>
                </a:solidFill>
                <a:latin typeface="Trebuchet MS"/>
                <a:ea typeface="Trebuchet MS"/>
                <a:cs typeface="Trebuchet MS"/>
                <a:sym typeface="Trebuchet MS"/>
              </a:rPr>
              <a:t> (Digital Imaging and Communications in Medicine) is a standard for handling, storing, printing, and transmitting information in medical imaging.</a:t>
            </a:r>
            <a:endParaRPr/>
          </a:p>
          <a:p>
            <a:pPr marL="0" marR="0" lvl="0" indent="0" algn="l" rtl="0">
              <a:spcBef>
                <a:spcPts val="0"/>
              </a:spcBef>
              <a:spcAft>
                <a:spcPts val="0"/>
              </a:spcAft>
              <a:buClr>
                <a:schemeClr val="dk1"/>
              </a:buClr>
              <a:buFont typeface="Trebuchet MS"/>
              <a:buNone/>
            </a:pPr>
            <a:endParaRPr sz="1100" b="0" i="0" u="none" strike="noStrike" cap="none">
              <a:solidFill>
                <a:schemeClr val="dk1"/>
              </a:solidFill>
              <a:latin typeface="Trebuchet MS"/>
              <a:ea typeface="Trebuchet MS"/>
              <a:cs typeface="Trebuchet MS"/>
              <a:sym typeface="Trebuchet MS"/>
            </a:endParaRPr>
          </a:p>
          <a:p>
            <a:pPr marL="0" marR="0" lvl="0" indent="0" algn="l" rtl="0">
              <a:spcBef>
                <a:spcPts val="0"/>
              </a:spcBef>
              <a:spcAft>
                <a:spcPts val="0"/>
              </a:spcAft>
              <a:buClr>
                <a:schemeClr val="dk1"/>
              </a:buClr>
              <a:buFont typeface="Trebuchet MS"/>
              <a:buNone/>
            </a:pPr>
            <a:r>
              <a:rPr lang="en-US" sz="1100" b="0" i="0" u="none" strike="noStrike" cap="none">
                <a:solidFill>
                  <a:schemeClr val="dk1"/>
                </a:solidFill>
                <a:latin typeface="Trebuchet MS"/>
                <a:ea typeface="Trebuchet MS"/>
                <a:cs typeface="Trebuchet MS"/>
                <a:sym typeface="Trebuchet MS"/>
              </a:rPr>
              <a:t>Note the small training data set size and small validation data set size</a:t>
            </a:r>
            <a:endParaRPr/>
          </a:p>
          <a:p>
            <a:pPr marL="0" marR="0" lvl="0" indent="0" algn="l" rtl="0">
              <a:spcBef>
                <a:spcPts val="0"/>
              </a:spcBef>
              <a:spcAft>
                <a:spcPts val="0"/>
              </a:spcAft>
              <a:buClr>
                <a:schemeClr val="dk1"/>
              </a:buClr>
              <a:buFont typeface="Trebuchet MS"/>
              <a:buNone/>
            </a:pPr>
            <a:endParaRPr sz="1100" b="0" i="0" u="none" strike="noStrike" cap="none">
              <a:solidFill>
                <a:schemeClr val="dk1"/>
              </a:solidFill>
              <a:latin typeface="Trebuchet MS"/>
              <a:ea typeface="Trebuchet MS"/>
              <a:cs typeface="Trebuchet MS"/>
              <a:sym typeface="Trebuchet MS"/>
            </a:endParaRPr>
          </a:p>
        </p:txBody>
      </p:sp>
      <p:sp>
        <p:nvSpPr>
          <p:cNvPr id="741" name="Shape 741"/>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24304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Shape 746"/>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Trebuchet MS"/>
              <a:buNone/>
            </a:pPr>
            <a:r>
              <a:rPr lang="en-US" sz="1100" b="0" i="0" u="none" strike="noStrike" cap="none">
                <a:solidFill>
                  <a:schemeClr val="dk1"/>
                </a:solidFill>
                <a:latin typeface="Trebuchet MS"/>
                <a:ea typeface="Trebuchet MS"/>
                <a:cs typeface="Trebuchet MS"/>
                <a:sym typeface="Trebuchet MS"/>
              </a:rPr>
              <a:t>Raw data has already been converted into TF Records</a:t>
            </a:r>
            <a:endParaRPr/>
          </a:p>
          <a:p>
            <a:pPr marL="0" marR="0" lvl="0" indent="0" algn="l" rtl="0">
              <a:spcBef>
                <a:spcPts val="0"/>
              </a:spcBef>
              <a:spcAft>
                <a:spcPts val="0"/>
              </a:spcAft>
              <a:buClr>
                <a:schemeClr val="dk1"/>
              </a:buClr>
              <a:buFont typeface="Trebuchet MS"/>
              <a:buNone/>
            </a:pPr>
            <a:endParaRPr sz="1100" b="0" i="0" u="none" strike="noStrike" cap="none">
              <a:solidFill>
                <a:schemeClr val="dk1"/>
              </a:solidFill>
              <a:latin typeface="Trebuchet MS"/>
              <a:ea typeface="Trebuchet MS"/>
              <a:cs typeface="Trebuchet MS"/>
              <a:sym typeface="Trebuchet MS"/>
            </a:endParaRPr>
          </a:p>
          <a:p>
            <a:pPr marL="0" marR="0" lvl="0" indent="0" algn="l" rtl="0">
              <a:spcBef>
                <a:spcPts val="0"/>
              </a:spcBef>
              <a:spcAft>
                <a:spcPts val="0"/>
              </a:spcAft>
              <a:buClr>
                <a:schemeClr val="dk1"/>
              </a:buClr>
              <a:buFont typeface="Trebuchet MS"/>
              <a:buNone/>
            </a:pPr>
            <a:r>
              <a:rPr lang="en-US" sz="1100" b="0" i="0" u="none" strike="noStrike" cap="none">
                <a:solidFill>
                  <a:schemeClr val="dk1"/>
                </a:solidFill>
                <a:latin typeface="Trebuchet MS"/>
                <a:ea typeface="Trebuchet MS"/>
                <a:cs typeface="Trebuchet MS"/>
                <a:sym typeface="Trebuchet MS"/>
              </a:rPr>
              <a:t>Contours and edges have already been extracted</a:t>
            </a:r>
            <a:endParaRPr/>
          </a:p>
          <a:p>
            <a:pPr marL="0" marR="0" lvl="0" indent="0" algn="l" rtl="0">
              <a:spcBef>
                <a:spcPts val="0"/>
              </a:spcBef>
              <a:spcAft>
                <a:spcPts val="0"/>
              </a:spcAft>
              <a:buClr>
                <a:schemeClr val="dk1"/>
              </a:buClr>
              <a:buFont typeface="Trebuchet MS"/>
              <a:buNone/>
            </a:pPr>
            <a:endParaRPr sz="1100" b="0" i="0" u="none" strike="noStrike" cap="none">
              <a:solidFill>
                <a:schemeClr val="dk1"/>
              </a:solidFill>
              <a:latin typeface="Trebuchet MS"/>
              <a:ea typeface="Trebuchet MS"/>
              <a:cs typeface="Trebuchet MS"/>
              <a:sym typeface="Trebuchet MS"/>
            </a:endParaRPr>
          </a:p>
          <a:p>
            <a:pPr marL="0" marR="0" lvl="0" indent="0" algn="l" rtl="0">
              <a:spcBef>
                <a:spcPts val="0"/>
              </a:spcBef>
              <a:spcAft>
                <a:spcPts val="0"/>
              </a:spcAft>
              <a:buClr>
                <a:schemeClr val="dk1"/>
              </a:buClr>
              <a:buFont typeface="Trebuchet MS"/>
              <a:buNone/>
            </a:pPr>
            <a:r>
              <a:rPr lang="en-US" sz="1100" b="0" i="0" u="none" strike="noStrike" cap="none">
                <a:solidFill>
                  <a:schemeClr val="dk1"/>
                </a:solidFill>
                <a:latin typeface="Trebuchet MS"/>
                <a:ea typeface="Trebuchet MS"/>
                <a:cs typeface="Trebuchet MS"/>
                <a:sym typeface="Trebuchet MS"/>
              </a:rPr>
              <a:t>None of this pre-work will be necessary for the lab</a:t>
            </a:r>
            <a:endParaRPr/>
          </a:p>
          <a:p>
            <a:pPr marL="0" marR="0" lvl="0" indent="0" algn="l" rtl="0">
              <a:spcBef>
                <a:spcPts val="0"/>
              </a:spcBef>
              <a:spcAft>
                <a:spcPts val="0"/>
              </a:spcAft>
              <a:buClr>
                <a:schemeClr val="dk1"/>
              </a:buClr>
              <a:buFont typeface="Trebuchet MS"/>
              <a:buNone/>
            </a:pPr>
            <a:endParaRPr sz="1100" b="0" i="0" u="none" strike="noStrike" cap="none">
              <a:solidFill>
                <a:schemeClr val="dk1"/>
              </a:solidFill>
              <a:latin typeface="Trebuchet MS"/>
              <a:ea typeface="Trebuchet MS"/>
              <a:cs typeface="Trebuchet MS"/>
              <a:sym typeface="Trebuchet MS"/>
            </a:endParaRPr>
          </a:p>
          <a:p>
            <a:pPr marL="0" marR="0" lvl="0" indent="0" algn="l" rtl="0">
              <a:spcBef>
                <a:spcPts val="0"/>
              </a:spcBef>
              <a:spcAft>
                <a:spcPts val="0"/>
              </a:spcAft>
              <a:buClr>
                <a:schemeClr val="dk1"/>
              </a:buClr>
              <a:buFont typeface="Trebuchet MS"/>
              <a:buNone/>
            </a:pPr>
            <a:r>
              <a:rPr lang="en-US" sz="1100" b="0" i="0" u="none" strike="noStrike" cap="none">
                <a:solidFill>
                  <a:schemeClr val="dk1"/>
                </a:solidFill>
                <a:latin typeface="Trebuchet MS"/>
                <a:ea typeface="Trebuchet MS"/>
                <a:cs typeface="Trebuchet MS"/>
                <a:sym typeface="Trebuchet MS"/>
              </a:rPr>
              <a:t>Can download raw data if interested by going to link above or by going to Sunnybrook link currently shown on slide 72</a:t>
            </a:r>
            <a:endParaRPr sz="1100" b="0" i="0" u="none" strike="noStrike" cap="none">
              <a:solidFill>
                <a:schemeClr val="dk1"/>
              </a:solidFill>
              <a:latin typeface="Trebuchet MS"/>
              <a:ea typeface="Trebuchet MS"/>
              <a:cs typeface="Trebuchet MS"/>
              <a:sym typeface="Trebuchet MS"/>
            </a:endParaRPr>
          </a:p>
        </p:txBody>
      </p:sp>
      <p:sp>
        <p:nvSpPr>
          <p:cNvPr id="747" name="Shape 747"/>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215116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Shape 752"/>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3" name="Shape 753"/>
          <p:cNvSpPr txBox="1">
            <a:spLocks noGrp="1"/>
          </p:cNvSpPr>
          <p:nvPr>
            <p:ph type="body" idx="1"/>
          </p:nvPr>
        </p:nvSpPr>
        <p:spPr>
          <a:xfrm>
            <a:off x="701039" y="4415789"/>
            <a:ext cx="5608319" cy="4183379"/>
          </a:xfrm>
          <a:prstGeom prst="rect">
            <a:avLst/>
          </a:prstGeom>
          <a:noFill/>
          <a:ln>
            <a:noFill/>
          </a:ln>
        </p:spPr>
        <p:txBody>
          <a:bodyPr spcFirstLastPara="1" wrap="square" lIns="93175" tIns="46575" rIns="93175" bIns="46575" anchor="t" anchorCtr="0">
            <a:noAutofit/>
          </a:bodyPr>
          <a:lstStyle/>
          <a:p>
            <a:pPr marL="0" marR="0" lvl="0" indent="0" algn="l" rtl="0">
              <a:spcBef>
                <a:spcPts val="0"/>
              </a:spcBef>
              <a:spcAft>
                <a:spcPts val="0"/>
              </a:spcAft>
              <a:buClr>
                <a:schemeClr val="dk1"/>
              </a:buClr>
              <a:buFont typeface="Trebuchet MS"/>
              <a:buNone/>
            </a:pPr>
            <a:r>
              <a:rPr lang="en-US" sz="1100" b="0" i="0" u="none" strike="noStrike" cap="none" dirty="0">
                <a:solidFill>
                  <a:schemeClr val="dk1"/>
                </a:solidFill>
                <a:latin typeface="Trebuchet MS"/>
                <a:ea typeface="Trebuchet MS"/>
                <a:cs typeface="Trebuchet MS"/>
                <a:sym typeface="Trebuchet MS"/>
              </a:rPr>
              <a:t>From TF docs https://www.tensorflow.org/versions/r0.10/api_docs/python/nn.html#sparse_softmax_cross_entropy_with_logits</a:t>
            </a:r>
            <a:endParaRPr dirty="0"/>
          </a:p>
          <a:p>
            <a:pPr marL="0" marR="0" lvl="0" indent="0" algn="l" rtl="0">
              <a:spcBef>
                <a:spcPts val="330"/>
              </a:spcBef>
              <a:spcAft>
                <a:spcPts val="0"/>
              </a:spcAft>
              <a:buClr>
                <a:schemeClr val="dk1"/>
              </a:buClr>
              <a:buFont typeface="Trebuchet MS"/>
              <a:buNone/>
            </a:pPr>
            <a:endParaRPr sz="1100" b="0" i="0" u="none" strike="noStrike" cap="none" dirty="0">
              <a:solidFill>
                <a:schemeClr val="dk1"/>
              </a:solidFill>
              <a:latin typeface="Trebuchet MS"/>
              <a:ea typeface="Trebuchet MS"/>
              <a:cs typeface="Trebuchet MS"/>
              <a:sym typeface="Trebuchet MS"/>
            </a:endParaRPr>
          </a:p>
          <a:p>
            <a:pPr marL="0" marR="0" lvl="0" indent="0" algn="l" rtl="0">
              <a:spcBef>
                <a:spcPts val="330"/>
              </a:spcBef>
              <a:spcAft>
                <a:spcPts val="0"/>
              </a:spcAft>
              <a:buClr>
                <a:schemeClr val="dk1"/>
              </a:buClr>
              <a:buFont typeface="Trebuchet MS"/>
              <a:buNone/>
            </a:pPr>
            <a:r>
              <a:rPr lang="en-US" sz="1100" b="0" i="0" u="none" strike="noStrike" cap="none" dirty="0">
                <a:solidFill>
                  <a:schemeClr val="dk1"/>
                </a:solidFill>
                <a:latin typeface="Trebuchet MS"/>
                <a:ea typeface="Trebuchet MS"/>
                <a:cs typeface="Trebuchet MS"/>
                <a:sym typeface="Trebuchet MS"/>
              </a:rPr>
              <a:t>Measures the probability error in discrete classification tasks in which the classes are mutually exclusive (each entry is in exactly one class). For example, each CIFAR-10 image is labeled with one and only one label: an image can be a dog or a truck, but not both.</a:t>
            </a:r>
            <a:endParaRPr dirty="0"/>
          </a:p>
        </p:txBody>
      </p:sp>
      <p:sp>
        <p:nvSpPr>
          <p:cNvPr id="754" name="Shape 754"/>
          <p:cNvSpPr txBox="1">
            <a:spLocks noGrp="1"/>
          </p:cNvSpPr>
          <p:nvPr>
            <p:ph type="sldNum" idx="12"/>
          </p:nvPr>
        </p:nvSpPr>
        <p:spPr>
          <a:xfrm>
            <a:off x="3663169" y="8829967"/>
            <a:ext cx="3037839" cy="464819"/>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Font typeface="Trebuchet MS"/>
              <a:buNone/>
            </a:pPr>
            <a:fld id="{00000000-1234-1234-1234-123412341234}" type="slidenum">
              <a:rPr lang="en-US" sz="1100" b="0" i="0" u="none" strike="noStrike" cap="none">
                <a:solidFill>
                  <a:srgbClr val="000000"/>
                </a:solidFill>
                <a:latin typeface="Trebuchet MS"/>
                <a:ea typeface="Trebuchet MS"/>
                <a:cs typeface="Trebuchet MS"/>
                <a:sym typeface="Trebuchet MS"/>
              </a:rPr>
              <a:t>30</a:t>
            </a:fld>
            <a:endParaRPr sz="1100" b="0" i="0" u="none" strike="noStrike" cap="none">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8709584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Shape 760"/>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1" name="Shape 761"/>
          <p:cNvSpPr txBox="1">
            <a:spLocks noGrp="1"/>
          </p:cNvSpPr>
          <p:nvPr>
            <p:ph type="body" idx="1"/>
          </p:nvPr>
        </p:nvSpPr>
        <p:spPr>
          <a:xfrm>
            <a:off x="701039" y="4415789"/>
            <a:ext cx="5608319" cy="4183379"/>
          </a:xfrm>
          <a:prstGeom prst="rect">
            <a:avLst/>
          </a:prstGeom>
          <a:noFill/>
          <a:ln>
            <a:noFill/>
          </a:ln>
        </p:spPr>
        <p:txBody>
          <a:bodyPr spcFirstLastPara="1" wrap="square" lIns="93175" tIns="46575" rIns="93175" bIns="46575" anchor="t" anchorCtr="0">
            <a:noAutofit/>
          </a:bodyPr>
          <a:lstStyle/>
          <a:p>
            <a:pPr marL="0" marR="0" lvl="0" indent="0" algn="l" rtl="0">
              <a:spcBef>
                <a:spcPts val="0"/>
              </a:spcBef>
              <a:spcAft>
                <a:spcPts val="0"/>
              </a:spcAft>
              <a:buClr>
                <a:schemeClr val="dk1"/>
              </a:buClr>
              <a:buFont typeface="Trebuchet MS"/>
              <a:buNone/>
            </a:pPr>
            <a:r>
              <a:rPr lang="en-US" sz="1100" b="0" i="0" u="none" strike="noStrike" cap="none" dirty="0">
                <a:solidFill>
                  <a:schemeClr val="dk1"/>
                </a:solidFill>
                <a:latin typeface="Trebuchet MS"/>
                <a:ea typeface="Trebuchet MS"/>
                <a:cs typeface="Trebuchet MS"/>
                <a:sym typeface="Trebuchet MS"/>
              </a:rPr>
              <a:t>Hidden layer allows another level of features to be learned.  More hidden layers makes “deep” network.  Also allows us to model functions we can’t just model with an input/output layer.</a:t>
            </a:r>
            <a:endParaRPr dirty="0"/>
          </a:p>
          <a:p>
            <a:pPr marL="0" marR="0" lvl="0" indent="0" algn="l" rtl="0">
              <a:spcBef>
                <a:spcPts val="330"/>
              </a:spcBef>
              <a:spcAft>
                <a:spcPts val="0"/>
              </a:spcAft>
              <a:buClr>
                <a:schemeClr val="dk1"/>
              </a:buClr>
              <a:buFont typeface="Trebuchet MS"/>
              <a:buNone/>
            </a:pPr>
            <a:endParaRPr sz="1100" b="0" i="0" u="none" strike="noStrike" cap="none" dirty="0">
              <a:solidFill>
                <a:schemeClr val="dk1"/>
              </a:solidFill>
              <a:latin typeface="Trebuchet MS"/>
              <a:ea typeface="Trebuchet MS"/>
              <a:cs typeface="Trebuchet MS"/>
              <a:sym typeface="Trebuchet MS"/>
            </a:endParaRPr>
          </a:p>
          <a:p>
            <a:pPr marL="0" marR="0" lvl="0" indent="0" algn="l" rtl="0">
              <a:spcBef>
                <a:spcPts val="330"/>
              </a:spcBef>
              <a:spcAft>
                <a:spcPts val="0"/>
              </a:spcAft>
              <a:buClr>
                <a:schemeClr val="dk1"/>
              </a:buClr>
              <a:buFont typeface="Trebuchet MS"/>
              <a:buNone/>
            </a:pPr>
            <a:r>
              <a:rPr lang="en-US" sz="1100" b="0" i="0" u="none" strike="noStrike" cap="none" dirty="0">
                <a:solidFill>
                  <a:schemeClr val="dk1"/>
                </a:solidFill>
                <a:latin typeface="Trebuchet MS"/>
                <a:ea typeface="Trebuchet MS"/>
                <a:cs typeface="Trebuchet MS"/>
                <a:sym typeface="Trebuchet MS"/>
              </a:rPr>
              <a:t>In this example our input layer is a 65536 array of pixel values, the default hidden layer is 512 nodes and the output layer is 65536x2, i.e., to represent the classes of LV and !LV</a:t>
            </a:r>
            <a:endParaRPr dirty="0"/>
          </a:p>
        </p:txBody>
      </p:sp>
      <p:sp>
        <p:nvSpPr>
          <p:cNvPr id="762" name="Shape 762"/>
          <p:cNvSpPr txBox="1">
            <a:spLocks noGrp="1"/>
          </p:cNvSpPr>
          <p:nvPr>
            <p:ph type="sldNum" idx="12"/>
          </p:nvPr>
        </p:nvSpPr>
        <p:spPr>
          <a:xfrm>
            <a:off x="3663169" y="8829967"/>
            <a:ext cx="3037839" cy="464819"/>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chemeClr val="dk1"/>
              </a:buClr>
              <a:buFont typeface="Trebuchet MS"/>
              <a:buNone/>
            </a:pPr>
            <a:fld id="{00000000-1234-1234-1234-123412341234}" type="slidenum">
              <a:rPr lang="en-US" sz="1100" b="0" i="0" u="none" strike="noStrike" cap="none">
                <a:solidFill>
                  <a:schemeClr val="dk1"/>
                </a:solidFill>
                <a:latin typeface="Trebuchet MS"/>
                <a:ea typeface="Trebuchet MS"/>
                <a:cs typeface="Trebuchet MS"/>
                <a:sym typeface="Trebuchet MS"/>
              </a:rPr>
              <a:t>31</a:t>
            </a:fld>
            <a:endParaRPr sz="1100" b="0" i="0" u="none" strike="noStrike" cap="none">
              <a:solidFill>
                <a:schemeClr val="dk1"/>
              </a:solidFill>
              <a:latin typeface="Trebuchet MS"/>
              <a:ea typeface="Trebuchet MS"/>
              <a:cs typeface="Trebuchet MS"/>
              <a:sym typeface="Trebuchet MS"/>
            </a:endParaRPr>
          </a:p>
        </p:txBody>
      </p:sp>
    </p:spTree>
    <p:extLst>
      <p:ext uri="{BB962C8B-B14F-4D97-AF65-F5344CB8AC3E}">
        <p14:creationId xmlns:p14="http://schemas.microsoft.com/office/powerpoint/2010/main" val="15368515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Shape 805"/>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Trebuchet MS"/>
              <a:buNone/>
            </a:pPr>
            <a:r>
              <a:rPr lang="en-US" sz="1100" b="0" i="0" u="none" strike="noStrike" cap="none">
                <a:solidFill>
                  <a:schemeClr val="dk1"/>
                </a:solidFill>
                <a:latin typeface="Trebuchet MS"/>
                <a:ea typeface="Trebuchet MS"/>
                <a:cs typeface="Trebuchet MS"/>
                <a:sym typeface="Trebuchet MS"/>
              </a:rPr>
              <a:t>Remind attendees to refresh browser after new executions of the graph.</a:t>
            </a:r>
            <a:endParaRPr sz="1100" b="0" i="0" u="none" strike="noStrike" cap="none">
              <a:solidFill>
                <a:schemeClr val="dk1"/>
              </a:solidFill>
              <a:latin typeface="Trebuchet MS"/>
              <a:ea typeface="Trebuchet MS"/>
              <a:cs typeface="Trebuchet MS"/>
              <a:sym typeface="Trebuchet MS"/>
            </a:endParaRPr>
          </a:p>
        </p:txBody>
      </p:sp>
      <p:sp>
        <p:nvSpPr>
          <p:cNvPr id="806" name="Shape 806"/>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450919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Shape 813"/>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Trebuchet MS"/>
              <a:buNone/>
            </a:pPr>
            <a:r>
              <a:rPr lang="en-US" sz="1100" b="0" i="0" u="none" strike="noStrike" cap="none">
                <a:solidFill>
                  <a:schemeClr val="dk1"/>
                </a:solidFill>
                <a:latin typeface="Trebuchet MS"/>
                <a:ea typeface="Trebuchet MS"/>
                <a:cs typeface="Trebuchet MS"/>
                <a:sym typeface="Trebuchet MS"/>
              </a:rPr>
              <a:t>Remind students to use vi / vim and type /FIXME to identify where they need to modify the code.</a:t>
            </a:r>
            <a:endParaRPr sz="1100" b="0" i="0" u="none" strike="noStrike" cap="none">
              <a:solidFill>
                <a:schemeClr val="dk1"/>
              </a:solidFill>
              <a:latin typeface="Trebuchet MS"/>
              <a:ea typeface="Trebuchet MS"/>
              <a:cs typeface="Trebuchet MS"/>
              <a:sym typeface="Trebuchet MS"/>
            </a:endParaRPr>
          </a:p>
        </p:txBody>
      </p:sp>
      <p:sp>
        <p:nvSpPr>
          <p:cNvPr id="814" name="Shape 814"/>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440211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Shape 819"/>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Trebuchet MS"/>
              <a:buNone/>
            </a:pPr>
            <a:r>
              <a:rPr lang="en-US" sz="1100" b="0" i="0" u="none" strike="noStrike" cap="none">
                <a:solidFill>
                  <a:schemeClr val="dk1"/>
                </a:solidFill>
                <a:latin typeface="Trebuchet MS"/>
                <a:ea typeface="Trebuchet MS"/>
                <a:cs typeface="Trebuchet MS"/>
                <a:sym typeface="Trebuchet MS"/>
              </a:rPr>
              <a:t>Reusing most of the image classification DNN for image segmentation</a:t>
            </a:r>
            <a:endParaRPr/>
          </a:p>
          <a:p>
            <a:pPr marL="0" marR="0" lvl="0" indent="0" algn="l" rtl="0">
              <a:spcBef>
                <a:spcPts val="0"/>
              </a:spcBef>
              <a:spcAft>
                <a:spcPts val="0"/>
              </a:spcAft>
              <a:buClr>
                <a:schemeClr val="dk1"/>
              </a:buClr>
              <a:buFont typeface="Trebuchet MS"/>
              <a:buNone/>
            </a:pPr>
            <a:endParaRPr sz="1100" b="0" i="0" u="none" strike="noStrike" cap="none">
              <a:solidFill>
                <a:schemeClr val="dk1"/>
              </a:solidFill>
              <a:latin typeface="Trebuchet MS"/>
              <a:ea typeface="Trebuchet MS"/>
              <a:cs typeface="Trebuchet MS"/>
              <a:sym typeface="Trebuchet MS"/>
            </a:endParaRPr>
          </a:p>
          <a:p>
            <a:pPr marL="0" marR="0" lvl="0" indent="0" algn="l" rtl="0">
              <a:spcBef>
                <a:spcPts val="0"/>
              </a:spcBef>
              <a:spcAft>
                <a:spcPts val="0"/>
              </a:spcAft>
              <a:buClr>
                <a:schemeClr val="dk1"/>
              </a:buClr>
              <a:buFont typeface="Trebuchet MS"/>
              <a:buNone/>
            </a:pPr>
            <a:r>
              <a:rPr lang="en-US" sz="1100" b="0" i="0" u="none" strike="noStrike" cap="none">
                <a:solidFill>
                  <a:schemeClr val="dk1"/>
                </a:solidFill>
                <a:latin typeface="Trebuchet MS"/>
                <a:ea typeface="Trebuchet MS"/>
                <a:cs typeface="Trebuchet MS"/>
                <a:sym typeface="Trebuchet MS"/>
              </a:rPr>
              <a:t>Deconvolution described on next slide</a:t>
            </a:r>
            <a:endParaRPr sz="1100" b="0" i="0" u="none" strike="noStrike" cap="none">
              <a:solidFill>
                <a:schemeClr val="dk1"/>
              </a:solidFill>
              <a:latin typeface="Trebuchet MS"/>
              <a:ea typeface="Trebuchet MS"/>
              <a:cs typeface="Trebuchet MS"/>
              <a:sym typeface="Trebuchet MS"/>
            </a:endParaRPr>
          </a:p>
        </p:txBody>
      </p:sp>
      <p:sp>
        <p:nvSpPr>
          <p:cNvPr id="820" name="Shape 820"/>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536695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Shape 825"/>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Trebuchet MS"/>
              <a:buNone/>
            </a:pPr>
            <a:endParaRPr sz="1100" b="0" i="0" u="none" strike="noStrike" cap="none">
              <a:solidFill>
                <a:schemeClr val="dk1"/>
              </a:solidFill>
              <a:latin typeface="Trebuchet MS"/>
              <a:ea typeface="Trebuchet MS"/>
              <a:cs typeface="Trebuchet MS"/>
              <a:sym typeface="Trebuchet MS"/>
            </a:endParaRPr>
          </a:p>
        </p:txBody>
      </p:sp>
      <p:sp>
        <p:nvSpPr>
          <p:cNvPr id="826" name="Shape 826"/>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20263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Shape 596"/>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Trebuchet MS"/>
              <a:buNone/>
            </a:pPr>
            <a:endParaRPr sz="1100" b="0" i="0" u="none" strike="noStrike" cap="none">
              <a:solidFill>
                <a:schemeClr val="dk1"/>
              </a:solidFill>
              <a:latin typeface="Trebuchet MS"/>
              <a:ea typeface="Trebuchet MS"/>
              <a:cs typeface="Trebuchet MS"/>
              <a:sym typeface="Trebuchet MS"/>
            </a:endParaRPr>
          </a:p>
        </p:txBody>
      </p:sp>
      <p:sp>
        <p:nvSpPr>
          <p:cNvPr id="597" name="Shape 597"/>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385726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Shape 831"/>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2" name="Shape 832"/>
          <p:cNvSpPr txBox="1">
            <a:spLocks noGrp="1"/>
          </p:cNvSpPr>
          <p:nvPr>
            <p:ph type="body" idx="1"/>
          </p:nvPr>
        </p:nvSpPr>
        <p:spPr>
          <a:xfrm>
            <a:off x="701039" y="4415789"/>
            <a:ext cx="5608319" cy="4183379"/>
          </a:xfrm>
          <a:prstGeom prst="rect">
            <a:avLst/>
          </a:prstGeom>
          <a:noFill/>
          <a:ln>
            <a:noFill/>
          </a:ln>
        </p:spPr>
        <p:txBody>
          <a:bodyPr spcFirstLastPara="1" wrap="square" lIns="93175" tIns="46575" rIns="93175" bIns="46575" anchor="t" anchorCtr="0">
            <a:noAutofit/>
          </a:bodyPr>
          <a:lstStyle/>
          <a:p>
            <a:pPr marL="0" marR="0" lvl="0" indent="0" algn="l" rtl="0">
              <a:spcBef>
                <a:spcPts val="0"/>
              </a:spcBef>
              <a:spcAft>
                <a:spcPts val="0"/>
              </a:spcAft>
              <a:buClr>
                <a:schemeClr val="dk1"/>
              </a:buClr>
              <a:buFont typeface="Trebuchet MS"/>
              <a:buNone/>
            </a:pPr>
            <a:r>
              <a:rPr lang="en-US" sz="1100" b="0" i="0" u="none" strike="noStrike" cap="none" dirty="0">
                <a:solidFill>
                  <a:schemeClr val="dk1"/>
                </a:solidFill>
                <a:latin typeface="Trebuchet MS"/>
                <a:ea typeface="Trebuchet MS"/>
                <a:cs typeface="Trebuchet MS"/>
                <a:sym typeface="Trebuchet MS"/>
              </a:rPr>
              <a:t>Noted earlier that area of LV of an image is relatively small compared to the overall area of the image</a:t>
            </a:r>
            <a:endParaRPr dirty="0"/>
          </a:p>
          <a:p>
            <a:pPr marL="0" marR="0" lvl="0" indent="0" algn="l" rtl="0">
              <a:spcBef>
                <a:spcPts val="0"/>
              </a:spcBef>
              <a:spcAft>
                <a:spcPts val="0"/>
              </a:spcAft>
              <a:buClr>
                <a:schemeClr val="dk1"/>
              </a:buClr>
              <a:buFont typeface="Trebuchet MS"/>
              <a:buNone/>
            </a:pPr>
            <a:r>
              <a:rPr lang="en-US" sz="1100" b="0" i="0" u="none" strike="noStrike" cap="none" dirty="0">
                <a:solidFill>
                  <a:schemeClr val="dk1"/>
                </a:solidFill>
                <a:latin typeface="Trebuchet MS"/>
                <a:ea typeface="Trebuchet MS"/>
                <a:cs typeface="Trebuchet MS"/>
                <a:sym typeface="Trebuchet MS"/>
              </a:rPr>
              <a:t>	Predicting !LV will have a high degree of accuracy simply because odds are much better that any pixel is not part of the LV</a:t>
            </a:r>
            <a:endParaRPr dirty="0"/>
          </a:p>
          <a:p>
            <a:pPr marL="0" marR="0" lvl="0" indent="0" algn="l" rtl="0">
              <a:spcBef>
                <a:spcPts val="0"/>
              </a:spcBef>
              <a:spcAft>
                <a:spcPts val="0"/>
              </a:spcAft>
              <a:buClr>
                <a:schemeClr val="dk1"/>
              </a:buClr>
              <a:buFont typeface="Trebuchet MS"/>
              <a:buNone/>
            </a:pPr>
            <a:endParaRPr sz="1100" b="0" i="0" u="none" strike="noStrike" cap="none" dirty="0">
              <a:solidFill>
                <a:schemeClr val="dk1"/>
              </a:solidFill>
              <a:latin typeface="Trebuchet MS"/>
              <a:ea typeface="Trebuchet MS"/>
              <a:cs typeface="Trebuchet MS"/>
              <a:sym typeface="Trebuchet MS"/>
            </a:endParaRPr>
          </a:p>
          <a:p>
            <a:pPr marL="0" marR="0" lvl="0" indent="0" algn="l" rtl="0">
              <a:spcBef>
                <a:spcPts val="0"/>
              </a:spcBef>
              <a:spcAft>
                <a:spcPts val="0"/>
              </a:spcAft>
              <a:buClr>
                <a:schemeClr val="dk1"/>
              </a:buClr>
              <a:buFont typeface="Trebuchet MS"/>
              <a:buNone/>
            </a:pPr>
            <a:r>
              <a:rPr lang="en-US" sz="1100" b="0" i="0" u="none" strike="noStrike" cap="none" dirty="0">
                <a:solidFill>
                  <a:schemeClr val="dk1"/>
                </a:solidFill>
                <a:latin typeface="Trebuchet MS"/>
                <a:ea typeface="Trebuchet MS"/>
                <a:cs typeface="Trebuchet MS"/>
                <a:sym typeface="Trebuchet MS"/>
              </a:rPr>
              <a:t>Dice metric is one of a number of choices one can use to measure accuracy of a contour.</a:t>
            </a:r>
            <a:endParaRPr dirty="0"/>
          </a:p>
          <a:p>
            <a:pPr marL="0" marR="0" lvl="0" indent="0" algn="l" rtl="0">
              <a:spcBef>
                <a:spcPts val="330"/>
              </a:spcBef>
              <a:spcAft>
                <a:spcPts val="0"/>
              </a:spcAft>
              <a:buClr>
                <a:schemeClr val="dk1"/>
              </a:buClr>
              <a:buFont typeface="Trebuchet MS"/>
              <a:buNone/>
            </a:pPr>
            <a:endParaRPr sz="1100" b="0" i="0" u="none" strike="noStrike" cap="none" dirty="0">
              <a:solidFill>
                <a:schemeClr val="dk1"/>
              </a:solidFill>
              <a:latin typeface="Trebuchet MS"/>
              <a:ea typeface="Trebuchet MS"/>
              <a:cs typeface="Trebuchet MS"/>
              <a:sym typeface="Trebuchet MS"/>
            </a:endParaRPr>
          </a:p>
          <a:p>
            <a:pPr marL="0" marR="0" lvl="0" indent="0" algn="l" rtl="0">
              <a:spcBef>
                <a:spcPts val="330"/>
              </a:spcBef>
              <a:spcAft>
                <a:spcPts val="0"/>
              </a:spcAft>
              <a:buClr>
                <a:schemeClr val="dk1"/>
              </a:buClr>
              <a:buFont typeface="Trebuchet MS"/>
              <a:buNone/>
            </a:pPr>
            <a:r>
              <a:rPr lang="en-US" sz="1100" b="0" i="0" u="none" strike="noStrike" cap="none" dirty="0">
                <a:solidFill>
                  <a:schemeClr val="dk1"/>
                </a:solidFill>
                <a:latin typeface="Trebuchet MS"/>
                <a:ea typeface="Trebuchet MS"/>
                <a:cs typeface="Trebuchet MS"/>
                <a:sym typeface="Trebuchet MS"/>
              </a:rPr>
              <a:t>Class imbalance is a well-known problem that can also be solved in a number of different ways.  We just choose Dice here for example.</a:t>
            </a:r>
            <a:endParaRPr dirty="0"/>
          </a:p>
        </p:txBody>
      </p:sp>
      <p:sp>
        <p:nvSpPr>
          <p:cNvPr id="833" name="Shape 833"/>
          <p:cNvSpPr txBox="1">
            <a:spLocks noGrp="1"/>
          </p:cNvSpPr>
          <p:nvPr>
            <p:ph type="sldNum" idx="12"/>
          </p:nvPr>
        </p:nvSpPr>
        <p:spPr>
          <a:xfrm>
            <a:off x="3663169" y="8829967"/>
            <a:ext cx="3037839" cy="464819"/>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Font typeface="Trebuchet MS"/>
              <a:buNone/>
            </a:pPr>
            <a:fld id="{00000000-1234-1234-1234-123412341234}" type="slidenum">
              <a:rPr lang="en-US" sz="1100" b="0" i="0" u="none" strike="noStrike" cap="none">
                <a:solidFill>
                  <a:srgbClr val="000000"/>
                </a:solidFill>
                <a:latin typeface="Trebuchet MS"/>
                <a:ea typeface="Trebuchet MS"/>
                <a:cs typeface="Trebuchet MS"/>
                <a:sym typeface="Trebuchet MS"/>
              </a:rPr>
              <a:t>36</a:t>
            </a:fld>
            <a:endParaRPr sz="1100" b="0" i="0" u="none" strike="noStrike" cap="none">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19251767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Shape 838"/>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Trebuchet MS"/>
              <a:buNone/>
            </a:pPr>
            <a:endParaRPr sz="1100" b="0" i="0" u="none" strike="noStrike" cap="none">
              <a:solidFill>
                <a:schemeClr val="dk1"/>
              </a:solidFill>
              <a:latin typeface="Trebuchet MS"/>
              <a:ea typeface="Trebuchet MS"/>
              <a:cs typeface="Trebuchet MS"/>
              <a:sym typeface="Trebuchet MS"/>
            </a:endParaRPr>
          </a:p>
        </p:txBody>
      </p:sp>
      <p:sp>
        <p:nvSpPr>
          <p:cNvPr id="839" name="Shape 839"/>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7724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Shape 863"/>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Trebuchet MS"/>
              <a:buNone/>
            </a:pPr>
            <a:endParaRPr sz="1100" b="0" i="0" u="none" strike="noStrike" cap="none">
              <a:solidFill>
                <a:schemeClr val="dk1"/>
              </a:solidFill>
              <a:latin typeface="Trebuchet MS"/>
              <a:ea typeface="Trebuchet MS"/>
              <a:cs typeface="Trebuchet MS"/>
              <a:sym typeface="Trebuchet MS"/>
            </a:endParaRPr>
          </a:p>
        </p:txBody>
      </p:sp>
      <p:sp>
        <p:nvSpPr>
          <p:cNvPr id="864" name="Shape 864"/>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509053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Shape 868"/>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Trebuchet MS"/>
              <a:buNone/>
            </a:pPr>
            <a:endParaRPr sz="1100" b="0" i="0" u="none" strike="noStrike" cap="none">
              <a:solidFill>
                <a:schemeClr val="dk1"/>
              </a:solidFill>
              <a:latin typeface="Trebuchet MS"/>
              <a:ea typeface="Trebuchet MS"/>
              <a:cs typeface="Trebuchet MS"/>
              <a:sym typeface="Trebuchet MS"/>
            </a:endParaRPr>
          </a:p>
        </p:txBody>
      </p:sp>
      <p:sp>
        <p:nvSpPr>
          <p:cNvPr id="869" name="Shape 869"/>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04656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Shape 875"/>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Trebuchet MS"/>
              <a:buNone/>
            </a:pPr>
            <a:endParaRPr sz="1100" b="0" i="0" u="none" strike="noStrike" cap="none">
              <a:solidFill>
                <a:schemeClr val="dk1"/>
              </a:solidFill>
              <a:latin typeface="Trebuchet MS"/>
              <a:ea typeface="Trebuchet MS"/>
              <a:cs typeface="Trebuchet MS"/>
              <a:sym typeface="Trebuchet MS"/>
            </a:endParaRPr>
          </a:p>
        </p:txBody>
      </p:sp>
      <p:sp>
        <p:nvSpPr>
          <p:cNvPr id="876" name="Shape 876"/>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496905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Shape 882"/>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Trebuchet MS"/>
              <a:buNone/>
            </a:pPr>
            <a:endParaRPr sz="1100" b="0" i="0" u="none" strike="noStrike" cap="none">
              <a:solidFill>
                <a:schemeClr val="dk1"/>
              </a:solidFill>
              <a:latin typeface="Trebuchet MS"/>
              <a:ea typeface="Trebuchet MS"/>
              <a:cs typeface="Trebuchet MS"/>
              <a:sym typeface="Trebuchet MS"/>
            </a:endParaRPr>
          </a:p>
        </p:txBody>
      </p:sp>
      <p:sp>
        <p:nvSpPr>
          <p:cNvPr id="883" name="Shape 883"/>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112167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Shape 888"/>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9" name="Shape 889"/>
          <p:cNvSpPr txBox="1">
            <a:spLocks noGrp="1"/>
          </p:cNvSpPr>
          <p:nvPr>
            <p:ph type="body" idx="1"/>
          </p:nvPr>
        </p:nvSpPr>
        <p:spPr>
          <a:xfrm>
            <a:off x="701039" y="4415789"/>
            <a:ext cx="5608319" cy="4183379"/>
          </a:xfrm>
          <a:prstGeom prst="rect">
            <a:avLst/>
          </a:prstGeom>
          <a:noFill/>
          <a:ln>
            <a:noFill/>
          </a:ln>
        </p:spPr>
        <p:txBody>
          <a:bodyPr spcFirstLastPara="1" wrap="square" lIns="93175" tIns="46575" rIns="93175" bIns="46575" anchor="t" anchorCtr="0">
            <a:noAutofit/>
          </a:bodyPr>
          <a:lstStyle/>
          <a:p>
            <a:pPr marL="0" marR="0" lvl="0" indent="0" algn="l" rtl="0">
              <a:spcBef>
                <a:spcPts val="0"/>
              </a:spcBef>
              <a:spcAft>
                <a:spcPts val="0"/>
              </a:spcAft>
              <a:buClr>
                <a:schemeClr val="dk1"/>
              </a:buClr>
              <a:buFont typeface="Trebuchet MS"/>
              <a:buNone/>
            </a:pPr>
            <a:r>
              <a:rPr lang="en-US" sz="1100" b="0" i="0" u="none" strike="noStrike" cap="none">
                <a:solidFill>
                  <a:schemeClr val="dk1"/>
                </a:solidFill>
                <a:latin typeface="Trebuchet MS"/>
                <a:ea typeface="Trebuchet MS"/>
                <a:cs typeface="Trebuchet MS"/>
                <a:sym typeface="Trebuchet MS"/>
              </a:rPr>
              <a:t>Go through each line to explain a bit what’s happening.</a:t>
            </a:r>
            <a:endParaRPr/>
          </a:p>
          <a:p>
            <a:pPr marL="0" marR="0" lvl="0" indent="0" algn="l" rtl="0">
              <a:spcBef>
                <a:spcPts val="330"/>
              </a:spcBef>
              <a:spcAft>
                <a:spcPts val="0"/>
              </a:spcAft>
              <a:buClr>
                <a:schemeClr val="dk1"/>
              </a:buClr>
              <a:buFont typeface="Trebuchet MS"/>
              <a:buNone/>
            </a:pPr>
            <a:endParaRPr sz="1100" b="0" i="0" u="none" strike="noStrike" cap="none">
              <a:solidFill>
                <a:schemeClr val="dk1"/>
              </a:solidFill>
              <a:latin typeface="Trebuchet MS"/>
              <a:ea typeface="Trebuchet MS"/>
              <a:cs typeface="Trebuchet MS"/>
              <a:sym typeface="Trebuchet MS"/>
            </a:endParaRPr>
          </a:p>
          <a:p>
            <a:pPr marL="0" marR="0" lvl="0" indent="0" algn="l" rtl="0">
              <a:spcBef>
                <a:spcPts val="330"/>
              </a:spcBef>
              <a:spcAft>
                <a:spcPts val="0"/>
              </a:spcAft>
              <a:buClr>
                <a:schemeClr val="dk1"/>
              </a:buClr>
              <a:buFont typeface="Trebuchet MS"/>
              <a:buNone/>
            </a:pPr>
            <a:r>
              <a:rPr lang="en-US" sz="1100" b="0" i="0" u="none" strike="noStrike" cap="none">
                <a:solidFill>
                  <a:schemeClr val="dk1"/>
                </a:solidFill>
                <a:latin typeface="Trebuchet MS"/>
                <a:ea typeface="Trebuchet MS"/>
                <a:cs typeface="Trebuchet MS"/>
                <a:sym typeface="Trebuchet MS"/>
              </a:rPr>
              <a:t>Name_scope just names a scope for the next indented code.  Also useful to do so that graph shows up nicely on tensorboard</a:t>
            </a:r>
            <a:endParaRPr sz="1100" b="0" i="0" u="none" strike="noStrike" cap="none">
              <a:solidFill>
                <a:schemeClr val="dk1"/>
              </a:solidFill>
              <a:latin typeface="Trebuchet MS"/>
              <a:ea typeface="Trebuchet MS"/>
              <a:cs typeface="Trebuchet MS"/>
              <a:sym typeface="Trebuchet MS"/>
            </a:endParaRPr>
          </a:p>
          <a:p>
            <a:pPr marL="0" marR="0" lvl="0" indent="0" algn="l" rtl="0">
              <a:spcBef>
                <a:spcPts val="330"/>
              </a:spcBef>
              <a:spcAft>
                <a:spcPts val="0"/>
              </a:spcAft>
              <a:buClr>
                <a:schemeClr val="dk1"/>
              </a:buClr>
              <a:buFont typeface="Trebuchet MS"/>
              <a:buNone/>
            </a:pPr>
            <a:r>
              <a:rPr lang="en-US" sz="1100" b="0" i="0" u="none" strike="noStrike" cap="none">
                <a:solidFill>
                  <a:schemeClr val="dk1"/>
                </a:solidFill>
                <a:latin typeface="Trebuchet MS"/>
                <a:ea typeface="Trebuchet MS"/>
                <a:cs typeface="Trebuchet MS"/>
                <a:sym typeface="Trebuchet MS"/>
              </a:rPr>
              <a:t>W_fc = tf.Variable defines a TF variable that will be “learned” or trained.  Typically called weights.</a:t>
            </a:r>
            <a:endParaRPr/>
          </a:p>
          <a:p>
            <a:pPr marL="0" marR="0" lvl="0" indent="0" algn="l" rtl="0">
              <a:spcBef>
                <a:spcPts val="330"/>
              </a:spcBef>
              <a:spcAft>
                <a:spcPts val="0"/>
              </a:spcAft>
              <a:buClr>
                <a:schemeClr val="dk1"/>
              </a:buClr>
              <a:buFont typeface="Trebuchet MS"/>
              <a:buNone/>
            </a:pPr>
            <a:r>
              <a:rPr lang="en-US" sz="1100" b="0" i="0" u="none" strike="noStrike" cap="none">
                <a:solidFill>
                  <a:schemeClr val="dk1"/>
                </a:solidFill>
                <a:latin typeface="Trebuchet MS"/>
                <a:ea typeface="Trebuchet MS"/>
                <a:cs typeface="Trebuchet MS"/>
                <a:sym typeface="Trebuchet MS"/>
              </a:rPr>
              <a:t>Reshape needed for the matmul operation.</a:t>
            </a:r>
            <a:endParaRPr/>
          </a:p>
          <a:p>
            <a:pPr marL="0" marR="0" lvl="0" indent="0" algn="l" rtl="0">
              <a:spcBef>
                <a:spcPts val="330"/>
              </a:spcBef>
              <a:spcAft>
                <a:spcPts val="0"/>
              </a:spcAft>
              <a:buClr>
                <a:schemeClr val="dk1"/>
              </a:buClr>
              <a:buFont typeface="Trebuchet MS"/>
              <a:buNone/>
            </a:pPr>
            <a:endParaRPr sz="1100" b="0" i="0" u="none" strike="noStrike" cap="none">
              <a:solidFill>
                <a:schemeClr val="dk1"/>
              </a:solidFill>
              <a:latin typeface="Trebuchet MS"/>
              <a:ea typeface="Trebuchet MS"/>
              <a:cs typeface="Trebuchet MS"/>
              <a:sym typeface="Trebuchet MS"/>
            </a:endParaRPr>
          </a:p>
          <a:p>
            <a:pPr marL="0" marR="0" lvl="0" indent="0" algn="l" rtl="0">
              <a:spcBef>
                <a:spcPts val="330"/>
              </a:spcBef>
              <a:spcAft>
                <a:spcPts val="0"/>
              </a:spcAft>
              <a:buClr>
                <a:schemeClr val="dk1"/>
              </a:buClr>
              <a:buFont typeface="Trebuchet MS"/>
              <a:buNone/>
            </a:pPr>
            <a:r>
              <a:rPr lang="en-US" sz="1100" b="0" i="0" u="none" strike="noStrike" cap="none">
                <a:solidFill>
                  <a:schemeClr val="dk1"/>
                </a:solidFill>
                <a:latin typeface="Trebuchet MS"/>
                <a:ea typeface="Trebuchet MS"/>
                <a:cs typeface="Trebuchet MS"/>
                <a:sym typeface="Trebuchet MS"/>
              </a:rPr>
              <a:t>You'll notice it's Python syntax with some TensorFlow API calls.</a:t>
            </a:r>
            <a:endParaRPr/>
          </a:p>
          <a:p>
            <a:pPr marL="0" marR="0" lvl="0" indent="0" algn="l" rtl="0">
              <a:spcBef>
                <a:spcPts val="330"/>
              </a:spcBef>
              <a:spcAft>
                <a:spcPts val="0"/>
              </a:spcAft>
              <a:buClr>
                <a:schemeClr val="dk1"/>
              </a:buClr>
              <a:buFont typeface="Trebuchet MS"/>
              <a:buNone/>
            </a:pPr>
            <a:r>
              <a:rPr lang="en-US" sz="1100" b="0" i="0" u="none" strike="noStrike" cap="none">
                <a:solidFill>
                  <a:schemeClr val="dk1"/>
                </a:solidFill>
                <a:latin typeface="Trebuchet MS"/>
                <a:ea typeface="Trebuchet MS"/>
                <a:cs typeface="Trebuchet MS"/>
                <a:sym typeface="Trebuchet MS"/>
              </a:rPr>
              <a:t>tf.name_scope() lets you name that particular scope of the program. It's useful both for organizing the code and for giving a name to the node in the TensorBoard graph.</a:t>
            </a:r>
            <a:endParaRPr/>
          </a:p>
          <a:p>
            <a:pPr marL="0" marR="0" lvl="0" indent="0" algn="l" rtl="0">
              <a:spcBef>
                <a:spcPts val="330"/>
              </a:spcBef>
              <a:spcAft>
                <a:spcPts val="0"/>
              </a:spcAft>
              <a:buClr>
                <a:schemeClr val="dk1"/>
              </a:buClr>
              <a:buFont typeface="Trebuchet MS"/>
              <a:buNone/>
            </a:pPr>
            <a:r>
              <a:rPr lang="en-US" sz="1100" b="0" i="0" u="none" strike="noStrike" cap="none">
                <a:solidFill>
                  <a:schemeClr val="dk1"/>
                </a:solidFill>
                <a:latin typeface="Trebuchet MS"/>
                <a:ea typeface="Trebuchet MS"/>
                <a:cs typeface="Trebuchet MS"/>
                <a:sym typeface="Trebuchet MS"/>
              </a:rPr>
              <a:t>tf.Variable() indicates a TensorFlow variable that will be trained, i.e., it's a tensor of weights.</a:t>
            </a:r>
            <a:endParaRPr/>
          </a:p>
          <a:p>
            <a:pPr marL="0" marR="0" lvl="0" indent="0" algn="l" rtl="0">
              <a:spcBef>
                <a:spcPts val="330"/>
              </a:spcBef>
              <a:spcAft>
                <a:spcPts val="0"/>
              </a:spcAft>
              <a:buClr>
                <a:schemeClr val="dk1"/>
              </a:buClr>
              <a:buFont typeface="Trebuchet MS"/>
              <a:buNone/>
            </a:pPr>
            <a:r>
              <a:rPr lang="en-US" sz="1100" b="0" i="0" u="none" strike="noStrike" cap="none">
                <a:solidFill>
                  <a:schemeClr val="dk1"/>
                </a:solidFill>
                <a:latin typeface="Trebuchet MS"/>
                <a:ea typeface="Trebuchet MS"/>
                <a:cs typeface="Trebuchet MS"/>
                <a:sym typeface="Trebuchet MS"/>
              </a:rPr>
              <a:t>tf.reshape() is a TensorFlow auxiliary function for reshaping tensors so that they'll be the proper shape for upcoming operations.</a:t>
            </a:r>
            <a:endParaRPr/>
          </a:p>
          <a:p>
            <a:pPr marL="0" marR="0" lvl="0" indent="0" algn="l" rtl="0">
              <a:spcBef>
                <a:spcPts val="330"/>
              </a:spcBef>
              <a:spcAft>
                <a:spcPts val="0"/>
              </a:spcAft>
              <a:buClr>
                <a:schemeClr val="dk1"/>
              </a:buClr>
              <a:buFont typeface="Trebuchet MS"/>
              <a:buNone/>
            </a:pPr>
            <a:r>
              <a:rPr lang="en-US" sz="1100" b="0" i="0" u="none" strike="noStrike" cap="none">
                <a:solidFill>
                  <a:schemeClr val="dk1"/>
                </a:solidFill>
                <a:latin typeface="Trebuchet MS"/>
                <a:ea typeface="Trebuchet MS"/>
                <a:cs typeface="Trebuchet MS"/>
                <a:sym typeface="Trebuchet MS"/>
              </a:rPr>
              <a:t>tf.matmul() is as you'd expect. It's a matrix multiply of two TensorFlow tensors.</a:t>
            </a:r>
            <a:endParaRPr/>
          </a:p>
          <a:p>
            <a:pPr marL="0" marR="0" lvl="0" indent="0" algn="l" rtl="0">
              <a:spcBef>
                <a:spcPts val="330"/>
              </a:spcBef>
              <a:spcAft>
                <a:spcPts val="0"/>
              </a:spcAft>
              <a:buClr>
                <a:schemeClr val="dk1"/>
              </a:buClr>
              <a:buFont typeface="Trebuchet MS"/>
              <a:buNone/>
            </a:pPr>
            <a:endParaRPr sz="1100" b="0" i="0" u="none" strike="noStrike" cap="none">
              <a:solidFill>
                <a:schemeClr val="dk1"/>
              </a:solidFill>
              <a:latin typeface="Trebuchet MS"/>
              <a:ea typeface="Trebuchet MS"/>
              <a:cs typeface="Trebuchet MS"/>
              <a:sym typeface="Trebuchet MS"/>
            </a:endParaRPr>
          </a:p>
        </p:txBody>
      </p:sp>
      <p:sp>
        <p:nvSpPr>
          <p:cNvPr id="890" name="Shape 890"/>
          <p:cNvSpPr txBox="1">
            <a:spLocks noGrp="1"/>
          </p:cNvSpPr>
          <p:nvPr>
            <p:ph type="sldNum" idx="12"/>
          </p:nvPr>
        </p:nvSpPr>
        <p:spPr>
          <a:xfrm>
            <a:off x="3663169" y="8829967"/>
            <a:ext cx="3037839" cy="464819"/>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chemeClr val="dk1"/>
              </a:buClr>
              <a:buFont typeface="Trebuchet MS"/>
              <a:buNone/>
            </a:pPr>
            <a:fld id="{00000000-1234-1234-1234-123412341234}" type="slidenum">
              <a:rPr lang="en-US" sz="1100" b="0" i="0" u="none" strike="noStrike" cap="none">
                <a:solidFill>
                  <a:schemeClr val="dk1"/>
                </a:solidFill>
                <a:latin typeface="Trebuchet MS"/>
                <a:ea typeface="Trebuchet MS"/>
                <a:cs typeface="Trebuchet MS"/>
                <a:sym typeface="Trebuchet MS"/>
              </a:rPr>
              <a:t>42</a:t>
            </a:fld>
            <a:endParaRPr sz="1100" b="0" i="0" u="none" strike="noStrike" cap="none">
              <a:solidFill>
                <a:schemeClr val="dk1"/>
              </a:solidFill>
              <a:latin typeface="Trebuchet MS"/>
              <a:ea typeface="Trebuchet MS"/>
              <a:cs typeface="Trebuchet MS"/>
              <a:sym typeface="Trebuchet MS"/>
            </a:endParaRPr>
          </a:p>
        </p:txBody>
      </p:sp>
    </p:spTree>
    <p:extLst>
      <p:ext uri="{BB962C8B-B14F-4D97-AF65-F5344CB8AC3E}">
        <p14:creationId xmlns:p14="http://schemas.microsoft.com/office/powerpoint/2010/main" val="14420105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Shape 896"/>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Trebuchet MS"/>
              <a:buNone/>
            </a:pPr>
            <a:endParaRPr sz="1100" b="0" i="0" u="none" strike="noStrike" cap="none">
              <a:solidFill>
                <a:schemeClr val="dk1"/>
              </a:solidFill>
              <a:latin typeface="Trebuchet MS"/>
              <a:ea typeface="Trebuchet MS"/>
              <a:cs typeface="Trebuchet MS"/>
              <a:sym typeface="Trebuchet MS"/>
            </a:endParaRPr>
          </a:p>
        </p:txBody>
      </p:sp>
      <p:sp>
        <p:nvSpPr>
          <p:cNvPr id="897" name="Shape 897"/>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331564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Shape 903"/>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Trebuchet MS"/>
              <a:buNone/>
            </a:pPr>
            <a:endParaRPr sz="1100" b="0" i="0" u="none" strike="noStrike" cap="none">
              <a:solidFill>
                <a:schemeClr val="dk1"/>
              </a:solidFill>
              <a:latin typeface="Trebuchet MS"/>
              <a:ea typeface="Trebuchet MS"/>
              <a:cs typeface="Trebuchet MS"/>
              <a:sym typeface="Trebuchet MS"/>
            </a:endParaRPr>
          </a:p>
        </p:txBody>
      </p:sp>
      <p:sp>
        <p:nvSpPr>
          <p:cNvPr id="904" name="Shape 904"/>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730930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Shape 914"/>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Trebuchet MS"/>
              <a:buNone/>
            </a:pPr>
            <a:endParaRPr sz="1100" b="0" i="0" u="none" strike="noStrike" cap="none">
              <a:solidFill>
                <a:schemeClr val="dk1"/>
              </a:solidFill>
              <a:latin typeface="Trebuchet MS"/>
              <a:ea typeface="Trebuchet MS"/>
              <a:cs typeface="Trebuchet MS"/>
              <a:sym typeface="Trebuchet MS"/>
            </a:endParaRPr>
          </a:p>
        </p:txBody>
      </p:sp>
      <p:sp>
        <p:nvSpPr>
          <p:cNvPr id="915" name="Shape 915"/>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0190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Shape 601"/>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Trebuchet MS"/>
              <a:buNone/>
            </a:pPr>
            <a:endParaRPr sz="1100" b="0" i="0" u="none" strike="noStrike" cap="none">
              <a:solidFill>
                <a:schemeClr val="dk1"/>
              </a:solidFill>
              <a:latin typeface="Trebuchet MS"/>
              <a:ea typeface="Trebuchet MS"/>
              <a:cs typeface="Trebuchet MS"/>
              <a:sym typeface="Trebuchet MS"/>
            </a:endParaRPr>
          </a:p>
        </p:txBody>
      </p:sp>
      <p:sp>
        <p:nvSpPr>
          <p:cNvPr id="602" name="Shape 602"/>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901152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Shape 922"/>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Trebuchet MS"/>
              <a:buNone/>
            </a:pPr>
            <a:endParaRPr sz="1100" b="0" i="0" u="none" strike="noStrike" cap="none">
              <a:solidFill>
                <a:schemeClr val="dk1"/>
              </a:solidFill>
              <a:latin typeface="Trebuchet MS"/>
              <a:ea typeface="Trebuchet MS"/>
              <a:cs typeface="Trebuchet MS"/>
              <a:sym typeface="Trebuchet MS"/>
            </a:endParaRPr>
          </a:p>
        </p:txBody>
      </p:sp>
      <p:sp>
        <p:nvSpPr>
          <p:cNvPr id="923" name="Shape 923"/>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3251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Shape 928"/>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Trebuchet MS"/>
              <a:buNone/>
            </a:pPr>
            <a:endParaRPr sz="1100" b="0" i="0" u="none" strike="noStrike" cap="none">
              <a:solidFill>
                <a:schemeClr val="dk1"/>
              </a:solidFill>
              <a:latin typeface="Trebuchet MS"/>
              <a:ea typeface="Trebuchet MS"/>
              <a:cs typeface="Trebuchet MS"/>
              <a:sym typeface="Trebuchet MS"/>
            </a:endParaRPr>
          </a:p>
        </p:txBody>
      </p:sp>
      <p:sp>
        <p:nvSpPr>
          <p:cNvPr id="929" name="Shape 929"/>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63204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Shape 939"/>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Trebuchet MS"/>
              <a:buNone/>
            </a:pPr>
            <a:endParaRPr sz="1100" b="0" i="0" u="none" strike="noStrike" cap="none" dirty="0">
              <a:solidFill>
                <a:schemeClr val="dk1"/>
              </a:solidFill>
              <a:latin typeface="Trebuchet MS"/>
              <a:ea typeface="Trebuchet MS"/>
              <a:cs typeface="Trebuchet MS"/>
              <a:sym typeface="Trebuchet MS"/>
            </a:endParaRPr>
          </a:p>
        </p:txBody>
      </p:sp>
      <p:sp>
        <p:nvSpPr>
          <p:cNvPr id="940" name="Shape 940"/>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955951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Shape 946"/>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Trebuchet MS"/>
              <a:buNone/>
            </a:pPr>
            <a:endParaRPr sz="1100" b="0" i="0" u="none" strike="noStrike" cap="none">
              <a:solidFill>
                <a:schemeClr val="dk1"/>
              </a:solidFill>
              <a:latin typeface="Trebuchet MS"/>
              <a:ea typeface="Trebuchet MS"/>
              <a:cs typeface="Trebuchet MS"/>
              <a:sym typeface="Trebuchet MS"/>
            </a:endParaRPr>
          </a:p>
        </p:txBody>
      </p:sp>
      <p:sp>
        <p:nvSpPr>
          <p:cNvPr id="947" name="Shape 947"/>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90033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9"/>
        <p:cNvGrpSpPr/>
        <p:nvPr/>
      </p:nvGrpSpPr>
      <p:grpSpPr>
        <a:xfrm>
          <a:off x="0" y="0"/>
          <a:ext cx="0" cy="0"/>
          <a:chOff x="0" y="0"/>
          <a:chExt cx="0" cy="0"/>
        </a:xfrm>
      </p:grpSpPr>
      <p:sp>
        <p:nvSpPr>
          <p:cNvPr id="1240" name="Shape 1240"/>
          <p:cNvSpPr txBox="1">
            <a:spLocks noGrp="1"/>
          </p:cNvSpPr>
          <p:nvPr>
            <p:ph type="body" idx="1"/>
          </p:nvPr>
        </p:nvSpPr>
        <p:spPr>
          <a:xfrm>
            <a:off x="701039" y="4415789"/>
            <a:ext cx="5608319" cy="4183379"/>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Trebuchet MS"/>
              <a:buNone/>
            </a:pPr>
            <a:endParaRPr sz="1100" b="0" i="0" u="none" strike="noStrike" cap="none">
              <a:solidFill>
                <a:schemeClr val="dk1"/>
              </a:solidFill>
              <a:latin typeface="Trebuchet MS"/>
              <a:ea typeface="Trebuchet MS"/>
              <a:cs typeface="Trebuchet MS"/>
              <a:sym typeface="Trebuchet MS"/>
            </a:endParaRPr>
          </a:p>
        </p:txBody>
      </p:sp>
      <p:sp>
        <p:nvSpPr>
          <p:cNvPr id="1241" name="Shape 1241"/>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552674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Shape 9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6" name="Shape 976"/>
          <p:cNvSpPr txBox="1">
            <a:spLocks noGrp="1"/>
          </p:cNvSpPr>
          <p:nvPr>
            <p:ph type="body" idx="1"/>
          </p:nvPr>
        </p:nvSpPr>
        <p:spPr>
          <a:xfrm>
            <a:off x="685799" y="4343398"/>
            <a:ext cx="5486399" cy="4114799"/>
          </a:xfrm>
          <a:prstGeom prst="rect">
            <a:avLst/>
          </a:prstGeom>
          <a:noFill/>
          <a:ln>
            <a:noFill/>
          </a:ln>
        </p:spPr>
        <p:txBody>
          <a:bodyPr spcFirstLastPara="1" wrap="square" lIns="91325" tIns="45650" rIns="91325" bIns="45650" anchor="t" anchorCtr="0">
            <a:noAutofit/>
          </a:bodyPr>
          <a:lstStyle/>
          <a:p>
            <a:pPr marL="0" marR="0" lvl="0" indent="0" algn="l" rtl="0">
              <a:spcBef>
                <a:spcPts val="0"/>
              </a:spcBef>
              <a:spcAft>
                <a:spcPts val="0"/>
              </a:spcAft>
              <a:buClr>
                <a:schemeClr val="dk1"/>
              </a:buClr>
              <a:buFont typeface="Arial"/>
              <a:buNone/>
            </a:pPr>
            <a:endParaRPr sz="1100" b="0" i="0" u="none" strike="noStrike" cap="none" dirty="0">
              <a:solidFill>
                <a:schemeClr val="dk1"/>
              </a:solidFill>
              <a:latin typeface="Trebuchet MS"/>
              <a:ea typeface="Trebuchet MS"/>
              <a:cs typeface="Trebuchet MS"/>
              <a:sym typeface="Trebuchet MS"/>
            </a:endParaRPr>
          </a:p>
        </p:txBody>
      </p:sp>
      <p:sp>
        <p:nvSpPr>
          <p:cNvPr id="977" name="Shape 977"/>
          <p:cNvSpPr txBox="1">
            <a:spLocks noGrp="1"/>
          </p:cNvSpPr>
          <p:nvPr>
            <p:ph type="sldNum" idx="12"/>
          </p:nvPr>
        </p:nvSpPr>
        <p:spPr>
          <a:xfrm>
            <a:off x="3583535" y="8685213"/>
            <a:ext cx="2971799" cy="457199"/>
          </a:xfrm>
          <a:prstGeom prst="rect">
            <a:avLst/>
          </a:prstGeom>
          <a:noFill/>
          <a:ln>
            <a:noFill/>
          </a:ln>
        </p:spPr>
        <p:txBody>
          <a:bodyPr spcFirstLastPara="1" wrap="square" lIns="91325" tIns="45650" rIns="91325" bIns="45650" anchor="ctr" anchorCtr="0">
            <a:noAutofit/>
          </a:bodyPr>
          <a:lstStyle/>
          <a:p>
            <a:pPr marL="0" marR="0" lvl="0" indent="0" algn="r" rtl="0">
              <a:lnSpc>
                <a:spcPct val="100000"/>
              </a:lnSpc>
              <a:spcBef>
                <a:spcPts val="0"/>
              </a:spcBef>
              <a:spcAft>
                <a:spcPts val="0"/>
              </a:spcAft>
              <a:buClr>
                <a:srgbClr val="000000"/>
              </a:buClr>
              <a:buFont typeface="Trebuchet MS"/>
              <a:buNone/>
            </a:pPr>
            <a:fld id="{00000000-1234-1234-1234-123412341234}" type="slidenum">
              <a:rPr lang="en-US" sz="1100" b="0" i="0" u="none" strike="noStrike" cap="none">
                <a:solidFill>
                  <a:srgbClr val="000000"/>
                </a:solidFill>
                <a:latin typeface="Trebuchet MS"/>
                <a:ea typeface="Trebuchet MS"/>
                <a:cs typeface="Trebuchet MS"/>
                <a:sym typeface="Trebuchet MS"/>
              </a:rPr>
              <a:t>51</a:t>
            </a:fld>
            <a:endParaRPr sz="1100" b="0" i="0" u="none" strike="noStrike" cap="none">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3913321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Shape 607"/>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Trebuchet MS"/>
              <a:buNone/>
            </a:pPr>
            <a:endParaRPr sz="1100" b="0" i="0" u="none" strike="noStrike" cap="none" dirty="0">
              <a:solidFill>
                <a:schemeClr val="dk1"/>
              </a:solidFill>
              <a:latin typeface="Trebuchet MS"/>
              <a:ea typeface="Trebuchet MS"/>
              <a:cs typeface="Trebuchet MS"/>
              <a:sym typeface="Trebuchet MS"/>
            </a:endParaRPr>
          </a:p>
        </p:txBody>
      </p:sp>
      <p:sp>
        <p:nvSpPr>
          <p:cNvPr id="608" name="Shape 608"/>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11458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Shape 613"/>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Trebuchet MS"/>
              <a:buNone/>
            </a:pPr>
            <a:endParaRPr sz="1100" b="0" i="0" u="none" strike="noStrike" cap="none" dirty="0">
              <a:solidFill>
                <a:schemeClr val="dk1"/>
              </a:solidFill>
              <a:latin typeface="Trebuchet MS"/>
              <a:ea typeface="Trebuchet MS"/>
              <a:cs typeface="Trebuchet MS"/>
              <a:sym typeface="Trebuchet MS"/>
            </a:endParaRPr>
          </a:p>
        </p:txBody>
      </p:sp>
      <p:sp>
        <p:nvSpPr>
          <p:cNvPr id="614" name="Shape 614"/>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98075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Shape 619"/>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Trebuchet MS"/>
              <a:buNone/>
            </a:pPr>
            <a:endParaRPr sz="1100" b="0" i="0" u="none" strike="noStrike" cap="none">
              <a:solidFill>
                <a:schemeClr val="dk1"/>
              </a:solidFill>
              <a:latin typeface="Trebuchet MS"/>
              <a:ea typeface="Trebuchet MS"/>
              <a:cs typeface="Trebuchet MS"/>
              <a:sym typeface="Trebuchet MS"/>
            </a:endParaRPr>
          </a:p>
        </p:txBody>
      </p:sp>
      <p:sp>
        <p:nvSpPr>
          <p:cNvPr id="620" name="Shape 620"/>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09906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Shape 625"/>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Trebuchet MS"/>
              <a:buNone/>
            </a:pPr>
            <a:endParaRPr sz="1100" b="0" i="0" u="none" strike="noStrike" cap="none">
              <a:solidFill>
                <a:schemeClr val="dk1"/>
              </a:solidFill>
              <a:latin typeface="Trebuchet MS"/>
              <a:ea typeface="Trebuchet MS"/>
              <a:cs typeface="Trebuchet MS"/>
              <a:sym typeface="Trebuchet MS"/>
            </a:endParaRPr>
          </a:p>
        </p:txBody>
      </p:sp>
      <p:sp>
        <p:nvSpPr>
          <p:cNvPr id="626" name="Shape 626"/>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9904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Shape 630"/>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1" name="Shape 631"/>
          <p:cNvSpPr txBox="1">
            <a:spLocks noGrp="1"/>
          </p:cNvSpPr>
          <p:nvPr>
            <p:ph type="body" idx="1"/>
          </p:nvPr>
        </p:nvSpPr>
        <p:spPr>
          <a:xfrm>
            <a:off x="701039" y="4415789"/>
            <a:ext cx="5608319" cy="4183379"/>
          </a:xfrm>
          <a:prstGeom prst="rect">
            <a:avLst/>
          </a:prstGeom>
          <a:noFill/>
          <a:ln>
            <a:noFill/>
          </a:ln>
        </p:spPr>
        <p:txBody>
          <a:bodyPr spcFirstLastPara="1" wrap="square" lIns="93175" tIns="46575" rIns="93175" bIns="46575" anchor="t" anchorCtr="0">
            <a:noAutofit/>
          </a:bodyPr>
          <a:lstStyle/>
          <a:p>
            <a:pPr marL="0" marR="0" lvl="0" indent="0" algn="l" rtl="0">
              <a:spcBef>
                <a:spcPts val="0"/>
              </a:spcBef>
              <a:spcAft>
                <a:spcPts val="0"/>
              </a:spcAft>
              <a:buClr>
                <a:schemeClr val="dk1"/>
              </a:buClr>
              <a:buFont typeface="Trebuchet MS"/>
              <a:buNone/>
            </a:pPr>
            <a:r>
              <a:rPr lang="en-US" sz="1100" b="0" i="0" u="none" strike="noStrike" cap="none" dirty="0">
                <a:solidFill>
                  <a:schemeClr val="dk1"/>
                </a:solidFill>
                <a:latin typeface="Trebuchet MS"/>
                <a:ea typeface="Trebuchet MS"/>
                <a:cs typeface="Trebuchet MS"/>
                <a:sym typeface="Trebuchet MS"/>
              </a:rPr>
              <a:t>Slide is meant to highlight that the “Getting Started with Deep Learning” lab covered Image Classification.  This upcoming lab will focus on Object Detection.  And, just to bring about some awareness there are other computer vision tasks such as Image Classification + Localization and Image Segmentation</a:t>
            </a:r>
            <a:endParaRPr sz="1100" b="0" i="0" u="none" strike="noStrike" cap="none" dirty="0">
              <a:solidFill>
                <a:schemeClr val="dk1"/>
              </a:solidFill>
              <a:latin typeface="Trebuchet MS"/>
              <a:ea typeface="Trebuchet MS"/>
              <a:cs typeface="Trebuchet MS"/>
              <a:sym typeface="Trebuchet MS"/>
            </a:endParaRPr>
          </a:p>
        </p:txBody>
      </p:sp>
      <p:sp>
        <p:nvSpPr>
          <p:cNvPr id="632" name="Shape 632"/>
          <p:cNvSpPr txBox="1">
            <a:spLocks noGrp="1"/>
          </p:cNvSpPr>
          <p:nvPr>
            <p:ph type="sldNum" idx="12"/>
          </p:nvPr>
        </p:nvSpPr>
        <p:spPr>
          <a:xfrm>
            <a:off x="3663169" y="8829967"/>
            <a:ext cx="3037839" cy="464819"/>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Font typeface="Trebuchet MS"/>
              <a:buNone/>
            </a:pPr>
            <a:fld id="{00000000-1234-1234-1234-123412341234}" type="slidenum">
              <a:rPr lang="en-US" sz="1100" b="0" i="0" u="none" strike="noStrike" cap="none">
                <a:solidFill>
                  <a:srgbClr val="000000"/>
                </a:solidFill>
                <a:latin typeface="Trebuchet MS"/>
                <a:ea typeface="Trebuchet MS"/>
                <a:cs typeface="Trebuchet MS"/>
                <a:sym typeface="Trebuchet MS"/>
              </a:rPr>
              <a:t>12</a:t>
            </a:fld>
            <a:endParaRPr sz="1100" b="0" i="0" u="none" strike="noStrike" cap="none">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25180353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3.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image" Target="../media/image9.jpeg"/><Relationship Id="rId1" Type="http://schemas.openxmlformats.org/officeDocument/2006/relationships/slideMaster" Target="../slideMasters/slideMaster3.xml"/><Relationship Id="rId6" Type="http://schemas.openxmlformats.org/officeDocument/2006/relationships/image" Target="../media/image15.png"/><Relationship Id="rId5" Type="http://schemas.openxmlformats.org/officeDocument/2006/relationships/image" Target="../media/image12.png"/><Relationship Id="rId4" Type="http://schemas.openxmlformats.org/officeDocument/2006/relationships/image" Target="../media/image1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4.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4.xml"/><Relationship Id="rId6" Type="http://schemas.openxmlformats.org/officeDocument/2006/relationships/image" Target="../media/image16.png"/><Relationship Id="rId5" Type="http://schemas.openxmlformats.org/officeDocument/2006/relationships/image" Target="../media/image12.png"/><Relationship Id="rId4" Type="http://schemas.openxmlformats.org/officeDocument/2006/relationships/image" Target="../media/image11.png"/></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2_Title Slide - Images">
  <p:cSld name="12_Title Slide - Images">
    <p:bg>
      <p:bgPr>
        <a:solidFill>
          <a:schemeClr val="lt1"/>
        </a:solidFill>
        <a:effectLst/>
      </p:bgPr>
    </p:bg>
    <p:spTree>
      <p:nvGrpSpPr>
        <p:cNvPr id="1" name="Shape 16"/>
        <p:cNvGrpSpPr/>
        <p:nvPr/>
      </p:nvGrpSpPr>
      <p:grpSpPr>
        <a:xfrm>
          <a:off x="0" y="0"/>
          <a:ext cx="0" cy="0"/>
          <a:chOff x="0" y="0"/>
          <a:chExt cx="0" cy="0"/>
        </a:xfrm>
      </p:grpSpPr>
      <p:pic>
        <p:nvPicPr>
          <p:cNvPr id="17" name="Shape 17"/>
          <p:cNvPicPr preferRelativeResize="0"/>
          <p:nvPr/>
        </p:nvPicPr>
        <p:blipFill rotWithShape="1">
          <a:blip r:embed="rId2" cstate="email">
            <a:alphaModFix/>
            <a:extLst>
              <a:ext uri="{28A0092B-C50C-407E-A947-70E740481C1C}">
                <a14:useLocalDpi xmlns:a14="http://schemas.microsoft.com/office/drawing/2010/main"/>
              </a:ext>
            </a:extLst>
          </a:blip>
          <a:srcRect l="-21757" b="-229"/>
          <a:stretch/>
        </p:blipFill>
        <p:spPr>
          <a:xfrm>
            <a:off x="0" y="0"/>
            <a:ext cx="10972800" cy="5942400"/>
          </a:xfrm>
          <a:prstGeom prst="rect">
            <a:avLst/>
          </a:prstGeom>
          <a:noFill/>
          <a:ln>
            <a:noFill/>
          </a:ln>
        </p:spPr>
      </p:pic>
      <p:sp>
        <p:nvSpPr>
          <p:cNvPr id="18" name="Shape 18"/>
          <p:cNvSpPr/>
          <p:nvPr/>
        </p:nvSpPr>
        <p:spPr>
          <a:xfrm rot="10800000" flipH="1">
            <a:off x="0" y="0"/>
            <a:ext cx="10972800" cy="6172200"/>
          </a:xfrm>
          <a:prstGeom prst="rect">
            <a:avLst/>
          </a:prstGeom>
          <a:gradFill>
            <a:gsLst>
              <a:gs pos="0">
                <a:schemeClr val="lt1"/>
              </a:gs>
              <a:gs pos="34000">
                <a:schemeClr val="lt1"/>
              </a:gs>
              <a:gs pos="100000">
                <a:srgbClr val="FFFFFF">
                  <a:alpha val="34509"/>
                </a:srgbClr>
              </a:gs>
            </a:gsLst>
            <a:lin ang="300012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subTitle" idx="1"/>
          </p:nvPr>
        </p:nvSpPr>
        <p:spPr>
          <a:xfrm>
            <a:off x="490972" y="4612301"/>
            <a:ext cx="6057000" cy="369300"/>
          </a:xfrm>
          <a:prstGeom prst="rect">
            <a:avLst/>
          </a:prstGeom>
          <a:noFill/>
          <a:ln>
            <a:noFill/>
          </a:ln>
        </p:spPr>
        <p:txBody>
          <a:bodyPr spcFirstLastPara="1" wrap="square" lIns="91425" tIns="91425" rIns="91425" bIns="91425" anchor="t" anchorCtr="0"/>
          <a:lstStyle>
            <a:lvl1pPr marL="0" marR="0" lvl="0" indent="0" algn="l" rtl="0">
              <a:lnSpc>
                <a:spcPct val="90000"/>
              </a:lnSpc>
              <a:spcBef>
                <a:spcPts val="0"/>
              </a:spcBef>
              <a:spcAft>
                <a:spcPts val="0"/>
              </a:spcAft>
              <a:buClr>
                <a:schemeClr val="dk1"/>
              </a:buClr>
              <a:buSzPts val="1400"/>
              <a:buFont typeface="Trebuchet MS"/>
              <a:buNone/>
              <a:defRPr sz="2000" b="0" i="0" u="none" strike="noStrike" cap="none">
                <a:solidFill>
                  <a:srgbClr val="595959"/>
                </a:solidFill>
                <a:latin typeface="Trebuchet MS"/>
                <a:ea typeface="Trebuchet MS"/>
                <a:cs typeface="Trebuchet MS"/>
                <a:sym typeface="Trebuchet MS"/>
              </a:defRPr>
            </a:lvl1pPr>
            <a:lvl2pPr marL="571500" marR="0" lvl="1" indent="0" algn="l" rtl="0">
              <a:lnSpc>
                <a:spcPct val="90000"/>
              </a:lnSpc>
              <a:spcBef>
                <a:spcPts val="900"/>
              </a:spcBef>
              <a:spcAft>
                <a:spcPts val="0"/>
              </a:spcAft>
              <a:buClr>
                <a:schemeClr val="dk1"/>
              </a:buClr>
              <a:buSzPts val="1400"/>
              <a:buFont typeface="Trebuchet MS"/>
              <a:buNone/>
              <a:defRPr sz="1800" b="0" i="0" u="none" strike="noStrike" cap="none">
                <a:solidFill>
                  <a:schemeClr val="dk2"/>
                </a:solidFill>
                <a:latin typeface="Trebuchet MS"/>
                <a:ea typeface="Trebuchet MS"/>
                <a:cs typeface="Trebuchet MS"/>
                <a:sym typeface="Trebuchet MS"/>
              </a:defRPr>
            </a:lvl2pPr>
            <a:lvl3pPr marL="1089025" marR="0" lvl="2" indent="-9525" algn="l" rtl="0">
              <a:lnSpc>
                <a:spcPct val="90000"/>
              </a:lnSpc>
              <a:spcBef>
                <a:spcPts val="900"/>
              </a:spcBef>
              <a:spcAft>
                <a:spcPts val="0"/>
              </a:spcAft>
              <a:buClr>
                <a:schemeClr val="dk1"/>
              </a:buClr>
              <a:buSzPts val="1400"/>
              <a:buFont typeface="Trebuchet MS"/>
              <a:buNone/>
              <a:defRPr sz="1600" b="0" i="0" u="none" strike="noStrike" cap="none">
                <a:solidFill>
                  <a:schemeClr val="dk2"/>
                </a:solidFill>
                <a:latin typeface="Trebuchet MS"/>
                <a:ea typeface="Trebuchet MS"/>
                <a:cs typeface="Trebuchet MS"/>
                <a:sym typeface="Trebuchet MS"/>
              </a:defRPr>
            </a:lvl3pPr>
            <a:lvl4pPr marL="1774825" marR="0" lvl="3" indent="-111125" algn="l" rtl="0">
              <a:lnSpc>
                <a:spcPct val="100000"/>
              </a:lnSpc>
              <a:spcBef>
                <a:spcPts val="9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4pPr>
            <a:lvl5pPr marL="2117725" marR="0" lvl="4" indent="-111125"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5pPr>
            <a:lvl6pPr marL="2574925" marR="0" lvl="5" indent="-111125"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032125" marR="0" lvl="6" indent="-111125"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489325" marR="0" lvl="7" indent="-111125"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3946525" marR="0" lvl="8" indent="-111125"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20" name="Shape 20"/>
          <p:cNvSpPr txBox="1">
            <a:spLocks noGrp="1"/>
          </p:cNvSpPr>
          <p:nvPr>
            <p:ph type="title"/>
          </p:nvPr>
        </p:nvSpPr>
        <p:spPr>
          <a:xfrm>
            <a:off x="490972" y="3434607"/>
            <a:ext cx="6057000" cy="9828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lt2"/>
              </a:buClr>
              <a:buSzPts val="1400"/>
              <a:buFont typeface="Trebuchet MS"/>
              <a:buNone/>
              <a:defRPr sz="4400" b="1" i="0" u="none" strike="noStrike" cap="none">
                <a:solidFill>
                  <a:schemeClr val="lt2"/>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cxnSp>
        <p:nvCxnSpPr>
          <p:cNvPr id="21" name="Shape 21"/>
          <p:cNvCxnSpPr/>
          <p:nvPr/>
        </p:nvCxnSpPr>
        <p:spPr>
          <a:xfrm>
            <a:off x="583337" y="4490989"/>
            <a:ext cx="5456700" cy="0"/>
          </a:xfrm>
          <a:prstGeom prst="straightConnector1">
            <a:avLst/>
          </a:prstGeom>
          <a:noFill/>
          <a:ln w="9525" cap="rnd" cmpd="sng">
            <a:solidFill>
              <a:schemeClr val="accent4"/>
            </a:solidFill>
            <a:prstDash val="solid"/>
            <a:round/>
            <a:headEnd type="none" w="sm" len="sm"/>
            <a:tailEnd type="none" w="sm" len="sm"/>
          </a:ln>
        </p:spPr>
      </p:cxnSp>
      <p:pic>
        <p:nvPicPr>
          <p:cNvPr id="22" name="Shape 2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83337" y="483260"/>
            <a:ext cx="2284500" cy="8004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ubtitle, and Two Content">
  <p:cSld name="Title, Subtitle, and Two Conten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498347" y="654352"/>
            <a:ext cx="9976200" cy="591000"/>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dk2"/>
              </a:buClr>
              <a:buSzPts val="1400"/>
              <a:buFont typeface="Trebuchet MS"/>
              <a:buNone/>
              <a:defRPr sz="36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
        <p:nvSpPr>
          <p:cNvPr id="75" name="Shape 75"/>
          <p:cNvSpPr txBox="1">
            <a:spLocks noGrp="1"/>
          </p:cNvSpPr>
          <p:nvPr>
            <p:ph type="body" idx="1"/>
          </p:nvPr>
        </p:nvSpPr>
        <p:spPr>
          <a:xfrm>
            <a:off x="498347" y="2111660"/>
            <a:ext cx="4945200" cy="3693600"/>
          </a:xfrm>
          <a:prstGeom prst="rect">
            <a:avLst/>
          </a:prstGeom>
          <a:noFill/>
          <a:ln>
            <a:noFill/>
          </a:ln>
        </p:spPr>
        <p:txBody>
          <a:bodyPr spcFirstLastPara="1" wrap="square" lIns="91425" tIns="91425" rIns="91425" bIns="91425" anchor="t" anchorCtr="0"/>
          <a:lstStyle>
            <a:lvl1pPr marL="457200" marR="0" lvl="0" indent="-381000" algn="l" rtl="0">
              <a:lnSpc>
                <a:spcPct val="90000"/>
              </a:lnSpc>
              <a:spcBef>
                <a:spcPts val="900"/>
              </a:spcBef>
              <a:spcAft>
                <a:spcPts val="0"/>
              </a:spcAft>
              <a:buClr>
                <a:schemeClr val="dk1"/>
              </a:buClr>
              <a:buSzPts val="2400"/>
              <a:buFont typeface="Trebuchet MS"/>
              <a:buChar char="•"/>
              <a:defRPr sz="2400" b="0" i="0" u="none" strike="noStrike" cap="none">
                <a:solidFill>
                  <a:schemeClr val="dk2"/>
                </a:solidFill>
                <a:latin typeface="Trebuchet MS"/>
                <a:ea typeface="Trebuchet MS"/>
                <a:cs typeface="Trebuchet MS"/>
                <a:sym typeface="Trebuchet MS"/>
              </a:defRPr>
            </a:lvl1pPr>
            <a:lvl2pPr marL="914400" marR="0" lvl="1" indent="-355600" algn="l" rtl="0">
              <a:lnSpc>
                <a:spcPct val="90000"/>
              </a:lnSpc>
              <a:spcBef>
                <a:spcPts val="900"/>
              </a:spcBef>
              <a:spcAft>
                <a:spcPts val="0"/>
              </a:spcAft>
              <a:buClr>
                <a:schemeClr val="dk1"/>
              </a:buClr>
              <a:buSzPts val="2000"/>
              <a:buFont typeface="Trebuchet MS"/>
              <a:buChar char="•"/>
              <a:defRPr sz="2000" b="0" i="0" u="none" strike="noStrike" cap="none">
                <a:solidFill>
                  <a:schemeClr val="dk2"/>
                </a:solidFill>
                <a:latin typeface="Trebuchet MS"/>
                <a:ea typeface="Trebuchet MS"/>
                <a:cs typeface="Trebuchet MS"/>
                <a:sym typeface="Trebuchet MS"/>
              </a:defRPr>
            </a:lvl2pPr>
            <a:lvl3pPr marL="1371600" marR="0" lvl="2" indent="-342900" algn="l" rtl="0">
              <a:lnSpc>
                <a:spcPct val="90000"/>
              </a:lnSpc>
              <a:spcBef>
                <a:spcPts val="900"/>
              </a:spcBef>
              <a:spcAft>
                <a:spcPts val="0"/>
              </a:spcAft>
              <a:buClr>
                <a:schemeClr val="dk1"/>
              </a:buClr>
              <a:buSzPts val="1800"/>
              <a:buFont typeface="Trebuchet MS"/>
              <a:buChar char="•"/>
              <a:defRPr sz="1800" b="0" i="0" u="none" strike="noStrike" cap="none">
                <a:solidFill>
                  <a:schemeClr val="dk2"/>
                </a:solidFill>
                <a:latin typeface="Trebuchet MS"/>
                <a:ea typeface="Trebuchet MS"/>
                <a:cs typeface="Trebuchet MS"/>
                <a:sym typeface="Trebuchet MS"/>
              </a:defRPr>
            </a:lvl3pPr>
            <a:lvl4pPr marL="1828800" marR="0" lvl="3" indent="-342900" algn="l" rtl="0">
              <a:lnSpc>
                <a:spcPct val="100000"/>
              </a:lnSpc>
              <a:spcBef>
                <a:spcPts val="900"/>
              </a:spcBef>
              <a:spcAft>
                <a:spcPts val="0"/>
              </a:spcAft>
              <a:buClr>
                <a:schemeClr val="lt1"/>
              </a:buClr>
              <a:buSzPts val="18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42900" algn="l" rtl="0">
              <a:lnSpc>
                <a:spcPct val="100000"/>
              </a:lnSpc>
              <a:spcBef>
                <a:spcPts val="360"/>
              </a:spcBef>
              <a:spcAft>
                <a:spcPts val="0"/>
              </a:spcAft>
              <a:buClr>
                <a:schemeClr val="lt1"/>
              </a:buClr>
              <a:buSzPts val="1800"/>
              <a:buFont typeface="Noto Sans Symbols"/>
              <a:buChar char="▪"/>
              <a:defRPr sz="1800" b="0" i="0" u="none" strike="noStrike" cap="none">
                <a:solidFill>
                  <a:schemeClr val="lt1"/>
                </a:solidFill>
                <a:latin typeface="Trebuchet MS"/>
                <a:ea typeface="Trebuchet MS"/>
                <a:cs typeface="Trebuchet MS"/>
                <a:sym typeface="Trebuchet MS"/>
              </a:defRPr>
            </a:lvl5pPr>
            <a:lvl6pPr marL="2743200" marR="0" lvl="5" indent="-342900" algn="l" rtl="0">
              <a:lnSpc>
                <a:spcPct val="100000"/>
              </a:lnSpc>
              <a:spcBef>
                <a:spcPts val="36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6pPr>
            <a:lvl7pPr marL="3200400" marR="0" lvl="6" indent="-342900" algn="l" rtl="0">
              <a:lnSpc>
                <a:spcPct val="100000"/>
              </a:lnSpc>
              <a:spcBef>
                <a:spcPts val="36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7pPr>
            <a:lvl8pPr marL="3657600" marR="0" lvl="7" indent="-342900" algn="l" rtl="0">
              <a:lnSpc>
                <a:spcPct val="100000"/>
              </a:lnSpc>
              <a:spcBef>
                <a:spcPts val="36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8pPr>
            <a:lvl9pPr marL="4114800" marR="0" lvl="8" indent="-342900" algn="l" rtl="0">
              <a:lnSpc>
                <a:spcPct val="100000"/>
              </a:lnSpc>
              <a:spcBef>
                <a:spcPts val="36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9pPr>
          </a:lstStyle>
          <a:p>
            <a:endParaRPr/>
          </a:p>
        </p:txBody>
      </p:sp>
      <p:sp>
        <p:nvSpPr>
          <p:cNvPr id="76" name="Shape 76"/>
          <p:cNvSpPr txBox="1">
            <a:spLocks noGrp="1"/>
          </p:cNvSpPr>
          <p:nvPr>
            <p:ph type="body" idx="2"/>
          </p:nvPr>
        </p:nvSpPr>
        <p:spPr>
          <a:xfrm>
            <a:off x="5529389" y="2111660"/>
            <a:ext cx="4945200" cy="3693600"/>
          </a:xfrm>
          <a:prstGeom prst="rect">
            <a:avLst/>
          </a:prstGeom>
          <a:noFill/>
          <a:ln>
            <a:noFill/>
          </a:ln>
        </p:spPr>
        <p:txBody>
          <a:bodyPr spcFirstLastPara="1" wrap="square" lIns="91425" tIns="91425" rIns="91425" bIns="91425" anchor="t" anchorCtr="0"/>
          <a:lstStyle>
            <a:lvl1pPr marL="457200" marR="0" lvl="0" indent="-381000" algn="l" rtl="0">
              <a:lnSpc>
                <a:spcPct val="90000"/>
              </a:lnSpc>
              <a:spcBef>
                <a:spcPts val="900"/>
              </a:spcBef>
              <a:spcAft>
                <a:spcPts val="0"/>
              </a:spcAft>
              <a:buClr>
                <a:schemeClr val="dk1"/>
              </a:buClr>
              <a:buSzPts val="2400"/>
              <a:buFont typeface="Trebuchet MS"/>
              <a:buChar char="•"/>
              <a:defRPr sz="2400" b="0" i="0" u="none" strike="noStrike" cap="none">
                <a:solidFill>
                  <a:schemeClr val="dk2"/>
                </a:solidFill>
                <a:latin typeface="Trebuchet MS"/>
                <a:ea typeface="Trebuchet MS"/>
                <a:cs typeface="Trebuchet MS"/>
                <a:sym typeface="Trebuchet MS"/>
              </a:defRPr>
            </a:lvl1pPr>
            <a:lvl2pPr marL="914400" marR="0" lvl="1" indent="-355600" algn="l" rtl="0">
              <a:lnSpc>
                <a:spcPct val="90000"/>
              </a:lnSpc>
              <a:spcBef>
                <a:spcPts val="900"/>
              </a:spcBef>
              <a:spcAft>
                <a:spcPts val="0"/>
              </a:spcAft>
              <a:buClr>
                <a:schemeClr val="dk1"/>
              </a:buClr>
              <a:buSzPts val="2000"/>
              <a:buFont typeface="Trebuchet MS"/>
              <a:buChar char="•"/>
              <a:defRPr sz="2000" b="0" i="0" u="none" strike="noStrike" cap="none">
                <a:solidFill>
                  <a:schemeClr val="dk2"/>
                </a:solidFill>
                <a:latin typeface="Trebuchet MS"/>
                <a:ea typeface="Trebuchet MS"/>
                <a:cs typeface="Trebuchet MS"/>
                <a:sym typeface="Trebuchet MS"/>
              </a:defRPr>
            </a:lvl2pPr>
            <a:lvl3pPr marL="1371600" marR="0" lvl="2" indent="-342900" algn="l" rtl="0">
              <a:lnSpc>
                <a:spcPct val="90000"/>
              </a:lnSpc>
              <a:spcBef>
                <a:spcPts val="900"/>
              </a:spcBef>
              <a:spcAft>
                <a:spcPts val="0"/>
              </a:spcAft>
              <a:buClr>
                <a:schemeClr val="dk1"/>
              </a:buClr>
              <a:buSzPts val="1800"/>
              <a:buFont typeface="Trebuchet MS"/>
              <a:buChar char="•"/>
              <a:defRPr sz="1800" b="0" i="0" u="none" strike="noStrike" cap="none">
                <a:solidFill>
                  <a:schemeClr val="dk2"/>
                </a:solidFill>
                <a:latin typeface="Trebuchet MS"/>
                <a:ea typeface="Trebuchet MS"/>
                <a:cs typeface="Trebuchet MS"/>
                <a:sym typeface="Trebuchet MS"/>
              </a:defRPr>
            </a:lvl3pPr>
            <a:lvl4pPr marL="1828800" marR="0" lvl="3" indent="-342900" algn="l" rtl="0">
              <a:lnSpc>
                <a:spcPct val="100000"/>
              </a:lnSpc>
              <a:spcBef>
                <a:spcPts val="900"/>
              </a:spcBef>
              <a:spcAft>
                <a:spcPts val="0"/>
              </a:spcAft>
              <a:buClr>
                <a:schemeClr val="lt1"/>
              </a:buClr>
              <a:buSzPts val="18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42900" algn="l" rtl="0">
              <a:lnSpc>
                <a:spcPct val="100000"/>
              </a:lnSpc>
              <a:spcBef>
                <a:spcPts val="360"/>
              </a:spcBef>
              <a:spcAft>
                <a:spcPts val="0"/>
              </a:spcAft>
              <a:buClr>
                <a:schemeClr val="lt1"/>
              </a:buClr>
              <a:buSzPts val="1800"/>
              <a:buFont typeface="Noto Sans Symbols"/>
              <a:buChar char="▪"/>
              <a:defRPr sz="1800" b="0" i="0" u="none" strike="noStrike" cap="none">
                <a:solidFill>
                  <a:schemeClr val="lt1"/>
                </a:solidFill>
                <a:latin typeface="Trebuchet MS"/>
                <a:ea typeface="Trebuchet MS"/>
                <a:cs typeface="Trebuchet MS"/>
                <a:sym typeface="Trebuchet MS"/>
              </a:defRPr>
            </a:lvl5pPr>
            <a:lvl6pPr marL="2743200" marR="0" lvl="5" indent="-342900" algn="l" rtl="0">
              <a:lnSpc>
                <a:spcPct val="100000"/>
              </a:lnSpc>
              <a:spcBef>
                <a:spcPts val="36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6pPr>
            <a:lvl7pPr marL="3200400" marR="0" lvl="6" indent="-342900" algn="l" rtl="0">
              <a:lnSpc>
                <a:spcPct val="100000"/>
              </a:lnSpc>
              <a:spcBef>
                <a:spcPts val="36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7pPr>
            <a:lvl8pPr marL="3657600" marR="0" lvl="7" indent="-342900" algn="l" rtl="0">
              <a:lnSpc>
                <a:spcPct val="100000"/>
              </a:lnSpc>
              <a:spcBef>
                <a:spcPts val="36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8pPr>
            <a:lvl9pPr marL="4114800" marR="0" lvl="8" indent="-342900" algn="l" rtl="0">
              <a:lnSpc>
                <a:spcPct val="100000"/>
              </a:lnSpc>
              <a:spcBef>
                <a:spcPts val="36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9pPr>
          </a:lstStyle>
          <a:p>
            <a:endParaRPr/>
          </a:p>
        </p:txBody>
      </p:sp>
      <p:sp>
        <p:nvSpPr>
          <p:cNvPr id="77" name="Shape 77"/>
          <p:cNvSpPr txBox="1">
            <a:spLocks noGrp="1"/>
          </p:cNvSpPr>
          <p:nvPr>
            <p:ph type="body" idx="3"/>
          </p:nvPr>
        </p:nvSpPr>
        <p:spPr>
          <a:xfrm>
            <a:off x="498347" y="1180567"/>
            <a:ext cx="9976200" cy="525600"/>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900"/>
              </a:spcBef>
              <a:spcAft>
                <a:spcPts val="0"/>
              </a:spcAft>
              <a:buClr>
                <a:schemeClr val="dk1"/>
              </a:buClr>
              <a:buSzPts val="1400"/>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rtl="0">
              <a:lnSpc>
                <a:spcPct val="100000"/>
              </a:lnSpc>
              <a:spcBef>
                <a:spcPts val="90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rtl="0">
              <a:lnSpc>
                <a:spcPct val="100000"/>
              </a:lnSpc>
              <a:spcBef>
                <a:spcPts val="56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ideo" type="titleOnly">
  <p:cSld name="TITLE_ONLY">
    <p:spTree>
      <p:nvGrpSpPr>
        <p:cNvPr id="1" name="Shape 78"/>
        <p:cNvGrpSpPr/>
        <p:nvPr/>
      </p:nvGrpSpPr>
      <p:grpSpPr>
        <a:xfrm>
          <a:off x="0" y="0"/>
          <a:ext cx="0" cy="0"/>
          <a:chOff x="0" y="0"/>
          <a:chExt cx="0" cy="0"/>
        </a:xfrm>
      </p:grpSpPr>
      <p:sp>
        <p:nvSpPr>
          <p:cNvPr id="79" name="Shape 79"/>
          <p:cNvSpPr/>
          <p:nvPr/>
        </p:nvSpPr>
        <p:spPr>
          <a:xfrm>
            <a:off x="0" y="0"/>
            <a:ext cx="10972800" cy="6172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80" name="Shape 80"/>
          <p:cNvSpPr txBox="1">
            <a:spLocks noGrp="1"/>
          </p:cNvSpPr>
          <p:nvPr>
            <p:ph type="title"/>
          </p:nvPr>
        </p:nvSpPr>
        <p:spPr>
          <a:xfrm>
            <a:off x="1553496" y="5352630"/>
            <a:ext cx="7865700" cy="3693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2"/>
              </a:buClr>
              <a:buSzPts val="1400"/>
              <a:buFont typeface="Trebuchet MS"/>
              <a:buNone/>
              <a:defRPr sz="20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pic>
        <p:nvPicPr>
          <p:cNvPr id="81" name="Shape 81"/>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1713271" y="5142126"/>
            <a:ext cx="7546200" cy="1041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EMO Placeholder">
  <p:cSld name="DEMO Placeholder">
    <p:spTree>
      <p:nvGrpSpPr>
        <p:cNvPr id="1" name="Shape 82"/>
        <p:cNvGrpSpPr/>
        <p:nvPr/>
      </p:nvGrpSpPr>
      <p:grpSpPr>
        <a:xfrm>
          <a:off x="0" y="0"/>
          <a:ext cx="0" cy="0"/>
          <a:chOff x="0" y="0"/>
          <a:chExt cx="0" cy="0"/>
        </a:xfrm>
      </p:grpSpPr>
      <p:sp>
        <p:nvSpPr>
          <p:cNvPr id="83" name="Shape 83"/>
          <p:cNvSpPr/>
          <p:nvPr/>
        </p:nvSpPr>
        <p:spPr>
          <a:xfrm>
            <a:off x="0" y="0"/>
            <a:ext cx="10972800" cy="6172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84" name="Shape 84"/>
          <p:cNvSpPr txBox="1">
            <a:spLocks noGrp="1"/>
          </p:cNvSpPr>
          <p:nvPr>
            <p:ph type="title"/>
          </p:nvPr>
        </p:nvSpPr>
        <p:spPr>
          <a:xfrm>
            <a:off x="498347" y="5169473"/>
            <a:ext cx="9976200" cy="5355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lt1"/>
              </a:buClr>
              <a:buSzPts val="1400"/>
              <a:buFont typeface="Trebuchet MS"/>
              <a:buNone/>
              <a:defRPr sz="3200" b="1" i="0" u="none" strike="noStrike" cap="none">
                <a:solidFill>
                  <a:schemeClr val="lt1"/>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90"/>
        <p:cNvGrpSpPr/>
        <p:nvPr/>
      </p:nvGrpSpPr>
      <p:grpSpPr>
        <a:xfrm>
          <a:off x="0" y="0"/>
          <a:ext cx="0" cy="0"/>
          <a:chOff x="0" y="0"/>
          <a:chExt cx="0" cy="0"/>
        </a:xfrm>
      </p:grpSpPr>
      <p:sp>
        <p:nvSpPr>
          <p:cNvPr id="91" name="Shape 91"/>
          <p:cNvSpPr/>
          <p:nvPr/>
        </p:nvSpPr>
        <p:spPr>
          <a:xfrm>
            <a:off x="0" y="0"/>
            <a:ext cx="10972800" cy="6172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pic>
        <p:nvPicPr>
          <p:cNvPr id="92" name="Shape 92"/>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9988594" y="5798210"/>
            <a:ext cx="747442" cy="235197"/>
          </a:xfrm>
          <a:prstGeom prst="rect">
            <a:avLst/>
          </a:prstGeom>
          <a:noFill/>
          <a:ln>
            <a:noFill/>
          </a:ln>
        </p:spPr>
      </p:pic>
      <p:sp>
        <p:nvSpPr>
          <p:cNvPr id="93" name="Shape 93"/>
          <p:cNvSpPr txBox="1"/>
          <p:nvPr/>
        </p:nvSpPr>
        <p:spPr>
          <a:xfrm>
            <a:off x="9762253" y="5831285"/>
            <a:ext cx="321027" cy="161582"/>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accent4"/>
              </a:buClr>
              <a:buFont typeface="Trebuchet MS"/>
              <a:buNone/>
            </a:pPr>
            <a:fld id="{00000000-1234-1234-1234-123412341234}" type="slidenum">
              <a:rPr lang="en-US" sz="850" b="0" i="0" u="none" strike="noStrike" cap="none">
                <a:solidFill>
                  <a:schemeClr val="accent4"/>
                </a:solidFill>
                <a:latin typeface="Trebuchet MS"/>
                <a:ea typeface="Trebuchet MS"/>
                <a:cs typeface="Trebuchet MS"/>
                <a:sym typeface="Trebuchet MS"/>
              </a:rPr>
              <a:t>‹#›</a:t>
            </a:fld>
            <a:r>
              <a:rPr lang="en-US" sz="1050" b="0" i="0" u="none" strike="noStrike" cap="none">
                <a:solidFill>
                  <a:srgbClr val="12FEB6"/>
                </a:solidFill>
                <a:latin typeface="Questrial"/>
                <a:ea typeface="Questrial"/>
                <a:cs typeface="Questrial"/>
                <a:sym typeface="Questrial"/>
              </a:rPr>
              <a:t>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and Segue">
  <p:cSld name="Quote and Segue">
    <p:spTree>
      <p:nvGrpSpPr>
        <p:cNvPr id="1" name="Shape 94"/>
        <p:cNvGrpSpPr/>
        <p:nvPr/>
      </p:nvGrpSpPr>
      <p:grpSpPr>
        <a:xfrm>
          <a:off x="0" y="0"/>
          <a:ext cx="0" cy="0"/>
          <a:chOff x="0" y="0"/>
          <a:chExt cx="0" cy="0"/>
        </a:xfrm>
      </p:grpSpPr>
      <p:sp>
        <p:nvSpPr>
          <p:cNvPr id="95" name="Shape 95"/>
          <p:cNvSpPr/>
          <p:nvPr/>
        </p:nvSpPr>
        <p:spPr>
          <a:xfrm>
            <a:off x="0" y="0"/>
            <a:ext cx="10972800" cy="61722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pic>
        <p:nvPicPr>
          <p:cNvPr id="96" name="Shape 96"/>
          <p:cNvPicPr preferRelativeResize="0"/>
          <p:nvPr/>
        </p:nvPicPr>
        <p:blipFill rotWithShape="1">
          <a:blip r:embed="rId2" cstate="email">
            <a:alphaModFix/>
            <a:extLst>
              <a:ext uri="{28A0092B-C50C-407E-A947-70E740481C1C}">
                <a14:useLocalDpi xmlns:a14="http://schemas.microsoft.com/office/drawing/2010/main"/>
              </a:ext>
            </a:extLst>
          </a:blip>
          <a:srcRect l="-12688" b="-5541"/>
          <a:stretch/>
        </p:blipFill>
        <p:spPr>
          <a:xfrm rot="10800000" flipH="1">
            <a:off x="0" y="0"/>
            <a:ext cx="10972800" cy="6172200"/>
          </a:xfrm>
          <a:prstGeom prst="rect">
            <a:avLst/>
          </a:prstGeom>
          <a:noFill/>
          <a:ln>
            <a:noFill/>
          </a:ln>
        </p:spPr>
      </p:pic>
      <p:sp>
        <p:nvSpPr>
          <p:cNvPr id="97" name="Shape 97"/>
          <p:cNvSpPr/>
          <p:nvPr/>
        </p:nvSpPr>
        <p:spPr>
          <a:xfrm>
            <a:off x="0" y="0"/>
            <a:ext cx="10972800" cy="6172200"/>
          </a:xfrm>
          <a:prstGeom prst="rect">
            <a:avLst/>
          </a:prstGeom>
          <a:gradFill>
            <a:gsLst>
              <a:gs pos="0">
                <a:schemeClr val="lt2"/>
              </a:gs>
              <a:gs pos="40000">
                <a:schemeClr val="lt2"/>
              </a:gs>
              <a:gs pos="100000">
                <a:srgbClr val="76B900">
                  <a:alpha val="0"/>
                </a:srgbClr>
              </a:gs>
            </a:gsLst>
            <a:lin ang="300012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98" name="Shape 98"/>
          <p:cNvSpPr/>
          <p:nvPr/>
        </p:nvSpPr>
        <p:spPr>
          <a:xfrm>
            <a:off x="0" y="0"/>
            <a:ext cx="10972800" cy="6172200"/>
          </a:xfrm>
          <a:prstGeom prst="rect">
            <a:avLst/>
          </a:prstGeom>
          <a:gradFill>
            <a:gsLst>
              <a:gs pos="0">
                <a:schemeClr val="lt2"/>
              </a:gs>
              <a:gs pos="100000">
                <a:srgbClr val="76B900">
                  <a:alpha val="29411"/>
                </a:srgbClr>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ubtitle, and Content">
  <p:cSld name="Title, Subtitle, and Content">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98347" y="661225"/>
            <a:ext cx="9976200" cy="591000"/>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dk2"/>
              </a:buClr>
              <a:buSzPts val="1400"/>
              <a:buFont typeface="Trebuchet MS"/>
              <a:buNone/>
              <a:defRPr sz="36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
        <p:nvSpPr>
          <p:cNvPr id="101" name="Shape 101"/>
          <p:cNvSpPr txBox="1">
            <a:spLocks noGrp="1"/>
          </p:cNvSpPr>
          <p:nvPr>
            <p:ph type="body" idx="1"/>
          </p:nvPr>
        </p:nvSpPr>
        <p:spPr>
          <a:xfrm>
            <a:off x="516750" y="2103034"/>
            <a:ext cx="9948600" cy="3718800"/>
          </a:xfrm>
          <a:prstGeom prst="rect">
            <a:avLst/>
          </a:prstGeom>
          <a:noFill/>
          <a:ln>
            <a:noFill/>
          </a:ln>
        </p:spPr>
        <p:txBody>
          <a:bodyPr spcFirstLastPara="1" wrap="square" lIns="91425" tIns="91425" rIns="91425" bIns="91425" anchor="t" anchorCtr="0"/>
          <a:lstStyle>
            <a:lvl1pPr marL="457200" marR="0" lvl="0" indent="-355600" algn="l" rtl="0">
              <a:lnSpc>
                <a:spcPct val="90000"/>
              </a:lnSpc>
              <a:spcBef>
                <a:spcPts val="900"/>
              </a:spcBef>
              <a:spcAft>
                <a:spcPts val="0"/>
              </a:spcAft>
              <a:buClr>
                <a:schemeClr val="dk1"/>
              </a:buClr>
              <a:buSzPts val="2000"/>
              <a:buFont typeface="Trebuchet MS"/>
              <a:buChar char="—"/>
              <a:defRPr sz="2000" b="0" i="0" u="none" strike="noStrike" cap="none">
                <a:solidFill>
                  <a:schemeClr val="dk2"/>
                </a:solidFill>
                <a:latin typeface="Trebuchet MS"/>
                <a:ea typeface="Trebuchet MS"/>
                <a:cs typeface="Trebuchet MS"/>
                <a:sym typeface="Trebuchet MS"/>
              </a:defRPr>
            </a:lvl1pPr>
            <a:lvl2pPr marL="914400" marR="0" lvl="1" indent="-342900" algn="l" rtl="0">
              <a:lnSpc>
                <a:spcPct val="90000"/>
              </a:lnSpc>
              <a:spcBef>
                <a:spcPts val="900"/>
              </a:spcBef>
              <a:spcAft>
                <a:spcPts val="0"/>
              </a:spcAft>
              <a:buClr>
                <a:schemeClr val="dk1"/>
              </a:buClr>
              <a:buSzPts val="1800"/>
              <a:buFont typeface="Trebuchet MS"/>
              <a:buChar char="—"/>
              <a:defRPr sz="1800" b="0" i="0" u="none" strike="noStrike" cap="none">
                <a:solidFill>
                  <a:schemeClr val="dk2"/>
                </a:solidFill>
                <a:latin typeface="Trebuchet MS"/>
                <a:ea typeface="Trebuchet MS"/>
                <a:cs typeface="Trebuchet MS"/>
                <a:sym typeface="Trebuchet MS"/>
              </a:defRPr>
            </a:lvl2pPr>
            <a:lvl3pPr marL="1371600" marR="0" lvl="2" indent="-330200" algn="l" rtl="0">
              <a:lnSpc>
                <a:spcPct val="90000"/>
              </a:lnSpc>
              <a:spcBef>
                <a:spcPts val="900"/>
              </a:spcBef>
              <a:spcAft>
                <a:spcPts val="0"/>
              </a:spcAft>
              <a:buClr>
                <a:schemeClr val="dk1"/>
              </a:buClr>
              <a:buSzPts val="1600"/>
              <a:buFont typeface="Trebuchet MS"/>
              <a:buChar char="—"/>
              <a:defRPr sz="1600" b="0" i="0" u="none" strike="noStrike" cap="none">
                <a:solidFill>
                  <a:schemeClr val="dk2"/>
                </a:solidFill>
                <a:latin typeface="Trebuchet MS"/>
                <a:ea typeface="Trebuchet MS"/>
                <a:cs typeface="Trebuchet MS"/>
                <a:sym typeface="Trebuchet MS"/>
              </a:defRPr>
            </a:lvl3pPr>
            <a:lvl4pPr marL="1828800" marR="0" lvl="3" indent="-342900" algn="l" rtl="0">
              <a:lnSpc>
                <a:spcPct val="100000"/>
              </a:lnSpc>
              <a:spcBef>
                <a:spcPts val="900"/>
              </a:spcBef>
              <a:spcAft>
                <a:spcPts val="0"/>
              </a:spcAft>
              <a:buClr>
                <a:schemeClr val="dk1"/>
              </a:buClr>
              <a:buSzPts val="18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lt1"/>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102" name="Shape 102"/>
          <p:cNvSpPr txBox="1">
            <a:spLocks noGrp="1"/>
          </p:cNvSpPr>
          <p:nvPr>
            <p:ph type="body" idx="2"/>
          </p:nvPr>
        </p:nvSpPr>
        <p:spPr>
          <a:xfrm>
            <a:off x="498347" y="1183333"/>
            <a:ext cx="9976200" cy="525599"/>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900"/>
              </a:spcBef>
              <a:spcAft>
                <a:spcPts val="0"/>
              </a:spcAft>
              <a:buClr>
                <a:schemeClr val="dk1"/>
              </a:buClr>
              <a:buSzPts val="1400"/>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rtl="0">
              <a:lnSpc>
                <a:spcPct val="100000"/>
              </a:lnSpc>
              <a:spcBef>
                <a:spcPts val="90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rtl="0">
              <a:lnSpc>
                <a:spcPct val="100000"/>
              </a:lnSpc>
              <a:spcBef>
                <a:spcPts val="56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ransition - Green">
  <p:cSld name="Transition - Green">
    <p:spTree>
      <p:nvGrpSpPr>
        <p:cNvPr id="1" name="Shape 103"/>
        <p:cNvGrpSpPr/>
        <p:nvPr/>
      </p:nvGrpSpPr>
      <p:grpSpPr>
        <a:xfrm>
          <a:off x="0" y="0"/>
          <a:ext cx="0" cy="0"/>
          <a:chOff x="0" y="0"/>
          <a:chExt cx="0" cy="0"/>
        </a:xfrm>
      </p:grpSpPr>
      <p:sp>
        <p:nvSpPr>
          <p:cNvPr id="104" name="Shape 104"/>
          <p:cNvSpPr/>
          <p:nvPr/>
        </p:nvSpPr>
        <p:spPr>
          <a:xfrm>
            <a:off x="0" y="0"/>
            <a:ext cx="10972800" cy="61722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pic>
        <p:nvPicPr>
          <p:cNvPr id="105" name="Shape 105"/>
          <p:cNvPicPr preferRelativeResize="0"/>
          <p:nvPr/>
        </p:nvPicPr>
        <p:blipFill rotWithShape="1">
          <a:blip r:embed="rId2" cstate="email">
            <a:alphaModFix/>
            <a:extLst>
              <a:ext uri="{28A0092B-C50C-407E-A947-70E740481C1C}">
                <a14:useLocalDpi xmlns:a14="http://schemas.microsoft.com/office/drawing/2010/main"/>
              </a:ext>
            </a:extLst>
          </a:blip>
          <a:srcRect l="-12688" b="-5541"/>
          <a:stretch/>
        </p:blipFill>
        <p:spPr>
          <a:xfrm rot="10800000" flipH="1">
            <a:off x="0" y="0"/>
            <a:ext cx="10972800" cy="6172200"/>
          </a:xfrm>
          <a:prstGeom prst="rect">
            <a:avLst/>
          </a:prstGeom>
          <a:noFill/>
          <a:ln>
            <a:noFill/>
          </a:ln>
        </p:spPr>
      </p:pic>
      <p:sp>
        <p:nvSpPr>
          <p:cNvPr id="106" name="Shape 106"/>
          <p:cNvSpPr/>
          <p:nvPr/>
        </p:nvSpPr>
        <p:spPr>
          <a:xfrm>
            <a:off x="0" y="0"/>
            <a:ext cx="10972800" cy="6172200"/>
          </a:xfrm>
          <a:prstGeom prst="rect">
            <a:avLst/>
          </a:prstGeom>
          <a:gradFill>
            <a:gsLst>
              <a:gs pos="0">
                <a:schemeClr val="lt2"/>
              </a:gs>
              <a:gs pos="40000">
                <a:schemeClr val="lt2"/>
              </a:gs>
              <a:gs pos="100000">
                <a:srgbClr val="76B900">
                  <a:alpha val="0"/>
                </a:srgbClr>
              </a:gs>
            </a:gsLst>
            <a:lin ang="300012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07" name="Shape 107"/>
          <p:cNvSpPr/>
          <p:nvPr/>
        </p:nvSpPr>
        <p:spPr>
          <a:xfrm>
            <a:off x="0" y="0"/>
            <a:ext cx="10972800" cy="6172200"/>
          </a:xfrm>
          <a:prstGeom prst="rect">
            <a:avLst/>
          </a:prstGeom>
          <a:gradFill>
            <a:gsLst>
              <a:gs pos="0">
                <a:schemeClr val="lt2"/>
              </a:gs>
              <a:gs pos="100000">
                <a:srgbClr val="76B900">
                  <a:alpha val="29411"/>
                </a:srgbClr>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08" name="Shape 108"/>
          <p:cNvSpPr txBox="1">
            <a:spLocks noGrp="1"/>
          </p:cNvSpPr>
          <p:nvPr>
            <p:ph type="title"/>
          </p:nvPr>
        </p:nvSpPr>
        <p:spPr>
          <a:xfrm>
            <a:off x="498347" y="2790634"/>
            <a:ext cx="9976200" cy="591000"/>
          </a:xfrm>
          <a:prstGeom prst="rect">
            <a:avLst/>
          </a:prstGeom>
          <a:no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chemeClr val="lt1"/>
              </a:buClr>
              <a:buSzPts val="1400"/>
              <a:buFont typeface="Trebuchet MS"/>
              <a:buNone/>
              <a:defRPr sz="3600" b="1" i="0" u="none" strike="noStrike" cap="none">
                <a:solidFill>
                  <a:schemeClr val="lt1"/>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ubtitle, and Two Content">
  <p:cSld name="Title, Subtitle, and Two Content">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498347" y="654352"/>
            <a:ext cx="9976200" cy="591000"/>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dk2"/>
              </a:buClr>
              <a:buSzPts val="1400"/>
              <a:buFont typeface="Trebuchet MS"/>
              <a:buNone/>
              <a:defRPr sz="36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
        <p:nvSpPr>
          <p:cNvPr id="111" name="Shape 111"/>
          <p:cNvSpPr txBox="1">
            <a:spLocks noGrp="1"/>
          </p:cNvSpPr>
          <p:nvPr>
            <p:ph type="body" idx="1"/>
          </p:nvPr>
        </p:nvSpPr>
        <p:spPr>
          <a:xfrm>
            <a:off x="498347" y="2111660"/>
            <a:ext cx="4945200" cy="3693600"/>
          </a:xfrm>
          <a:prstGeom prst="rect">
            <a:avLst/>
          </a:prstGeom>
          <a:noFill/>
          <a:ln>
            <a:noFill/>
          </a:ln>
        </p:spPr>
        <p:txBody>
          <a:bodyPr spcFirstLastPara="1" wrap="square" lIns="91425" tIns="91425" rIns="91425" bIns="91425" anchor="t" anchorCtr="0"/>
          <a:lstStyle>
            <a:lvl1pPr marL="457200" marR="0" lvl="0" indent="-381000" algn="l" rtl="0">
              <a:lnSpc>
                <a:spcPct val="90000"/>
              </a:lnSpc>
              <a:spcBef>
                <a:spcPts val="900"/>
              </a:spcBef>
              <a:spcAft>
                <a:spcPts val="0"/>
              </a:spcAft>
              <a:buClr>
                <a:schemeClr val="dk1"/>
              </a:buClr>
              <a:buSzPts val="2400"/>
              <a:buFont typeface="Trebuchet MS"/>
              <a:buChar char="•"/>
              <a:defRPr sz="2400" b="0" i="0" u="none" strike="noStrike" cap="none">
                <a:solidFill>
                  <a:schemeClr val="dk2"/>
                </a:solidFill>
                <a:latin typeface="Trebuchet MS"/>
                <a:ea typeface="Trebuchet MS"/>
                <a:cs typeface="Trebuchet MS"/>
                <a:sym typeface="Trebuchet MS"/>
              </a:defRPr>
            </a:lvl1pPr>
            <a:lvl2pPr marL="914400" marR="0" lvl="1" indent="-355600" algn="l" rtl="0">
              <a:lnSpc>
                <a:spcPct val="90000"/>
              </a:lnSpc>
              <a:spcBef>
                <a:spcPts val="900"/>
              </a:spcBef>
              <a:spcAft>
                <a:spcPts val="0"/>
              </a:spcAft>
              <a:buClr>
                <a:schemeClr val="dk1"/>
              </a:buClr>
              <a:buSzPts val="2000"/>
              <a:buFont typeface="Trebuchet MS"/>
              <a:buChar char="•"/>
              <a:defRPr sz="2000" b="0" i="0" u="none" strike="noStrike" cap="none">
                <a:solidFill>
                  <a:schemeClr val="dk2"/>
                </a:solidFill>
                <a:latin typeface="Trebuchet MS"/>
                <a:ea typeface="Trebuchet MS"/>
                <a:cs typeface="Trebuchet MS"/>
                <a:sym typeface="Trebuchet MS"/>
              </a:defRPr>
            </a:lvl2pPr>
            <a:lvl3pPr marL="1371600" marR="0" lvl="2" indent="-342900" algn="l" rtl="0">
              <a:lnSpc>
                <a:spcPct val="90000"/>
              </a:lnSpc>
              <a:spcBef>
                <a:spcPts val="900"/>
              </a:spcBef>
              <a:spcAft>
                <a:spcPts val="0"/>
              </a:spcAft>
              <a:buClr>
                <a:schemeClr val="dk1"/>
              </a:buClr>
              <a:buSzPts val="1800"/>
              <a:buFont typeface="Trebuchet MS"/>
              <a:buChar char="•"/>
              <a:defRPr sz="1800" b="0" i="0" u="none" strike="noStrike" cap="none">
                <a:solidFill>
                  <a:schemeClr val="dk2"/>
                </a:solidFill>
                <a:latin typeface="Trebuchet MS"/>
                <a:ea typeface="Trebuchet MS"/>
                <a:cs typeface="Trebuchet MS"/>
                <a:sym typeface="Trebuchet MS"/>
              </a:defRPr>
            </a:lvl3pPr>
            <a:lvl4pPr marL="1828800" marR="0" lvl="3" indent="-342900" algn="l" rtl="0">
              <a:lnSpc>
                <a:spcPct val="100000"/>
              </a:lnSpc>
              <a:spcBef>
                <a:spcPts val="900"/>
              </a:spcBef>
              <a:spcAft>
                <a:spcPts val="0"/>
              </a:spcAft>
              <a:buClr>
                <a:schemeClr val="lt1"/>
              </a:buClr>
              <a:buSzPts val="18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42900" algn="l" rtl="0">
              <a:lnSpc>
                <a:spcPct val="100000"/>
              </a:lnSpc>
              <a:spcBef>
                <a:spcPts val="360"/>
              </a:spcBef>
              <a:spcAft>
                <a:spcPts val="0"/>
              </a:spcAft>
              <a:buClr>
                <a:schemeClr val="lt1"/>
              </a:buClr>
              <a:buSzPts val="1800"/>
              <a:buFont typeface="Noto Sans Symbols"/>
              <a:buChar char="▪"/>
              <a:defRPr sz="1800" b="0" i="0" u="none" strike="noStrike" cap="none">
                <a:solidFill>
                  <a:schemeClr val="lt1"/>
                </a:solidFill>
                <a:latin typeface="Trebuchet MS"/>
                <a:ea typeface="Trebuchet MS"/>
                <a:cs typeface="Trebuchet MS"/>
                <a:sym typeface="Trebuchet MS"/>
              </a:defRPr>
            </a:lvl5pPr>
            <a:lvl6pPr marL="2743200" marR="0" lvl="5" indent="-342900" algn="l" rtl="0">
              <a:lnSpc>
                <a:spcPct val="100000"/>
              </a:lnSpc>
              <a:spcBef>
                <a:spcPts val="36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6pPr>
            <a:lvl7pPr marL="3200400" marR="0" lvl="6" indent="-342900" algn="l" rtl="0">
              <a:lnSpc>
                <a:spcPct val="100000"/>
              </a:lnSpc>
              <a:spcBef>
                <a:spcPts val="36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7pPr>
            <a:lvl8pPr marL="3657600" marR="0" lvl="7" indent="-342900" algn="l" rtl="0">
              <a:lnSpc>
                <a:spcPct val="100000"/>
              </a:lnSpc>
              <a:spcBef>
                <a:spcPts val="36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8pPr>
            <a:lvl9pPr marL="4114800" marR="0" lvl="8" indent="-342900" algn="l" rtl="0">
              <a:lnSpc>
                <a:spcPct val="100000"/>
              </a:lnSpc>
              <a:spcBef>
                <a:spcPts val="36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9pPr>
          </a:lstStyle>
          <a:p>
            <a:endParaRPr/>
          </a:p>
        </p:txBody>
      </p:sp>
      <p:sp>
        <p:nvSpPr>
          <p:cNvPr id="112" name="Shape 112"/>
          <p:cNvSpPr txBox="1">
            <a:spLocks noGrp="1"/>
          </p:cNvSpPr>
          <p:nvPr>
            <p:ph type="body" idx="2"/>
          </p:nvPr>
        </p:nvSpPr>
        <p:spPr>
          <a:xfrm>
            <a:off x="5529389" y="2111660"/>
            <a:ext cx="4945200" cy="3693600"/>
          </a:xfrm>
          <a:prstGeom prst="rect">
            <a:avLst/>
          </a:prstGeom>
          <a:noFill/>
          <a:ln>
            <a:noFill/>
          </a:ln>
        </p:spPr>
        <p:txBody>
          <a:bodyPr spcFirstLastPara="1" wrap="square" lIns="91425" tIns="91425" rIns="91425" bIns="91425" anchor="t" anchorCtr="0"/>
          <a:lstStyle>
            <a:lvl1pPr marL="457200" marR="0" lvl="0" indent="-381000" algn="l" rtl="0">
              <a:lnSpc>
                <a:spcPct val="90000"/>
              </a:lnSpc>
              <a:spcBef>
                <a:spcPts val="900"/>
              </a:spcBef>
              <a:spcAft>
                <a:spcPts val="0"/>
              </a:spcAft>
              <a:buClr>
                <a:schemeClr val="dk1"/>
              </a:buClr>
              <a:buSzPts val="2400"/>
              <a:buFont typeface="Trebuchet MS"/>
              <a:buChar char="•"/>
              <a:defRPr sz="2400" b="0" i="0" u="none" strike="noStrike" cap="none">
                <a:solidFill>
                  <a:schemeClr val="dk2"/>
                </a:solidFill>
                <a:latin typeface="Trebuchet MS"/>
                <a:ea typeface="Trebuchet MS"/>
                <a:cs typeface="Trebuchet MS"/>
                <a:sym typeface="Trebuchet MS"/>
              </a:defRPr>
            </a:lvl1pPr>
            <a:lvl2pPr marL="914400" marR="0" lvl="1" indent="-355600" algn="l" rtl="0">
              <a:lnSpc>
                <a:spcPct val="90000"/>
              </a:lnSpc>
              <a:spcBef>
                <a:spcPts val="900"/>
              </a:spcBef>
              <a:spcAft>
                <a:spcPts val="0"/>
              </a:spcAft>
              <a:buClr>
                <a:schemeClr val="dk1"/>
              </a:buClr>
              <a:buSzPts val="2000"/>
              <a:buFont typeface="Trebuchet MS"/>
              <a:buChar char="•"/>
              <a:defRPr sz="2000" b="0" i="0" u="none" strike="noStrike" cap="none">
                <a:solidFill>
                  <a:schemeClr val="dk2"/>
                </a:solidFill>
                <a:latin typeface="Trebuchet MS"/>
                <a:ea typeface="Trebuchet MS"/>
                <a:cs typeface="Trebuchet MS"/>
                <a:sym typeface="Trebuchet MS"/>
              </a:defRPr>
            </a:lvl2pPr>
            <a:lvl3pPr marL="1371600" marR="0" lvl="2" indent="-342900" algn="l" rtl="0">
              <a:lnSpc>
                <a:spcPct val="90000"/>
              </a:lnSpc>
              <a:spcBef>
                <a:spcPts val="900"/>
              </a:spcBef>
              <a:spcAft>
                <a:spcPts val="0"/>
              </a:spcAft>
              <a:buClr>
                <a:schemeClr val="dk1"/>
              </a:buClr>
              <a:buSzPts val="1800"/>
              <a:buFont typeface="Trebuchet MS"/>
              <a:buChar char="•"/>
              <a:defRPr sz="1800" b="0" i="0" u="none" strike="noStrike" cap="none">
                <a:solidFill>
                  <a:schemeClr val="dk2"/>
                </a:solidFill>
                <a:latin typeface="Trebuchet MS"/>
                <a:ea typeface="Trebuchet MS"/>
                <a:cs typeface="Trebuchet MS"/>
                <a:sym typeface="Trebuchet MS"/>
              </a:defRPr>
            </a:lvl3pPr>
            <a:lvl4pPr marL="1828800" marR="0" lvl="3" indent="-342900" algn="l" rtl="0">
              <a:lnSpc>
                <a:spcPct val="100000"/>
              </a:lnSpc>
              <a:spcBef>
                <a:spcPts val="900"/>
              </a:spcBef>
              <a:spcAft>
                <a:spcPts val="0"/>
              </a:spcAft>
              <a:buClr>
                <a:schemeClr val="lt1"/>
              </a:buClr>
              <a:buSzPts val="18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42900" algn="l" rtl="0">
              <a:lnSpc>
                <a:spcPct val="100000"/>
              </a:lnSpc>
              <a:spcBef>
                <a:spcPts val="360"/>
              </a:spcBef>
              <a:spcAft>
                <a:spcPts val="0"/>
              </a:spcAft>
              <a:buClr>
                <a:schemeClr val="lt1"/>
              </a:buClr>
              <a:buSzPts val="1800"/>
              <a:buFont typeface="Noto Sans Symbols"/>
              <a:buChar char="▪"/>
              <a:defRPr sz="1800" b="0" i="0" u="none" strike="noStrike" cap="none">
                <a:solidFill>
                  <a:schemeClr val="lt1"/>
                </a:solidFill>
                <a:latin typeface="Trebuchet MS"/>
                <a:ea typeface="Trebuchet MS"/>
                <a:cs typeface="Trebuchet MS"/>
                <a:sym typeface="Trebuchet MS"/>
              </a:defRPr>
            </a:lvl5pPr>
            <a:lvl6pPr marL="2743200" marR="0" lvl="5" indent="-342900" algn="l" rtl="0">
              <a:lnSpc>
                <a:spcPct val="100000"/>
              </a:lnSpc>
              <a:spcBef>
                <a:spcPts val="36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6pPr>
            <a:lvl7pPr marL="3200400" marR="0" lvl="6" indent="-342900" algn="l" rtl="0">
              <a:lnSpc>
                <a:spcPct val="100000"/>
              </a:lnSpc>
              <a:spcBef>
                <a:spcPts val="36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7pPr>
            <a:lvl8pPr marL="3657600" marR="0" lvl="7" indent="-342900" algn="l" rtl="0">
              <a:lnSpc>
                <a:spcPct val="100000"/>
              </a:lnSpc>
              <a:spcBef>
                <a:spcPts val="36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8pPr>
            <a:lvl9pPr marL="4114800" marR="0" lvl="8" indent="-342900" algn="l" rtl="0">
              <a:lnSpc>
                <a:spcPct val="100000"/>
              </a:lnSpc>
              <a:spcBef>
                <a:spcPts val="36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9pPr>
          </a:lstStyle>
          <a:p>
            <a:endParaRPr/>
          </a:p>
        </p:txBody>
      </p:sp>
      <p:sp>
        <p:nvSpPr>
          <p:cNvPr id="113" name="Shape 113"/>
          <p:cNvSpPr txBox="1">
            <a:spLocks noGrp="1"/>
          </p:cNvSpPr>
          <p:nvPr>
            <p:ph type="body" idx="3"/>
          </p:nvPr>
        </p:nvSpPr>
        <p:spPr>
          <a:xfrm>
            <a:off x="498347" y="1180567"/>
            <a:ext cx="9976200" cy="525600"/>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900"/>
              </a:spcBef>
              <a:spcAft>
                <a:spcPts val="0"/>
              </a:spcAft>
              <a:buClr>
                <a:schemeClr val="dk1"/>
              </a:buClr>
              <a:buSzPts val="1400"/>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rtl="0">
              <a:lnSpc>
                <a:spcPct val="100000"/>
              </a:lnSpc>
              <a:spcBef>
                <a:spcPts val="90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rtl="0">
              <a:lnSpc>
                <a:spcPct val="100000"/>
              </a:lnSpc>
              <a:spcBef>
                <a:spcPts val="56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14"/>
        <p:cNvGrpSpPr/>
        <p:nvPr/>
      </p:nvGrpSpPr>
      <p:grpSpPr>
        <a:xfrm>
          <a:off x="0" y="0"/>
          <a:ext cx="0" cy="0"/>
          <a:chOff x="0" y="0"/>
          <a:chExt cx="0" cy="0"/>
        </a:xfrm>
      </p:grpSpPr>
      <p:sp>
        <p:nvSpPr>
          <p:cNvPr id="115" name="Shape 115"/>
          <p:cNvSpPr/>
          <p:nvPr/>
        </p:nvSpPr>
        <p:spPr>
          <a:xfrm>
            <a:off x="0" y="0"/>
            <a:ext cx="10972800" cy="6172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16" name="Shape 116"/>
          <p:cNvSpPr txBox="1">
            <a:spLocks noGrp="1"/>
          </p:cNvSpPr>
          <p:nvPr>
            <p:ph type="title"/>
          </p:nvPr>
        </p:nvSpPr>
        <p:spPr>
          <a:xfrm>
            <a:off x="498347" y="661225"/>
            <a:ext cx="9976200" cy="591000"/>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dk2"/>
              </a:buClr>
              <a:buSzPts val="1400"/>
              <a:buFont typeface="Trebuchet MS"/>
              <a:buNone/>
              <a:defRPr sz="36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pic>
        <p:nvPicPr>
          <p:cNvPr id="117" name="Shape 117"/>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9988594" y="5798210"/>
            <a:ext cx="747442" cy="235197"/>
          </a:xfrm>
          <a:prstGeom prst="rect">
            <a:avLst/>
          </a:prstGeom>
          <a:noFill/>
          <a:ln>
            <a:noFill/>
          </a:ln>
        </p:spPr>
      </p:pic>
      <p:sp>
        <p:nvSpPr>
          <p:cNvPr id="118" name="Shape 118"/>
          <p:cNvSpPr txBox="1"/>
          <p:nvPr/>
        </p:nvSpPr>
        <p:spPr>
          <a:xfrm>
            <a:off x="9762253" y="5831285"/>
            <a:ext cx="321027" cy="161582"/>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accent4"/>
              </a:buClr>
              <a:buFont typeface="Trebuchet MS"/>
              <a:buNone/>
            </a:pPr>
            <a:fld id="{00000000-1234-1234-1234-123412341234}" type="slidenum">
              <a:rPr lang="en-US" sz="850" b="0" i="0" u="none" strike="noStrike" cap="none">
                <a:solidFill>
                  <a:schemeClr val="accent4"/>
                </a:solidFill>
                <a:latin typeface="Trebuchet MS"/>
                <a:ea typeface="Trebuchet MS"/>
                <a:cs typeface="Trebuchet MS"/>
                <a:sym typeface="Trebuchet MS"/>
              </a:rPr>
              <a:t>‹#›</a:t>
            </a:fld>
            <a:r>
              <a:rPr lang="en-US" sz="1050" b="0" i="0" u="none" strike="noStrike" cap="none">
                <a:solidFill>
                  <a:srgbClr val="12FEB6"/>
                </a:solidFill>
                <a:latin typeface="Questrial"/>
                <a:ea typeface="Questrial"/>
                <a:cs typeface="Questrial"/>
                <a:sym typeface="Questrial"/>
              </a:rPr>
              <a:t>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ubtitle, and Content - NO LOGO &amp; PAGE NUMBER">
  <p:cSld name="Title, Subtitle, and Content - NO LOGO &amp; PAGE NUMBER">
    <p:spTree>
      <p:nvGrpSpPr>
        <p:cNvPr id="1" name="Shape 122"/>
        <p:cNvGrpSpPr/>
        <p:nvPr/>
      </p:nvGrpSpPr>
      <p:grpSpPr>
        <a:xfrm>
          <a:off x="0" y="0"/>
          <a:ext cx="0" cy="0"/>
          <a:chOff x="0" y="0"/>
          <a:chExt cx="0" cy="0"/>
        </a:xfrm>
      </p:grpSpPr>
      <p:sp>
        <p:nvSpPr>
          <p:cNvPr id="123" name="Shape 123"/>
          <p:cNvSpPr/>
          <p:nvPr/>
        </p:nvSpPr>
        <p:spPr>
          <a:xfrm>
            <a:off x="0" y="0"/>
            <a:ext cx="10972800" cy="6172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24" name="Shape 124"/>
          <p:cNvSpPr txBox="1">
            <a:spLocks noGrp="1"/>
          </p:cNvSpPr>
          <p:nvPr>
            <p:ph type="title"/>
          </p:nvPr>
        </p:nvSpPr>
        <p:spPr>
          <a:xfrm>
            <a:off x="498347" y="661225"/>
            <a:ext cx="9976200" cy="591000"/>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dk2"/>
              </a:buClr>
              <a:buSzPts val="1400"/>
              <a:buFont typeface="Trebuchet MS"/>
              <a:buNone/>
              <a:defRPr sz="36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
        <p:nvSpPr>
          <p:cNvPr id="125" name="Shape 125"/>
          <p:cNvSpPr txBox="1">
            <a:spLocks noGrp="1"/>
          </p:cNvSpPr>
          <p:nvPr>
            <p:ph type="body" idx="1"/>
          </p:nvPr>
        </p:nvSpPr>
        <p:spPr>
          <a:xfrm>
            <a:off x="512064" y="2103034"/>
            <a:ext cx="9948600" cy="36939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900"/>
              </a:spcBef>
              <a:spcAft>
                <a:spcPts val="0"/>
              </a:spcAft>
              <a:buClr>
                <a:schemeClr val="dk1"/>
              </a:buClr>
              <a:buSzPts val="1400"/>
              <a:buFont typeface="Trebuchet MS"/>
              <a:buNone/>
              <a:defRPr sz="2000" b="0" i="0" u="none" strike="noStrike" cap="none">
                <a:solidFill>
                  <a:schemeClr val="dk2"/>
                </a:solidFill>
                <a:latin typeface="Trebuchet MS"/>
                <a:ea typeface="Trebuchet MS"/>
                <a:cs typeface="Trebuchet MS"/>
                <a:sym typeface="Trebuchet MS"/>
              </a:defRPr>
            </a:lvl1pPr>
            <a:lvl2pPr marL="914400" marR="0" lvl="1" indent="-228600" algn="l" rtl="0">
              <a:lnSpc>
                <a:spcPct val="90000"/>
              </a:lnSpc>
              <a:spcBef>
                <a:spcPts val="900"/>
              </a:spcBef>
              <a:spcAft>
                <a:spcPts val="0"/>
              </a:spcAft>
              <a:buClr>
                <a:schemeClr val="dk1"/>
              </a:buClr>
              <a:buSzPts val="1400"/>
              <a:buFont typeface="Trebuchet MS"/>
              <a:buNone/>
              <a:defRPr sz="1800" b="0" i="0" u="none" strike="noStrike" cap="none">
                <a:solidFill>
                  <a:schemeClr val="dk2"/>
                </a:solidFill>
                <a:latin typeface="Trebuchet MS"/>
                <a:ea typeface="Trebuchet MS"/>
                <a:cs typeface="Trebuchet MS"/>
                <a:sym typeface="Trebuchet MS"/>
              </a:defRPr>
            </a:lvl2pPr>
            <a:lvl3pPr marL="1371600" marR="0" lvl="2" indent="-228600" algn="l" rtl="0">
              <a:lnSpc>
                <a:spcPct val="90000"/>
              </a:lnSpc>
              <a:spcBef>
                <a:spcPts val="900"/>
              </a:spcBef>
              <a:spcAft>
                <a:spcPts val="0"/>
              </a:spcAft>
              <a:buClr>
                <a:schemeClr val="dk1"/>
              </a:buClr>
              <a:buSzPts val="1400"/>
              <a:buFont typeface="Trebuchet MS"/>
              <a:buNone/>
              <a:defRPr sz="1800" b="0" i="0" u="none" strike="noStrike" cap="none">
                <a:solidFill>
                  <a:schemeClr val="dk2"/>
                </a:solidFill>
                <a:latin typeface="Trebuchet MS"/>
                <a:ea typeface="Trebuchet MS"/>
                <a:cs typeface="Trebuchet MS"/>
                <a:sym typeface="Trebuchet MS"/>
              </a:defRPr>
            </a:lvl3pPr>
            <a:lvl4pPr marL="1828800" marR="0" lvl="3" indent="-342900" algn="l" rtl="0">
              <a:lnSpc>
                <a:spcPct val="100000"/>
              </a:lnSpc>
              <a:spcBef>
                <a:spcPts val="900"/>
              </a:spcBef>
              <a:spcAft>
                <a:spcPts val="0"/>
              </a:spcAft>
              <a:buClr>
                <a:schemeClr val="dk1"/>
              </a:buClr>
              <a:buSzPts val="18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lt1"/>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126" name="Shape 126"/>
          <p:cNvSpPr txBox="1">
            <a:spLocks noGrp="1"/>
          </p:cNvSpPr>
          <p:nvPr>
            <p:ph type="body" idx="2"/>
          </p:nvPr>
        </p:nvSpPr>
        <p:spPr>
          <a:xfrm>
            <a:off x="498347" y="1183333"/>
            <a:ext cx="9976200" cy="525599"/>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900"/>
              </a:spcBef>
              <a:spcAft>
                <a:spcPts val="0"/>
              </a:spcAft>
              <a:buClr>
                <a:schemeClr val="dk1"/>
              </a:buClr>
              <a:buSzPts val="1400"/>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rtl="0">
              <a:lnSpc>
                <a:spcPct val="100000"/>
              </a:lnSpc>
              <a:spcBef>
                <a:spcPts val="90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rtl="0">
              <a:lnSpc>
                <a:spcPct val="100000"/>
              </a:lnSpc>
              <a:spcBef>
                <a:spcPts val="56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pic>
        <p:nvPicPr>
          <p:cNvPr id="127" name="Shape 127"/>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9988594" y="5798210"/>
            <a:ext cx="747442" cy="235197"/>
          </a:xfrm>
          <a:prstGeom prst="rect">
            <a:avLst/>
          </a:prstGeom>
          <a:noFill/>
          <a:ln>
            <a:noFill/>
          </a:ln>
        </p:spPr>
      </p:pic>
      <p:sp>
        <p:nvSpPr>
          <p:cNvPr id="128" name="Shape 128"/>
          <p:cNvSpPr txBox="1"/>
          <p:nvPr/>
        </p:nvSpPr>
        <p:spPr>
          <a:xfrm>
            <a:off x="9762253" y="5831285"/>
            <a:ext cx="321027" cy="161582"/>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accent4"/>
              </a:buClr>
              <a:buFont typeface="Trebuchet MS"/>
              <a:buNone/>
            </a:pPr>
            <a:fld id="{00000000-1234-1234-1234-123412341234}" type="slidenum">
              <a:rPr lang="en-US" sz="850" b="0" i="0" u="none" strike="noStrike" cap="none">
                <a:solidFill>
                  <a:schemeClr val="accent4"/>
                </a:solidFill>
                <a:latin typeface="Trebuchet MS"/>
                <a:ea typeface="Trebuchet MS"/>
                <a:cs typeface="Trebuchet MS"/>
                <a:sym typeface="Trebuchet MS"/>
              </a:rPr>
              <a:t>‹#›</a:t>
            </a:fld>
            <a:r>
              <a:rPr lang="en-US" sz="1050" b="0" i="0" u="none" strike="noStrike" cap="none">
                <a:solidFill>
                  <a:srgbClr val="12FEB6"/>
                </a:solidFill>
                <a:latin typeface="Questrial"/>
                <a:ea typeface="Questrial"/>
                <a:cs typeface="Questrial"/>
                <a:sym typeface="Questrial"/>
              </a:rPr>
              <a:t>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ransition - Green">
  <p:cSld name="Transition - Green">
    <p:spTree>
      <p:nvGrpSpPr>
        <p:cNvPr id="1" name="Shape 27"/>
        <p:cNvGrpSpPr/>
        <p:nvPr/>
      </p:nvGrpSpPr>
      <p:grpSpPr>
        <a:xfrm>
          <a:off x="0" y="0"/>
          <a:ext cx="0" cy="0"/>
          <a:chOff x="0" y="0"/>
          <a:chExt cx="0" cy="0"/>
        </a:xfrm>
      </p:grpSpPr>
      <p:sp>
        <p:nvSpPr>
          <p:cNvPr id="28" name="Shape 28"/>
          <p:cNvSpPr/>
          <p:nvPr/>
        </p:nvSpPr>
        <p:spPr>
          <a:xfrm>
            <a:off x="0" y="0"/>
            <a:ext cx="10972800" cy="61722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pic>
        <p:nvPicPr>
          <p:cNvPr id="29" name="Shape 29"/>
          <p:cNvPicPr preferRelativeResize="0"/>
          <p:nvPr/>
        </p:nvPicPr>
        <p:blipFill rotWithShape="1">
          <a:blip r:embed="rId2" cstate="email">
            <a:alphaModFix/>
            <a:extLst>
              <a:ext uri="{28A0092B-C50C-407E-A947-70E740481C1C}">
                <a14:useLocalDpi xmlns:a14="http://schemas.microsoft.com/office/drawing/2010/main"/>
              </a:ext>
            </a:extLst>
          </a:blip>
          <a:srcRect l="-12688" b="-5541"/>
          <a:stretch/>
        </p:blipFill>
        <p:spPr>
          <a:xfrm rot="10800000" flipH="1">
            <a:off x="0" y="0"/>
            <a:ext cx="10972800" cy="6172200"/>
          </a:xfrm>
          <a:prstGeom prst="rect">
            <a:avLst/>
          </a:prstGeom>
          <a:noFill/>
          <a:ln>
            <a:noFill/>
          </a:ln>
        </p:spPr>
      </p:pic>
      <p:sp>
        <p:nvSpPr>
          <p:cNvPr id="30" name="Shape 30"/>
          <p:cNvSpPr/>
          <p:nvPr/>
        </p:nvSpPr>
        <p:spPr>
          <a:xfrm>
            <a:off x="0" y="0"/>
            <a:ext cx="10972800" cy="6172200"/>
          </a:xfrm>
          <a:prstGeom prst="rect">
            <a:avLst/>
          </a:prstGeom>
          <a:gradFill>
            <a:gsLst>
              <a:gs pos="0">
                <a:schemeClr val="lt2"/>
              </a:gs>
              <a:gs pos="40000">
                <a:schemeClr val="lt2"/>
              </a:gs>
              <a:gs pos="100000">
                <a:srgbClr val="76B900">
                  <a:alpha val="0"/>
                </a:srgbClr>
              </a:gs>
            </a:gsLst>
            <a:lin ang="300012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31" name="Shape 31"/>
          <p:cNvSpPr/>
          <p:nvPr/>
        </p:nvSpPr>
        <p:spPr>
          <a:xfrm>
            <a:off x="0" y="0"/>
            <a:ext cx="10972800" cy="6172200"/>
          </a:xfrm>
          <a:prstGeom prst="rect">
            <a:avLst/>
          </a:prstGeom>
          <a:gradFill>
            <a:gsLst>
              <a:gs pos="0">
                <a:schemeClr val="lt2"/>
              </a:gs>
              <a:gs pos="100000">
                <a:srgbClr val="76B900">
                  <a:alpha val="29411"/>
                </a:srgbClr>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32" name="Shape 32"/>
          <p:cNvSpPr txBox="1">
            <a:spLocks noGrp="1"/>
          </p:cNvSpPr>
          <p:nvPr>
            <p:ph type="title"/>
          </p:nvPr>
        </p:nvSpPr>
        <p:spPr>
          <a:xfrm>
            <a:off x="498347" y="2790634"/>
            <a:ext cx="9976200" cy="591000"/>
          </a:xfrm>
          <a:prstGeom prst="rect">
            <a:avLst/>
          </a:prstGeom>
          <a:no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chemeClr val="lt1"/>
              </a:buClr>
              <a:buSzPts val="1400"/>
              <a:buFont typeface="Trebuchet MS"/>
              <a:buNone/>
              <a:defRPr sz="3600" b="1" i="0" u="none" strike="noStrike" cap="none">
                <a:solidFill>
                  <a:schemeClr val="lt1"/>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Photograph">
  <p:cSld name="Content with Photograph">
    <p:spTree>
      <p:nvGrpSpPr>
        <p:cNvPr id="1" name="Shape 129"/>
        <p:cNvGrpSpPr/>
        <p:nvPr/>
      </p:nvGrpSpPr>
      <p:grpSpPr>
        <a:xfrm>
          <a:off x="0" y="0"/>
          <a:ext cx="0" cy="0"/>
          <a:chOff x="0" y="0"/>
          <a:chExt cx="0" cy="0"/>
        </a:xfrm>
      </p:grpSpPr>
      <p:sp>
        <p:nvSpPr>
          <p:cNvPr id="130" name="Shape 130"/>
          <p:cNvSpPr/>
          <p:nvPr/>
        </p:nvSpPr>
        <p:spPr>
          <a:xfrm>
            <a:off x="0" y="0"/>
            <a:ext cx="10972800" cy="6172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31" name="Shape 131"/>
          <p:cNvSpPr txBox="1">
            <a:spLocks noGrp="1"/>
          </p:cNvSpPr>
          <p:nvPr>
            <p:ph type="title"/>
          </p:nvPr>
        </p:nvSpPr>
        <p:spPr>
          <a:xfrm>
            <a:off x="498347" y="633525"/>
            <a:ext cx="5922000" cy="6186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2"/>
              </a:buClr>
              <a:buSzPts val="1400"/>
              <a:buFont typeface="Trebuchet MS"/>
              <a:buNone/>
              <a:defRPr sz="36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
        <p:nvSpPr>
          <p:cNvPr id="132" name="Shape 132"/>
          <p:cNvSpPr txBox="1">
            <a:spLocks noGrp="1"/>
          </p:cNvSpPr>
          <p:nvPr>
            <p:ph type="body" idx="1"/>
          </p:nvPr>
        </p:nvSpPr>
        <p:spPr>
          <a:xfrm>
            <a:off x="512064" y="2103034"/>
            <a:ext cx="5905800" cy="36939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900"/>
              </a:spcBef>
              <a:spcAft>
                <a:spcPts val="0"/>
              </a:spcAft>
              <a:buClr>
                <a:schemeClr val="dk1"/>
              </a:buClr>
              <a:buSzPts val="1400"/>
              <a:buFont typeface="Trebuchet MS"/>
              <a:buNone/>
              <a:defRPr sz="2000" b="0" i="0" u="none" strike="noStrike" cap="none">
                <a:solidFill>
                  <a:schemeClr val="dk2"/>
                </a:solidFill>
                <a:latin typeface="Trebuchet MS"/>
                <a:ea typeface="Trebuchet MS"/>
                <a:cs typeface="Trebuchet MS"/>
                <a:sym typeface="Trebuchet MS"/>
              </a:defRPr>
            </a:lvl1pPr>
            <a:lvl2pPr marL="914400" marR="0" lvl="1" indent="-228600" algn="l" rtl="0">
              <a:lnSpc>
                <a:spcPct val="90000"/>
              </a:lnSpc>
              <a:spcBef>
                <a:spcPts val="900"/>
              </a:spcBef>
              <a:spcAft>
                <a:spcPts val="0"/>
              </a:spcAft>
              <a:buClr>
                <a:schemeClr val="dk1"/>
              </a:buClr>
              <a:buSzPts val="1400"/>
              <a:buFont typeface="Trebuchet MS"/>
              <a:buNone/>
              <a:defRPr sz="1800" b="0" i="0" u="none" strike="noStrike" cap="none">
                <a:solidFill>
                  <a:schemeClr val="dk2"/>
                </a:solidFill>
                <a:latin typeface="Trebuchet MS"/>
                <a:ea typeface="Trebuchet MS"/>
                <a:cs typeface="Trebuchet MS"/>
                <a:sym typeface="Trebuchet MS"/>
              </a:defRPr>
            </a:lvl2pPr>
            <a:lvl3pPr marL="1371600" marR="0" lvl="2" indent="-228600" algn="l" rtl="0">
              <a:lnSpc>
                <a:spcPct val="90000"/>
              </a:lnSpc>
              <a:spcBef>
                <a:spcPts val="900"/>
              </a:spcBef>
              <a:spcAft>
                <a:spcPts val="0"/>
              </a:spcAft>
              <a:buClr>
                <a:schemeClr val="dk1"/>
              </a:buClr>
              <a:buSzPts val="1400"/>
              <a:buFont typeface="Trebuchet MS"/>
              <a:buNone/>
              <a:defRPr sz="1800" b="0" i="0" u="none" strike="noStrike" cap="none">
                <a:solidFill>
                  <a:schemeClr val="dk2"/>
                </a:solidFill>
                <a:latin typeface="Trebuchet MS"/>
                <a:ea typeface="Trebuchet MS"/>
                <a:cs typeface="Trebuchet MS"/>
                <a:sym typeface="Trebuchet MS"/>
              </a:defRPr>
            </a:lvl3pPr>
            <a:lvl4pPr marL="1828800" marR="0" lvl="3" indent="-342900" algn="l" rtl="0">
              <a:lnSpc>
                <a:spcPct val="100000"/>
              </a:lnSpc>
              <a:spcBef>
                <a:spcPts val="900"/>
              </a:spcBef>
              <a:spcAft>
                <a:spcPts val="0"/>
              </a:spcAft>
              <a:buClr>
                <a:schemeClr val="dk1"/>
              </a:buClr>
              <a:buSzPts val="18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lt1"/>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133" name="Shape 133"/>
          <p:cNvSpPr txBox="1">
            <a:spLocks noGrp="1"/>
          </p:cNvSpPr>
          <p:nvPr>
            <p:ph type="body" idx="2"/>
          </p:nvPr>
        </p:nvSpPr>
        <p:spPr>
          <a:xfrm>
            <a:off x="498347" y="1183333"/>
            <a:ext cx="5922000" cy="525599"/>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900"/>
              </a:spcBef>
              <a:spcAft>
                <a:spcPts val="0"/>
              </a:spcAft>
              <a:buClr>
                <a:schemeClr val="dk1"/>
              </a:buClr>
              <a:buSzPts val="1400"/>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rtl="0">
              <a:lnSpc>
                <a:spcPct val="100000"/>
              </a:lnSpc>
              <a:spcBef>
                <a:spcPts val="90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rtl="0">
              <a:lnSpc>
                <a:spcPct val="100000"/>
              </a:lnSpc>
              <a:spcBef>
                <a:spcPts val="56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pic>
        <p:nvPicPr>
          <p:cNvPr id="134" name="Shape 134"/>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9988594" y="5798210"/>
            <a:ext cx="747442" cy="235197"/>
          </a:xfrm>
          <a:prstGeom prst="rect">
            <a:avLst/>
          </a:prstGeom>
          <a:noFill/>
          <a:ln>
            <a:noFill/>
          </a:ln>
        </p:spPr>
      </p:pic>
      <p:sp>
        <p:nvSpPr>
          <p:cNvPr id="135" name="Shape 135"/>
          <p:cNvSpPr txBox="1"/>
          <p:nvPr/>
        </p:nvSpPr>
        <p:spPr>
          <a:xfrm>
            <a:off x="9762253" y="5831285"/>
            <a:ext cx="321027" cy="161582"/>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accent4"/>
              </a:buClr>
              <a:buFont typeface="Trebuchet MS"/>
              <a:buNone/>
            </a:pPr>
            <a:fld id="{00000000-1234-1234-1234-123412341234}" type="slidenum">
              <a:rPr lang="en-US" sz="850" b="0" i="0" u="none" strike="noStrike" cap="none">
                <a:solidFill>
                  <a:schemeClr val="accent4"/>
                </a:solidFill>
                <a:latin typeface="Trebuchet MS"/>
                <a:ea typeface="Trebuchet MS"/>
                <a:cs typeface="Trebuchet MS"/>
                <a:sym typeface="Trebuchet MS"/>
              </a:rPr>
              <a:t>‹#›</a:t>
            </a:fld>
            <a:r>
              <a:rPr lang="en-US" sz="1050" b="0" i="0" u="none" strike="noStrike" cap="none">
                <a:solidFill>
                  <a:srgbClr val="12FEB6"/>
                </a:solidFill>
                <a:latin typeface="Questrial"/>
                <a:ea typeface="Questrial"/>
                <a:cs typeface="Questrial"/>
                <a:sym typeface="Questrial"/>
              </a:rPr>
              <a:t>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Quote and Segue">
  <p:cSld name="1_Quote and Segue">
    <p:spTree>
      <p:nvGrpSpPr>
        <p:cNvPr id="1" name="Shape 136"/>
        <p:cNvGrpSpPr/>
        <p:nvPr/>
      </p:nvGrpSpPr>
      <p:grpSpPr>
        <a:xfrm>
          <a:off x="0" y="0"/>
          <a:ext cx="0" cy="0"/>
          <a:chOff x="0" y="0"/>
          <a:chExt cx="0" cy="0"/>
        </a:xfrm>
      </p:grpSpPr>
      <p:sp>
        <p:nvSpPr>
          <p:cNvPr id="137" name="Shape 137"/>
          <p:cNvSpPr/>
          <p:nvPr/>
        </p:nvSpPr>
        <p:spPr>
          <a:xfrm>
            <a:off x="0" y="0"/>
            <a:ext cx="10972800" cy="6172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pic>
        <p:nvPicPr>
          <p:cNvPr id="138" name="Shape 138"/>
          <p:cNvPicPr preferRelativeResize="0"/>
          <p:nvPr/>
        </p:nvPicPr>
        <p:blipFill rotWithShape="1">
          <a:blip r:embed="rId2" cstate="email">
            <a:alphaModFix/>
            <a:extLst>
              <a:ext uri="{28A0092B-C50C-407E-A947-70E740481C1C}">
                <a14:useLocalDpi xmlns:a14="http://schemas.microsoft.com/office/drawing/2010/main"/>
              </a:ext>
            </a:extLst>
          </a:blip>
          <a:srcRect l="-36068" b="-11667"/>
          <a:stretch/>
        </p:blipFill>
        <p:spPr>
          <a:xfrm flipH="1">
            <a:off x="0" y="0"/>
            <a:ext cx="10972800" cy="6172200"/>
          </a:xfrm>
          <a:prstGeom prst="rect">
            <a:avLst/>
          </a:prstGeom>
          <a:noFill/>
          <a:ln>
            <a:noFill/>
          </a:ln>
        </p:spPr>
      </p:pic>
      <p:sp>
        <p:nvSpPr>
          <p:cNvPr id="139" name="Shape 139"/>
          <p:cNvSpPr/>
          <p:nvPr/>
        </p:nvSpPr>
        <p:spPr>
          <a:xfrm rot="10800000">
            <a:off x="0" y="0"/>
            <a:ext cx="10972800" cy="6172200"/>
          </a:xfrm>
          <a:prstGeom prst="rect">
            <a:avLst/>
          </a:prstGeom>
          <a:gradFill>
            <a:gsLst>
              <a:gs pos="0">
                <a:schemeClr val="lt1"/>
              </a:gs>
              <a:gs pos="40000">
                <a:schemeClr val="lt1"/>
              </a:gs>
              <a:gs pos="100000">
                <a:srgbClr val="FFFFFF">
                  <a:alpha val="0"/>
                </a:srgbClr>
              </a:gs>
            </a:gsLst>
            <a:lin ang="300012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40" name="Shape 140"/>
          <p:cNvSpPr/>
          <p:nvPr/>
        </p:nvSpPr>
        <p:spPr>
          <a:xfrm rot="10800000">
            <a:off x="0" y="0"/>
            <a:ext cx="10972800" cy="6172200"/>
          </a:xfrm>
          <a:prstGeom prst="rect">
            <a:avLst/>
          </a:prstGeom>
          <a:gradFill>
            <a:gsLst>
              <a:gs pos="0">
                <a:schemeClr val="lt1"/>
              </a:gs>
              <a:gs pos="100000">
                <a:srgbClr val="FFFFFF">
                  <a:alpha val="29411"/>
                </a:srgbClr>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pic>
        <p:nvPicPr>
          <p:cNvPr id="141" name="Shape 14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9988594" y="5798210"/>
            <a:ext cx="747442" cy="235197"/>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ubtitle, and Content with CONFIDENTIAL">
  <p:cSld name="Title, Subtitle, and Content with CONFIDENTIAL">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498347" y="661225"/>
            <a:ext cx="9976200" cy="591000"/>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dk2"/>
              </a:buClr>
              <a:buSzPts val="1400"/>
              <a:buFont typeface="Trebuchet MS"/>
              <a:buNone/>
              <a:defRPr sz="36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
        <p:nvSpPr>
          <p:cNvPr id="144" name="Shape 144"/>
          <p:cNvSpPr txBox="1">
            <a:spLocks noGrp="1"/>
          </p:cNvSpPr>
          <p:nvPr>
            <p:ph type="body" idx="1"/>
          </p:nvPr>
        </p:nvSpPr>
        <p:spPr>
          <a:xfrm>
            <a:off x="516750" y="2103034"/>
            <a:ext cx="9948600" cy="37188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900"/>
              </a:spcBef>
              <a:spcAft>
                <a:spcPts val="0"/>
              </a:spcAft>
              <a:buClr>
                <a:schemeClr val="dk1"/>
              </a:buClr>
              <a:buSzPts val="1400"/>
              <a:buFont typeface="Trebuchet MS"/>
              <a:buNone/>
              <a:defRPr sz="2000" b="0" i="0" u="none" strike="noStrike" cap="none">
                <a:solidFill>
                  <a:schemeClr val="dk2"/>
                </a:solidFill>
                <a:latin typeface="Trebuchet MS"/>
                <a:ea typeface="Trebuchet MS"/>
                <a:cs typeface="Trebuchet MS"/>
                <a:sym typeface="Trebuchet MS"/>
              </a:defRPr>
            </a:lvl1pPr>
            <a:lvl2pPr marL="914400" marR="0" lvl="1" indent="-228600" algn="l" rtl="0">
              <a:lnSpc>
                <a:spcPct val="90000"/>
              </a:lnSpc>
              <a:spcBef>
                <a:spcPts val="900"/>
              </a:spcBef>
              <a:spcAft>
                <a:spcPts val="0"/>
              </a:spcAft>
              <a:buClr>
                <a:schemeClr val="dk1"/>
              </a:buClr>
              <a:buSzPts val="1400"/>
              <a:buFont typeface="Trebuchet MS"/>
              <a:buNone/>
              <a:defRPr sz="1800" b="0" i="0" u="none" strike="noStrike" cap="none">
                <a:solidFill>
                  <a:schemeClr val="dk2"/>
                </a:solidFill>
                <a:latin typeface="Trebuchet MS"/>
                <a:ea typeface="Trebuchet MS"/>
                <a:cs typeface="Trebuchet MS"/>
                <a:sym typeface="Trebuchet MS"/>
              </a:defRPr>
            </a:lvl2pPr>
            <a:lvl3pPr marL="1371600" marR="0" lvl="2" indent="-228600" algn="l" rtl="0">
              <a:lnSpc>
                <a:spcPct val="90000"/>
              </a:lnSpc>
              <a:spcBef>
                <a:spcPts val="900"/>
              </a:spcBef>
              <a:spcAft>
                <a:spcPts val="0"/>
              </a:spcAft>
              <a:buClr>
                <a:schemeClr val="dk1"/>
              </a:buClr>
              <a:buSzPts val="1400"/>
              <a:buFont typeface="Trebuchet MS"/>
              <a:buNone/>
              <a:defRPr sz="1600" b="0" i="0" u="none" strike="noStrike" cap="none">
                <a:solidFill>
                  <a:schemeClr val="dk2"/>
                </a:solidFill>
                <a:latin typeface="Trebuchet MS"/>
                <a:ea typeface="Trebuchet MS"/>
                <a:cs typeface="Trebuchet MS"/>
                <a:sym typeface="Trebuchet MS"/>
              </a:defRPr>
            </a:lvl3pPr>
            <a:lvl4pPr marL="1828800" marR="0" lvl="3" indent="-342900" algn="l" rtl="0">
              <a:lnSpc>
                <a:spcPct val="100000"/>
              </a:lnSpc>
              <a:spcBef>
                <a:spcPts val="900"/>
              </a:spcBef>
              <a:spcAft>
                <a:spcPts val="0"/>
              </a:spcAft>
              <a:buClr>
                <a:schemeClr val="dk1"/>
              </a:buClr>
              <a:buSzPts val="18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lt1"/>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145" name="Shape 145"/>
          <p:cNvSpPr txBox="1">
            <a:spLocks noGrp="1"/>
          </p:cNvSpPr>
          <p:nvPr>
            <p:ph type="body" idx="2"/>
          </p:nvPr>
        </p:nvSpPr>
        <p:spPr>
          <a:xfrm>
            <a:off x="498347" y="1183333"/>
            <a:ext cx="9976200" cy="525599"/>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900"/>
              </a:spcBef>
              <a:spcAft>
                <a:spcPts val="0"/>
              </a:spcAft>
              <a:buClr>
                <a:schemeClr val="dk1"/>
              </a:buClr>
              <a:buSzPts val="1400"/>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rtl="0">
              <a:lnSpc>
                <a:spcPct val="100000"/>
              </a:lnSpc>
              <a:spcBef>
                <a:spcPts val="90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rtl="0">
              <a:lnSpc>
                <a:spcPct val="100000"/>
              </a:lnSpc>
              <a:spcBef>
                <a:spcPts val="56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146" name="Shape 146"/>
          <p:cNvSpPr/>
          <p:nvPr/>
        </p:nvSpPr>
        <p:spPr>
          <a:xfrm>
            <a:off x="7049728" y="5781717"/>
            <a:ext cx="2763000" cy="24810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dk2"/>
              </a:buClr>
              <a:buFont typeface="Trebuchet MS"/>
              <a:buNone/>
            </a:pPr>
            <a:r>
              <a:rPr lang="en-US" sz="800" b="1" i="0" u="none" strike="noStrike" cap="none">
                <a:solidFill>
                  <a:schemeClr val="dk2"/>
                </a:solidFill>
                <a:latin typeface="Trebuchet MS"/>
                <a:ea typeface="Trebuchet MS"/>
                <a:cs typeface="Trebuchet MS"/>
                <a:sym typeface="Trebuchet MS"/>
              </a:rPr>
              <a:t>NVIDIA CONFIDENTIAL. DO NOT DISTRIBUTE.</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ideo" type="titleOnly">
  <p:cSld name="TITLE_ONLY">
    <p:spTree>
      <p:nvGrpSpPr>
        <p:cNvPr id="1" name="Shape 147"/>
        <p:cNvGrpSpPr/>
        <p:nvPr/>
      </p:nvGrpSpPr>
      <p:grpSpPr>
        <a:xfrm>
          <a:off x="0" y="0"/>
          <a:ext cx="0" cy="0"/>
          <a:chOff x="0" y="0"/>
          <a:chExt cx="0" cy="0"/>
        </a:xfrm>
      </p:grpSpPr>
      <p:sp>
        <p:nvSpPr>
          <p:cNvPr id="148" name="Shape 148"/>
          <p:cNvSpPr/>
          <p:nvPr/>
        </p:nvSpPr>
        <p:spPr>
          <a:xfrm>
            <a:off x="0" y="0"/>
            <a:ext cx="10972800" cy="6172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49" name="Shape 149"/>
          <p:cNvSpPr txBox="1">
            <a:spLocks noGrp="1"/>
          </p:cNvSpPr>
          <p:nvPr>
            <p:ph type="title"/>
          </p:nvPr>
        </p:nvSpPr>
        <p:spPr>
          <a:xfrm>
            <a:off x="1553496" y="5352630"/>
            <a:ext cx="7865700" cy="3693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2"/>
              </a:buClr>
              <a:buSzPts val="1400"/>
              <a:buFont typeface="Trebuchet MS"/>
              <a:buNone/>
              <a:defRPr sz="20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pic>
        <p:nvPicPr>
          <p:cNvPr id="150" name="Shape 150"/>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1713271" y="5142126"/>
            <a:ext cx="7546200" cy="1041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EMO Placeholder">
  <p:cSld name="DEMO Placeholder">
    <p:spTree>
      <p:nvGrpSpPr>
        <p:cNvPr id="1" name="Shape 151"/>
        <p:cNvGrpSpPr/>
        <p:nvPr/>
      </p:nvGrpSpPr>
      <p:grpSpPr>
        <a:xfrm>
          <a:off x="0" y="0"/>
          <a:ext cx="0" cy="0"/>
          <a:chOff x="0" y="0"/>
          <a:chExt cx="0" cy="0"/>
        </a:xfrm>
      </p:grpSpPr>
      <p:sp>
        <p:nvSpPr>
          <p:cNvPr id="152" name="Shape 152"/>
          <p:cNvSpPr/>
          <p:nvPr/>
        </p:nvSpPr>
        <p:spPr>
          <a:xfrm>
            <a:off x="0" y="0"/>
            <a:ext cx="10972800" cy="6172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53" name="Shape 153"/>
          <p:cNvSpPr txBox="1">
            <a:spLocks noGrp="1"/>
          </p:cNvSpPr>
          <p:nvPr>
            <p:ph type="title"/>
          </p:nvPr>
        </p:nvSpPr>
        <p:spPr>
          <a:xfrm>
            <a:off x="498347" y="5169473"/>
            <a:ext cx="9976200" cy="5355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lt1"/>
              </a:buClr>
              <a:buSzPts val="1400"/>
              <a:buFont typeface="Trebuchet MS"/>
              <a:buNone/>
              <a:defRPr sz="3200" b="1" i="0" u="none" strike="noStrike" cap="none">
                <a:solidFill>
                  <a:schemeClr val="lt1"/>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Title, Subtitle, and Content">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98348" y="661226"/>
            <a:ext cx="9976200" cy="590999"/>
          </a:xfrm>
          <a:prstGeom prst="rect">
            <a:avLst/>
          </a:prstGeom>
          <a:noFill/>
          <a:ln>
            <a:noFill/>
          </a:ln>
        </p:spPr>
        <p:txBody>
          <a:bodyPr lIns="91425" tIns="91425" rIns="91425" bIns="91425" anchor="b" anchorCtr="0"/>
          <a:lstStyle>
            <a:lvl1pPr marL="0" marR="0" lvl="0" indent="0" algn="ctr" rtl="0">
              <a:lnSpc>
                <a:spcPct val="90000"/>
              </a:lnSpc>
              <a:spcBef>
                <a:spcPts val="0"/>
              </a:spcBef>
              <a:spcAft>
                <a:spcPts val="0"/>
              </a:spcAft>
              <a:buClr>
                <a:schemeClr val="dk2"/>
              </a:buClr>
              <a:buFont typeface="Trebuchet MS"/>
              <a:buNone/>
              <a:defRPr sz="36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Font typeface="Arial"/>
              <a:buNone/>
              <a:defRPr sz="3200" b="1" i="0" u="none" strike="noStrike" cap="none">
                <a:solidFill>
                  <a:srgbClr val="73B900"/>
                </a:solidFill>
                <a:latin typeface="Arial"/>
                <a:ea typeface="Arial"/>
                <a:cs typeface="Arial"/>
                <a:sym typeface="Arial"/>
              </a:defRPr>
            </a:lvl5pPr>
            <a:lvl6pPr marL="457196" marR="0" lvl="5" indent="0" algn="l" rtl="0">
              <a:spcBef>
                <a:spcPts val="0"/>
              </a:spcBef>
              <a:spcAft>
                <a:spcPts val="0"/>
              </a:spcAft>
              <a:buClr>
                <a:srgbClr val="73B900"/>
              </a:buClr>
              <a:buFont typeface="Arial"/>
              <a:buNone/>
              <a:defRPr sz="3200" b="1" i="0" u="none" strike="noStrike" cap="none">
                <a:solidFill>
                  <a:srgbClr val="73B900"/>
                </a:solidFill>
                <a:latin typeface="Arial"/>
                <a:ea typeface="Arial"/>
                <a:cs typeface="Arial"/>
                <a:sym typeface="Arial"/>
              </a:defRPr>
            </a:lvl6pPr>
            <a:lvl7pPr marL="914391" marR="0" lvl="6" indent="0" algn="l" rtl="0">
              <a:spcBef>
                <a:spcPts val="0"/>
              </a:spcBef>
              <a:spcAft>
                <a:spcPts val="0"/>
              </a:spcAft>
              <a:buClr>
                <a:srgbClr val="73B900"/>
              </a:buClr>
              <a:buFont typeface="Arial"/>
              <a:buNone/>
              <a:defRPr sz="3200" b="1" i="0" u="none" strike="noStrike" cap="none">
                <a:solidFill>
                  <a:srgbClr val="73B900"/>
                </a:solidFill>
                <a:latin typeface="Arial"/>
                <a:ea typeface="Arial"/>
                <a:cs typeface="Arial"/>
                <a:sym typeface="Arial"/>
              </a:defRPr>
            </a:lvl7pPr>
            <a:lvl8pPr marL="1371587" marR="0" lvl="7" indent="0" algn="l" rtl="0">
              <a:spcBef>
                <a:spcPts val="0"/>
              </a:spcBef>
              <a:spcAft>
                <a:spcPts val="0"/>
              </a:spcAft>
              <a:buClr>
                <a:srgbClr val="73B900"/>
              </a:buClr>
              <a:buFont typeface="Arial"/>
              <a:buNone/>
              <a:defRPr sz="3200" b="1" i="0" u="none" strike="noStrike" cap="none">
                <a:solidFill>
                  <a:srgbClr val="73B900"/>
                </a:solidFill>
                <a:latin typeface="Arial"/>
                <a:ea typeface="Arial"/>
                <a:cs typeface="Arial"/>
                <a:sym typeface="Arial"/>
              </a:defRPr>
            </a:lvl8pPr>
            <a:lvl9pPr marL="1828782" marR="0" lvl="8" indent="0" algn="l" rtl="0">
              <a:spcBef>
                <a:spcPts val="0"/>
              </a:spcBef>
              <a:spcAft>
                <a:spcPts val="0"/>
              </a:spcAft>
              <a:buClr>
                <a:srgbClr val="73B900"/>
              </a:buClr>
              <a:buFont typeface="Arial"/>
              <a:buNone/>
              <a:defRPr sz="3200" b="1" i="0" u="none" strike="noStrike" cap="none">
                <a:solidFill>
                  <a:srgbClr val="73B900"/>
                </a:solidFill>
                <a:latin typeface="Arial"/>
                <a:ea typeface="Arial"/>
                <a:cs typeface="Arial"/>
                <a:sym typeface="Arial"/>
              </a:defRPr>
            </a:lvl9pPr>
          </a:lstStyle>
          <a:p>
            <a:endParaRPr/>
          </a:p>
        </p:txBody>
      </p:sp>
      <p:sp>
        <p:nvSpPr>
          <p:cNvPr id="101" name="Shape 101"/>
          <p:cNvSpPr txBox="1">
            <a:spLocks noGrp="1"/>
          </p:cNvSpPr>
          <p:nvPr>
            <p:ph type="body" idx="1"/>
          </p:nvPr>
        </p:nvSpPr>
        <p:spPr>
          <a:xfrm>
            <a:off x="516750" y="2103034"/>
            <a:ext cx="9948600" cy="3718799"/>
          </a:xfrm>
          <a:prstGeom prst="rect">
            <a:avLst/>
          </a:prstGeom>
          <a:noFill/>
          <a:ln>
            <a:noFill/>
          </a:ln>
        </p:spPr>
        <p:txBody>
          <a:bodyPr lIns="91425" tIns="91425" rIns="91425" bIns="91425" anchor="t" anchorCtr="0"/>
          <a:lstStyle>
            <a:lvl1pPr marL="342896" marR="0" lvl="0" indent="-88899" algn="l" rtl="0">
              <a:lnSpc>
                <a:spcPct val="90000"/>
              </a:lnSpc>
              <a:spcBef>
                <a:spcPts val="900"/>
              </a:spcBef>
              <a:spcAft>
                <a:spcPts val="900"/>
              </a:spcAft>
              <a:buClr>
                <a:schemeClr val="dk1"/>
              </a:buClr>
              <a:buSzPct val="100000"/>
              <a:buFont typeface="Trebuchet MS"/>
              <a:buChar char="—"/>
              <a:defRPr sz="2000" b="0" i="0" u="none" strike="noStrike" cap="none">
                <a:solidFill>
                  <a:schemeClr val="dk2"/>
                </a:solidFill>
                <a:latin typeface="Trebuchet MS"/>
                <a:ea typeface="Trebuchet MS"/>
                <a:cs typeface="Trebuchet MS"/>
                <a:sym typeface="Trebuchet MS"/>
              </a:defRPr>
            </a:lvl1pPr>
            <a:lvl2pPr marL="857241" marR="0" lvl="1" indent="-57149" algn="l" rtl="0">
              <a:lnSpc>
                <a:spcPct val="90000"/>
              </a:lnSpc>
              <a:spcBef>
                <a:spcPts val="900"/>
              </a:spcBef>
              <a:spcAft>
                <a:spcPts val="900"/>
              </a:spcAft>
              <a:buClr>
                <a:schemeClr val="dk1"/>
              </a:buClr>
              <a:buSzPct val="100000"/>
              <a:buFont typeface="Trebuchet MS"/>
              <a:buChar char="—"/>
              <a:defRPr sz="1800" b="0" i="0" u="none" strike="noStrike" cap="none">
                <a:solidFill>
                  <a:schemeClr val="dk2"/>
                </a:solidFill>
                <a:latin typeface="Trebuchet MS"/>
                <a:ea typeface="Trebuchet MS"/>
                <a:cs typeface="Trebuchet MS"/>
                <a:sym typeface="Trebuchet MS"/>
              </a:defRPr>
            </a:lvl2pPr>
            <a:lvl3pPr marL="1374762" marR="0" lvl="2" indent="-92075" algn="l" rtl="0">
              <a:lnSpc>
                <a:spcPct val="90000"/>
              </a:lnSpc>
              <a:spcBef>
                <a:spcPts val="900"/>
              </a:spcBef>
              <a:spcAft>
                <a:spcPts val="900"/>
              </a:spcAft>
              <a:buClr>
                <a:schemeClr val="dk1"/>
              </a:buClr>
              <a:buSzPct val="100000"/>
              <a:buFont typeface="Trebuchet MS"/>
              <a:buChar char="—"/>
              <a:defRPr sz="1600" b="0" i="0" u="none" strike="noStrike" cap="none">
                <a:solidFill>
                  <a:schemeClr val="dk2"/>
                </a:solidFill>
                <a:latin typeface="Trebuchet MS"/>
                <a:ea typeface="Trebuchet MS"/>
                <a:cs typeface="Trebuchet MS"/>
                <a:sym typeface="Trebuchet MS"/>
              </a:defRPr>
            </a:lvl3pPr>
            <a:lvl4pPr marL="1774807" marR="0" lvl="3" indent="-9525" algn="l" rtl="0">
              <a:lnSpc>
                <a:spcPct val="100000"/>
              </a:lnSpc>
              <a:spcBef>
                <a:spcPts val="360"/>
              </a:spcBef>
              <a:spcAft>
                <a:spcPts val="0"/>
              </a:spcAft>
              <a:buClr>
                <a:schemeClr val="dk1"/>
              </a:buClr>
              <a:buSzPct val="100000"/>
              <a:buFont typeface="Noto Sans Symbols"/>
              <a:buChar char="▪"/>
              <a:defRPr sz="1800" b="0" i="0" u="none" strike="noStrike" cap="none">
                <a:solidFill>
                  <a:schemeClr val="lt1"/>
                </a:solidFill>
                <a:latin typeface="Trebuchet MS"/>
                <a:ea typeface="Trebuchet MS"/>
                <a:cs typeface="Trebuchet MS"/>
                <a:sym typeface="Trebuchet MS"/>
              </a:defRPr>
            </a:lvl4pPr>
            <a:lvl5pPr marL="2117704" marR="0" lvl="4" indent="15875" algn="l" rtl="0">
              <a:lnSpc>
                <a:spcPct val="100000"/>
              </a:lnSpc>
              <a:spcBef>
                <a:spcPts val="400"/>
              </a:spcBef>
              <a:spcAft>
                <a:spcPts val="0"/>
              </a:spcAft>
              <a:buClr>
                <a:schemeClr val="dk1"/>
              </a:buClr>
              <a:buSzPct val="100000"/>
              <a:buFont typeface="Noto Sans Symbols"/>
              <a:buChar char="▪"/>
              <a:defRPr sz="2000" b="0" i="0" u="none" strike="noStrike" cap="none">
                <a:solidFill>
                  <a:schemeClr val="lt1"/>
                </a:solidFill>
                <a:latin typeface="Trebuchet MS"/>
                <a:ea typeface="Trebuchet MS"/>
                <a:cs typeface="Trebuchet MS"/>
                <a:sym typeface="Trebuchet MS"/>
              </a:defRPr>
            </a:lvl5pPr>
            <a:lvl6pPr marL="2574899" marR="0" lvl="5" indent="15875" algn="l" rtl="0">
              <a:lnSpc>
                <a:spcPct val="100000"/>
              </a:lnSpc>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6pPr>
            <a:lvl7pPr marL="3032095" marR="0" lvl="6" indent="15875" algn="l" rtl="0">
              <a:lnSpc>
                <a:spcPct val="100000"/>
              </a:lnSpc>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7pPr>
            <a:lvl8pPr marL="3489290" marR="0" lvl="7" indent="15875" algn="l" rtl="0">
              <a:lnSpc>
                <a:spcPct val="100000"/>
              </a:lnSpc>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8pPr>
            <a:lvl9pPr marL="3946486" marR="0" lvl="8" indent="15875" algn="l" rtl="0">
              <a:lnSpc>
                <a:spcPct val="100000"/>
              </a:lnSpc>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102" name="Shape 102"/>
          <p:cNvSpPr txBox="1">
            <a:spLocks noGrp="1"/>
          </p:cNvSpPr>
          <p:nvPr>
            <p:ph type="body" idx="2"/>
          </p:nvPr>
        </p:nvSpPr>
        <p:spPr>
          <a:xfrm>
            <a:off x="498348" y="1183334"/>
            <a:ext cx="9976200" cy="525599"/>
          </a:xfrm>
          <a:prstGeom prst="rect">
            <a:avLst/>
          </a:prstGeom>
          <a:noFill/>
          <a:ln>
            <a:noFill/>
          </a:ln>
        </p:spPr>
        <p:txBody>
          <a:bodyPr lIns="91425" tIns="91425" rIns="91425" bIns="91425" anchor="t" anchorCtr="0"/>
          <a:lstStyle>
            <a:lvl1pPr marL="0" marR="0" lvl="0" indent="0" algn="ctr" rtl="0">
              <a:lnSpc>
                <a:spcPct val="90000"/>
              </a:lnSpc>
              <a:spcBef>
                <a:spcPts val="900"/>
              </a:spcBef>
              <a:spcAft>
                <a:spcPts val="900"/>
              </a:spcAft>
              <a:buClr>
                <a:schemeClr val="dk1"/>
              </a:buClr>
              <a:buFont typeface="Trebuchet MS"/>
              <a:buNone/>
              <a:defRPr sz="2400" b="0" i="0" u="none" strike="noStrike" cap="none">
                <a:solidFill>
                  <a:schemeClr val="lt2"/>
                </a:solidFill>
                <a:latin typeface="Trebuchet MS"/>
                <a:ea typeface="Trebuchet MS"/>
                <a:cs typeface="Trebuchet MS"/>
                <a:sym typeface="Trebuchet MS"/>
              </a:defRPr>
            </a:lvl1pPr>
            <a:lvl2pPr marL="571495" marR="0" lvl="1" indent="0" algn="ctr" rtl="0">
              <a:lnSpc>
                <a:spcPct val="90000"/>
              </a:lnSpc>
              <a:spcBef>
                <a:spcPts val="900"/>
              </a:spcBef>
              <a:spcAft>
                <a:spcPts val="900"/>
              </a:spcAft>
              <a:buClr>
                <a:schemeClr val="dk1"/>
              </a:buClr>
              <a:buFont typeface="Trebuchet MS"/>
              <a:buNone/>
              <a:defRPr sz="2800" b="0" i="0" u="none" strike="noStrike" cap="none">
                <a:solidFill>
                  <a:schemeClr val="lt2"/>
                </a:solidFill>
                <a:latin typeface="Trebuchet MS"/>
                <a:ea typeface="Trebuchet MS"/>
                <a:cs typeface="Trebuchet MS"/>
                <a:sym typeface="Trebuchet MS"/>
              </a:defRPr>
            </a:lvl2pPr>
            <a:lvl3pPr marL="1089014" marR="0" lvl="2" indent="-9525" algn="ctr" rtl="0">
              <a:lnSpc>
                <a:spcPct val="90000"/>
              </a:lnSpc>
              <a:spcBef>
                <a:spcPts val="900"/>
              </a:spcBef>
              <a:spcAft>
                <a:spcPts val="900"/>
              </a:spcAft>
              <a:buClr>
                <a:schemeClr val="dk1"/>
              </a:buClr>
              <a:buFont typeface="Trebuchet MS"/>
              <a:buNone/>
              <a:defRPr sz="2800" b="0" i="0" u="none" strike="noStrike" cap="none">
                <a:solidFill>
                  <a:schemeClr val="lt2"/>
                </a:solidFill>
                <a:latin typeface="Trebuchet MS"/>
                <a:ea typeface="Trebuchet MS"/>
                <a:cs typeface="Trebuchet MS"/>
                <a:sym typeface="Trebuchet MS"/>
              </a:defRPr>
            </a:lvl3pPr>
            <a:lvl4pPr marL="1546210" marR="0" lvl="3" indent="-9525" algn="ctr" rtl="0">
              <a:lnSpc>
                <a:spcPct val="100000"/>
              </a:lnSpc>
              <a:spcBef>
                <a:spcPts val="560"/>
              </a:spcBef>
              <a:spcAft>
                <a:spcPts val="0"/>
              </a:spcAft>
              <a:buClr>
                <a:schemeClr val="lt2"/>
              </a:buClr>
              <a:buFont typeface="Trebuchet MS"/>
              <a:buNone/>
              <a:defRPr sz="2800" b="0" i="0" u="none" strike="noStrike" cap="none">
                <a:solidFill>
                  <a:schemeClr val="lt2"/>
                </a:solidFill>
                <a:latin typeface="Trebuchet MS"/>
                <a:ea typeface="Trebuchet MS"/>
                <a:cs typeface="Trebuchet MS"/>
                <a:sym typeface="Trebuchet MS"/>
              </a:defRPr>
            </a:lvl4pPr>
            <a:lvl5pPr marL="1889106" marR="0" lvl="4" indent="-9525" algn="ctr" rtl="0">
              <a:lnSpc>
                <a:spcPct val="100000"/>
              </a:lnSpc>
              <a:spcBef>
                <a:spcPts val="560"/>
              </a:spcBef>
              <a:spcAft>
                <a:spcPts val="0"/>
              </a:spcAft>
              <a:buClr>
                <a:schemeClr val="lt2"/>
              </a:buClr>
              <a:buFont typeface="Trebuchet MS"/>
              <a:buNone/>
              <a:defRPr sz="2800" b="0" i="0" u="none" strike="noStrike" cap="none">
                <a:solidFill>
                  <a:schemeClr val="lt2"/>
                </a:solidFill>
                <a:latin typeface="Trebuchet MS"/>
                <a:ea typeface="Trebuchet MS"/>
                <a:cs typeface="Trebuchet MS"/>
                <a:sym typeface="Trebuchet MS"/>
              </a:defRPr>
            </a:lvl5pPr>
            <a:lvl6pPr marL="2574899" marR="0" lvl="5" indent="15875" algn="l" rtl="0">
              <a:lnSpc>
                <a:spcPct val="100000"/>
              </a:lnSpc>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6pPr>
            <a:lvl7pPr marL="3032095" marR="0" lvl="6" indent="15875" algn="l" rtl="0">
              <a:lnSpc>
                <a:spcPct val="100000"/>
              </a:lnSpc>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7pPr>
            <a:lvl8pPr marL="3489290" marR="0" lvl="7" indent="15875" algn="l" rtl="0">
              <a:lnSpc>
                <a:spcPct val="100000"/>
              </a:lnSpc>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8pPr>
            <a:lvl9pPr marL="3946486" marR="0" lvl="8" indent="15875" algn="l" rtl="0">
              <a:lnSpc>
                <a:spcPct val="100000"/>
              </a:lnSpc>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Tree>
    <p:extLst>
      <p:ext uri="{BB962C8B-B14F-4D97-AF65-F5344CB8AC3E}">
        <p14:creationId xmlns:p14="http://schemas.microsoft.com/office/powerpoint/2010/main" val="5093986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400" b="0" i="0">
                <a:solidFill>
                  <a:srgbClr val="76B800"/>
                </a:solidFill>
                <a:latin typeface="Trebuchet MS"/>
                <a:cs typeface="Trebuchet MS"/>
              </a:defRPr>
            </a:lvl1pPr>
          </a:lstStyle>
          <a:p>
            <a:endParaRPr/>
          </a:p>
        </p:txBody>
      </p:sp>
      <p:sp>
        <p:nvSpPr>
          <p:cNvPr id="4" name="Holder 4"/>
          <p:cNvSpPr>
            <a:spLocks noGrp="1"/>
          </p:cNvSpPr>
          <p:nvPr>
            <p:ph type="ftr" sz="quarter" idx="5"/>
          </p:nvPr>
        </p:nvSpPr>
        <p:spPr>
          <a:xfrm>
            <a:off x="3730752" y="5740146"/>
            <a:ext cx="3511296" cy="308610"/>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48640" y="5740146"/>
            <a:ext cx="2523744" cy="30861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6/28/2019</a:t>
            </a:fld>
            <a:endParaRPr lang="en-US"/>
          </a:p>
        </p:txBody>
      </p:sp>
      <p:sp>
        <p:nvSpPr>
          <p:cNvPr id="6" name="Holder 6"/>
          <p:cNvSpPr>
            <a:spLocks noGrp="1"/>
          </p:cNvSpPr>
          <p:nvPr>
            <p:ph type="sldNum" sz="quarter" idx="7"/>
          </p:nvPr>
        </p:nvSpPr>
        <p:spPr>
          <a:xfrm>
            <a:off x="9945496" y="5846692"/>
            <a:ext cx="163829" cy="151764"/>
          </a:xfrm>
          <a:prstGeom prst="rect">
            <a:avLst/>
          </a:prstGeom>
        </p:spPr>
        <p:txBody>
          <a:bodyPr lIns="0" tIns="0" rIns="0" bIns="0"/>
          <a:lstStyle>
            <a:lvl1pPr>
              <a:defRPr sz="850" b="0" i="0">
                <a:solidFill>
                  <a:srgbClr val="505050"/>
                </a:solidFill>
                <a:latin typeface="Trebuchet MS"/>
                <a:cs typeface="Trebuchet MS"/>
              </a:defRPr>
            </a:lvl1pPr>
          </a:lstStyle>
          <a:p>
            <a:pPr marL="25400">
              <a:lnSpc>
                <a:spcPct val="100000"/>
              </a:lnSpc>
              <a:spcBef>
                <a:spcPts val="50"/>
              </a:spcBef>
            </a:pPr>
            <a:fld id="{81D60167-4931-47E6-BA6A-407CBD079E47}" type="slidenum">
              <a:rPr dirty="0"/>
              <a:t>‹#›</a:t>
            </a:fld>
            <a:endParaRPr dirty="0"/>
          </a:p>
        </p:txBody>
      </p:sp>
    </p:spTree>
    <p:extLst>
      <p:ext uri="{BB962C8B-B14F-4D97-AF65-F5344CB8AC3E}">
        <p14:creationId xmlns:p14="http://schemas.microsoft.com/office/powerpoint/2010/main" val="42591278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ubtitle, and Content">
  <p:cSld name="Title, Subtitle, and Content">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498347" y="661225"/>
            <a:ext cx="9976103" cy="590931"/>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dk2"/>
              </a:buClr>
              <a:buSzPts val="1400"/>
              <a:buFont typeface="Trebuchet MS"/>
              <a:buNone/>
              <a:defRPr sz="36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
        <p:nvSpPr>
          <p:cNvPr id="161" name="Shape 161"/>
          <p:cNvSpPr txBox="1">
            <a:spLocks noGrp="1"/>
          </p:cNvSpPr>
          <p:nvPr>
            <p:ph type="body" idx="1"/>
          </p:nvPr>
        </p:nvSpPr>
        <p:spPr>
          <a:xfrm>
            <a:off x="498347" y="1183333"/>
            <a:ext cx="9976103" cy="52546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900"/>
              </a:spcBef>
              <a:spcAft>
                <a:spcPts val="0"/>
              </a:spcAft>
              <a:buClr>
                <a:schemeClr val="dk1"/>
              </a:buClr>
              <a:buSzPts val="1400"/>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rtl="0">
              <a:lnSpc>
                <a:spcPct val="100000"/>
              </a:lnSpc>
              <a:spcBef>
                <a:spcPts val="90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rtl="0">
              <a:lnSpc>
                <a:spcPct val="100000"/>
              </a:lnSpc>
              <a:spcBef>
                <a:spcPts val="56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162" name="Shape 162"/>
          <p:cNvSpPr txBox="1">
            <a:spLocks noGrp="1"/>
          </p:cNvSpPr>
          <p:nvPr>
            <p:ph type="body" idx="2"/>
          </p:nvPr>
        </p:nvSpPr>
        <p:spPr>
          <a:xfrm>
            <a:off x="516750" y="2103034"/>
            <a:ext cx="9948672" cy="3718924"/>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900"/>
              </a:spcBef>
              <a:spcAft>
                <a:spcPts val="0"/>
              </a:spcAft>
              <a:buClr>
                <a:schemeClr val="dk1"/>
              </a:buClr>
              <a:buSzPts val="1400"/>
              <a:buFont typeface="Trebuchet MS"/>
              <a:buNone/>
              <a:defRPr sz="2000" b="0" i="0" u="none" strike="noStrike" cap="none">
                <a:solidFill>
                  <a:schemeClr val="dk2"/>
                </a:solidFill>
                <a:latin typeface="Trebuchet MS"/>
                <a:ea typeface="Trebuchet MS"/>
                <a:cs typeface="Trebuchet MS"/>
                <a:sym typeface="Trebuchet MS"/>
              </a:defRPr>
            </a:lvl1pPr>
            <a:lvl2pPr marL="914400" marR="0" lvl="1" indent="-228600" algn="l" rtl="0">
              <a:lnSpc>
                <a:spcPct val="90000"/>
              </a:lnSpc>
              <a:spcBef>
                <a:spcPts val="900"/>
              </a:spcBef>
              <a:spcAft>
                <a:spcPts val="0"/>
              </a:spcAft>
              <a:buClr>
                <a:schemeClr val="dk1"/>
              </a:buClr>
              <a:buSzPts val="1400"/>
              <a:buFont typeface="Trebuchet MS"/>
              <a:buNone/>
              <a:defRPr sz="1800" b="0" i="0" u="none" strike="noStrike" cap="none">
                <a:solidFill>
                  <a:schemeClr val="dk2"/>
                </a:solidFill>
                <a:latin typeface="Trebuchet MS"/>
                <a:ea typeface="Trebuchet MS"/>
                <a:cs typeface="Trebuchet MS"/>
                <a:sym typeface="Trebuchet MS"/>
              </a:defRPr>
            </a:lvl2pPr>
            <a:lvl3pPr marL="1371600" marR="0" lvl="2" indent="-228600" algn="l" rtl="0">
              <a:lnSpc>
                <a:spcPct val="90000"/>
              </a:lnSpc>
              <a:spcBef>
                <a:spcPts val="900"/>
              </a:spcBef>
              <a:spcAft>
                <a:spcPts val="0"/>
              </a:spcAft>
              <a:buClr>
                <a:schemeClr val="dk1"/>
              </a:buClr>
              <a:buSzPts val="1400"/>
              <a:buFont typeface="Trebuchet MS"/>
              <a:buNone/>
              <a:defRPr sz="1600" b="0" i="0" u="none" strike="noStrike" cap="none">
                <a:solidFill>
                  <a:schemeClr val="dk2"/>
                </a:solidFill>
                <a:latin typeface="Trebuchet MS"/>
                <a:ea typeface="Trebuchet MS"/>
                <a:cs typeface="Trebuchet MS"/>
                <a:sym typeface="Trebuchet MS"/>
              </a:defRPr>
            </a:lvl3pPr>
            <a:lvl4pPr marL="1828800" marR="0" lvl="3" indent="-342900" algn="l" rtl="0">
              <a:lnSpc>
                <a:spcPct val="100000"/>
              </a:lnSpc>
              <a:spcBef>
                <a:spcPts val="900"/>
              </a:spcBef>
              <a:spcAft>
                <a:spcPts val="0"/>
              </a:spcAft>
              <a:buClr>
                <a:schemeClr val="dk1"/>
              </a:buClr>
              <a:buSzPts val="18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lt1"/>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0_Title Slide - Images">
  <p:cSld name="10_Title Slide - Images">
    <p:bg>
      <p:bgPr>
        <a:solidFill>
          <a:schemeClr val="lt1"/>
        </a:solidFill>
        <a:effectLst/>
      </p:bgPr>
    </p:bg>
    <p:spTree>
      <p:nvGrpSpPr>
        <p:cNvPr id="1" name="Shape 163"/>
        <p:cNvGrpSpPr/>
        <p:nvPr/>
      </p:nvGrpSpPr>
      <p:grpSpPr>
        <a:xfrm>
          <a:off x="0" y="0"/>
          <a:ext cx="0" cy="0"/>
          <a:chOff x="0" y="0"/>
          <a:chExt cx="0" cy="0"/>
        </a:xfrm>
      </p:grpSpPr>
      <p:grpSp>
        <p:nvGrpSpPr>
          <p:cNvPr id="164" name="Shape 164"/>
          <p:cNvGrpSpPr/>
          <p:nvPr/>
        </p:nvGrpSpPr>
        <p:grpSpPr>
          <a:xfrm>
            <a:off x="5702399" y="-38420"/>
            <a:ext cx="5328035" cy="6223331"/>
            <a:chOff x="5702400" y="-38420"/>
            <a:chExt cx="5328035" cy="6223331"/>
          </a:xfrm>
        </p:grpSpPr>
        <p:grpSp>
          <p:nvGrpSpPr>
            <p:cNvPr id="165" name="Shape 165"/>
            <p:cNvGrpSpPr/>
            <p:nvPr/>
          </p:nvGrpSpPr>
          <p:grpSpPr>
            <a:xfrm>
              <a:off x="5702400" y="-38420"/>
              <a:ext cx="5292000" cy="6223331"/>
              <a:chOff x="5702400" y="-38420"/>
              <a:chExt cx="5292000" cy="6223331"/>
            </a:xfrm>
          </p:grpSpPr>
          <p:sp>
            <p:nvSpPr>
              <p:cNvPr id="166" name="Shape 166"/>
              <p:cNvSpPr/>
              <p:nvPr/>
            </p:nvSpPr>
            <p:spPr>
              <a:xfrm>
                <a:off x="5702400" y="-7201"/>
                <a:ext cx="5292000" cy="6192112"/>
              </a:xfrm>
              <a:custGeom>
                <a:avLst/>
                <a:gdLst/>
                <a:ahLst/>
                <a:cxnLst/>
                <a:rect l="0" t="0" r="0" b="0"/>
                <a:pathLst>
                  <a:path w="120000" h="120000" extrusionOk="0">
                    <a:moveTo>
                      <a:pt x="0" y="0"/>
                    </a:moveTo>
                    <a:lnTo>
                      <a:pt x="120000" y="0"/>
                    </a:lnTo>
                    <a:lnTo>
                      <a:pt x="120000" y="120000"/>
                    </a:lnTo>
                    <a:lnTo>
                      <a:pt x="97057" y="119822"/>
                    </a:lnTo>
                    <a:lnTo>
                      <a:pt x="101519" y="23357"/>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cxnSp>
            <p:nvCxnSpPr>
              <p:cNvPr id="167" name="Shape 167"/>
              <p:cNvCxnSpPr>
                <a:stCxn id="168" idx="1"/>
              </p:cNvCxnSpPr>
              <p:nvPr/>
            </p:nvCxnSpPr>
            <p:spPr>
              <a:xfrm>
                <a:off x="10179035" y="1199983"/>
                <a:ext cx="812400" cy="1353900"/>
              </a:xfrm>
              <a:prstGeom prst="straightConnector1">
                <a:avLst/>
              </a:prstGeom>
              <a:noFill/>
              <a:ln w="9525" cap="flat" cmpd="sng">
                <a:solidFill>
                  <a:srgbClr val="3F3F3F"/>
                </a:solidFill>
                <a:prstDash val="solid"/>
                <a:round/>
                <a:headEnd type="none" w="sm" len="sm"/>
                <a:tailEnd type="none" w="sm" len="sm"/>
              </a:ln>
            </p:spPr>
          </p:cxnSp>
          <p:sp>
            <p:nvSpPr>
              <p:cNvPr id="168" name="Shape 168"/>
              <p:cNvSpPr/>
              <p:nvPr/>
            </p:nvSpPr>
            <p:spPr>
              <a:xfrm>
                <a:off x="10179035" y="1199983"/>
                <a:ext cx="814411" cy="3474817"/>
              </a:xfrm>
              <a:custGeom>
                <a:avLst/>
                <a:gdLst/>
                <a:ahLst/>
                <a:cxnLst/>
                <a:rect l="0" t="0" r="0" b="0"/>
                <a:pathLst>
                  <a:path w="120000" h="120000" extrusionOk="0">
                    <a:moveTo>
                      <a:pt x="120000" y="46753"/>
                    </a:moveTo>
                    <a:lnTo>
                      <a:pt x="0" y="0"/>
                    </a:lnTo>
                    <a:lnTo>
                      <a:pt x="120000" y="120000"/>
                    </a:lnTo>
                    <a:lnTo>
                      <a:pt x="120000" y="46380"/>
                    </a:lnTo>
                  </a:path>
                </a:pathLst>
              </a:custGeom>
              <a:solidFill>
                <a:srgbClr val="00483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cxnSp>
            <p:nvCxnSpPr>
              <p:cNvPr id="169" name="Shape 169"/>
              <p:cNvCxnSpPr/>
              <p:nvPr/>
            </p:nvCxnSpPr>
            <p:spPr>
              <a:xfrm>
                <a:off x="10175782" y="1205266"/>
                <a:ext cx="815759" cy="3469534"/>
              </a:xfrm>
              <a:prstGeom prst="straightConnector1">
                <a:avLst/>
              </a:prstGeom>
              <a:noFill/>
              <a:ln w="19050" cap="flat" cmpd="sng">
                <a:solidFill>
                  <a:schemeClr val="lt1"/>
                </a:solidFill>
                <a:prstDash val="solid"/>
                <a:round/>
                <a:headEnd type="none" w="sm" len="sm"/>
                <a:tailEnd type="none" w="sm" len="sm"/>
              </a:ln>
            </p:spPr>
          </p:cxnSp>
          <p:cxnSp>
            <p:nvCxnSpPr>
              <p:cNvPr id="170" name="Shape 170"/>
              <p:cNvCxnSpPr/>
              <p:nvPr/>
            </p:nvCxnSpPr>
            <p:spPr>
              <a:xfrm rot="10800000" flipH="1">
                <a:off x="10171715" y="-38420"/>
                <a:ext cx="812140" cy="1244170"/>
              </a:xfrm>
              <a:prstGeom prst="straightConnector1">
                <a:avLst/>
              </a:prstGeom>
              <a:noFill/>
              <a:ln w="19050" cap="flat" cmpd="sng">
                <a:solidFill>
                  <a:schemeClr val="lt1"/>
                </a:solidFill>
                <a:prstDash val="solid"/>
                <a:round/>
                <a:headEnd type="none" w="sm" len="sm"/>
                <a:tailEnd type="none" w="sm" len="sm"/>
              </a:ln>
            </p:spPr>
          </p:cxnSp>
        </p:grpSp>
        <p:cxnSp>
          <p:nvCxnSpPr>
            <p:cNvPr id="171" name="Shape 171"/>
            <p:cNvCxnSpPr>
              <a:stCxn id="168" idx="1"/>
            </p:cNvCxnSpPr>
            <p:nvPr/>
          </p:nvCxnSpPr>
          <p:spPr>
            <a:xfrm>
              <a:off x="10179035" y="1199983"/>
              <a:ext cx="851400" cy="1385700"/>
            </a:xfrm>
            <a:prstGeom prst="straightConnector1">
              <a:avLst/>
            </a:prstGeom>
            <a:noFill/>
            <a:ln w="19050" cap="flat" cmpd="sng">
              <a:solidFill>
                <a:schemeClr val="lt1"/>
              </a:solidFill>
              <a:prstDash val="solid"/>
              <a:round/>
              <a:headEnd type="none" w="sm" len="sm"/>
              <a:tailEnd type="none" w="sm" len="sm"/>
            </a:ln>
          </p:spPr>
        </p:cxnSp>
      </p:grpSp>
      <p:pic>
        <p:nvPicPr>
          <p:cNvPr id="172" name="Shape 172"/>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0" y="0"/>
            <a:ext cx="2618315" cy="6172199"/>
          </a:xfrm>
          <a:prstGeom prst="rect">
            <a:avLst/>
          </a:prstGeom>
          <a:noFill/>
          <a:ln>
            <a:noFill/>
          </a:ln>
        </p:spPr>
      </p:pic>
      <p:sp>
        <p:nvSpPr>
          <p:cNvPr id="173" name="Shape 173"/>
          <p:cNvSpPr/>
          <p:nvPr/>
        </p:nvSpPr>
        <p:spPr>
          <a:xfrm>
            <a:off x="0" y="0"/>
            <a:ext cx="2618315" cy="6172199"/>
          </a:xfrm>
          <a:prstGeom prst="rect">
            <a:avLst/>
          </a:prstGeom>
          <a:gradFill>
            <a:gsLst>
              <a:gs pos="0">
                <a:srgbClr val="FFFFFF">
                  <a:alpha val="0"/>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74" name="Shape 174"/>
          <p:cNvSpPr/>
          <p:nvPr/>
        </p:nvSpPr>
        <p:spPr>
          <a:xfrm>
            <a:off x="0" y="3910314"/>
            <a:ext cx="2618315" cy="2261885"/>
          </a:xfrm>
          <a:prstGeom prst="rect">
            <a:avLst/>
          </a:prstGeom>
          <a:gradFill>
            <a:gsLst>
              <a:gs pos="0">
                <a:srgbClr val="FFFFFF">
                  <a:alpha val="0"/>
                </a:srgbClr>
              </a:gs>
              <a:gs pos="68000">
                <a:schemeClr val="lt1"/>
              </a:gs>
              <a:gs pos="100000">
                <a:schemeClr val="lt1"/>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grpSp>
        <p:nvGrpSpPr>
          <p:cNvPr id="175" name="Shape 175"/>
          <p:cNvGrpSpPr/>
          <p:nvPr/>
        </p:nvGrpSpPr>
        <p:grpSpPr>
          <a:xfrm>
            <a:off x="661450" y="5631649"/>
            <a:ext cx="1044424" cy="351480"/>
            <a:chOff x="2604423" y="247812"/>
            <a:chExt cx="1379963" cy="464400"/>
          </a:xfrm>
        </p:grpSpPr>
        <p:pic>
          <p:nvPicPr>
            <p:cNvPr id="176" name="Shape 17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2604423" y="456585"/>
              <a:ext cx="1379963" cy="255627"/>
            </a:xfrm>
            <a:prstGeom prst="rect">
              <a:avLst/>
            </a:prstGeom>
            <a:noFill/>
            <a:ln>
              <a:noFill/>
            </a:ln>
          </p:spPr>
        </p:pic>
        <p:pic>
          <p:nvPicPr>
            <p:cNvPr id="177" name="Shape 17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2683155" y="247812"/>
              <a:ext cx="782595" cy="216129"/>
            </a:xfrm>
            <a:prstGeom prst="rect">
              <a:avLst/>
            </a:prstGeom>
            <a:noFill/>
            <a:ln>
              <a:noFill/>
            </a:ln>
          </p:spPr>
        </p:pic>
      </p:grpSp>
      <p:pic>
        <p:nvPicPr>
          <p:cNvPr id="178" name="Shape 178"/>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523229" y="857250"/>
            <a:ext cx="2065962" cy="766509"/>
          </a:xfrm>
          <a:prstGeom prst="rect">
            <a:avLst/>
          </a:prstGeom>
          <a:noFill/>
          <a:ln>
            <a:noFill/>
          </a:ln>
        </p:spPr>
      </p:pic>
      <p:sp>
        <p:nvSpPr>
          <p:cNvPr id="179" name="Shape 179"/>
          <p:cNvSpPr txBox="1">
            <a:spLocks noGrp="1"/>
          </p:cNvSpPr>
          <p:nvPr>
            <p:ph type="subTitle" idx="1"/>
          </p:nvPr>
        </p:nvSpPr>
        <p:spPr>
          <a:xfrm>
            <a:off x="686104" y="3053076"/>
            <a:ext cx="8700706" cy="341632"/>
          </a:xfrm>
          <a:prstGeom prst="rect">
            <a:avLst/>
          </a:prstGeom>
          <a:noFill/>
          <a:ln>
            <a:noFill/>
          </a:ln>
        </p:spPr>
        <p:txBody>
          <a:bodyPr spcFirstLastPara="1" wrap="square" lIns="91425" tIns="91425" rIns="91425" bIns="91425" anchor="t" anchorCtr="0"/>
          <a:lstStyle>
            <a:lvl1pPr marL="0" marR="0" lvl="0" indent="0" algn="l" rtl="0">
              <a:lnSpc>
                <a:spcPct val="90000"/>
              </a:lnSpc>
              <a:spcBef>
                <a:spcPts val="600"/>
              </a:spcBef>
              <a:spcAft>
                <a:spcPts val="0"/>
              </a:spcAft>
              <a:buClr>
                <a:schemeClr val="dk1"/>
              </a:buClr>
              <a:buSzPts val="1400"/>
              <a:buFont typeface="Trebuchet MS"/>
              <a:buNone/>
              <a:defRPr sz="1800" b="0" i="0" u="none" strike="noStrike" cap="none">
                <a:solidFill>
                  <a:schemeClr val="dk2"/>
                </a:solidFill>
                <a:latin typeface="Trebuchet MS"/>
                <a:ea typeface="Trebuchet MS"/>
                <a:cs typeface="Trebuchet MS"/>
                <a:sym typeface="Trebuchet MS"/>
              </a:defRPr>
            </a:lvl1pPr>
            <a:lvl2pPr marL="571500" marR="0" lvl="1" indent="0" algn="l" rtl="0">
              <a:lnSpc>
                <a:spcPct val="90000"/>
              </a:lnSpc>
              <a:spcBef>
                <a:spcPts val="900"/>
              </a:spcBef>
              <a:spcAft>
                <a:spcPts val="0"/>
              </a:spcAft>
              <a:buClr>
                <a:schemeClr val="dk1"/>
              </a:buClr>
              <a:buSzPts val="1400"/>
              <a:buFont typeface="Trebuchet MS"/>
              <a:buNone/>
              <a:defRPr sz="1800" b="0" i="0" u="none" strike="noStrike" cap="none">
                <a:solidFill>
                  <a:schemeClr val="dk2"/>
                </a:solidFill>
                <a:latin typeface="Trebuchet MS"/>
                <a:ea typeface="Trebuchet MS"/>
                <a:cs typeface="Trebuchet MS"/>
                <a:sym typeface="Trebuchet MS"/>
              </a:defRPr>
            </a:lvl2pPr>
            <a:lvl3pPr marL="1089025" marR="0" lvl="2" indent="-9525" algn="l" rtl="0">
              <a:lnSpc>
                <a:spcPct val="90000"/>
              </a:lnSpc>
              <a:spcBef>
                <a:spcPts val="900"/>
              </a:spcBef>
              <a:spcAft>
                <a:spcPts val="0"/>
              </a:spcAft>
              <a:buClr>
                <a:schemeClr val="dk1"/>
              </a:buClr>
              <a:buSzPts val="1400"/>
              <a:buFont typeface="Trebuchet MS"/>
              <a:buNone/>
              <a:defRPr sz="1600" b="0" i="0" u="none" strike="noStrike" cap="none">
                <a:solidFill>
                  <a:schemeClr val="dk2"/>
                </a:solidFill>
                <a:latin typeface="Trebuchet MS"/>
                <a:ea typeface="Trebuchet MS"/>
                <a:cs typeface="Trebuchet MS"/>
                <a:sym typeface="Trebuchet MS"/>
              </a:defRPr>
            </a:lvl3pPr>
            <a:lvl4pPr marL="1774825" marR="0" lvl="3" indent="-111125" algn="l" rtl="0">
              <a:lnSpc>
                <a:spcPct val="100000"/>
              </a:lnSpc>
              <a:spcBef>
                <a:spcPts val="9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4pPr>
            <a:lvl5pPr marL="2117725" marR="0" lvl="4" indent="-111125"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5pPr>
            <a:lvl6pPr marL="2574925" marR="0" lvl="5" indent="-111125"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032125" marR="0" lvl="6" indent="-111125"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489325" marR="0" lvl="7" indent="-111125"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3946525" marR="0" lvl="8" indent="-111125"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180" name="Shape 180"/>
          <p:cNvSpPr txBox="1">
            <a:spLocks noGrp="1"/>
          </p:cNvSpPr>
          <p:nvPr>
            <p:ph type="title"/>
          </p:nvPr>
        </p:nvSpPr>
        <p:spPr>
          <a:xfrm>
            <a:off x="646916" y="2088790"/>
            <a:ext cx="8739340" cy="982854"/>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2"/>
              </a:buClr>
              <a:buSzPts val="1400"/>
              <a:buFont typeface="Trebuchet MS"/>
              <a:buNone/>
              <a:defRPr sz="42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
        <p:nvSpPr>
          <p:cNvPr id="181" name="Shape 181"/>
          <p:cNvSpPr txBox="1"/>
          <p:nvPr/>
        </p:nvSpPr>
        <p:spPr>
          <a:xfrm>
            <a:off x="721037" y="1420466"/>
            <a:ext cx="2189409" cy="210058"/>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2"/>
              </a:buClr>
              <a:buFont typeface="Arial"/>
              <a:buNone/>
            </a:pPr>
            <a:r>
              <a:rPr lang="en-US" sz="800" b="0" i="0" u="none" strike="noStrike" cap="none">
                <a:solidFill>
                  <a:schemeClr val="dk2"/>
                </a:solidFill>
                <a:latin typeface="Arial"/>
                <a:ea typeface="Arial"/>
                <a:cs typeface="Arial"/>
                <a:sym typeface="Arial"/>
              </a:rPr>
              <a:t>Date| Location</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Subtitle, and Content with CONFIDENTIAL">
  <p:cSld name="Title, Subtitle, and Content with CONFIDENTIAL">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498347" y="661225"/>
            <a:ext cx="9976103" cy="590931"/>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dk2"/>
              </a:buClr>
              <a:buSzPts val="1400"/>
              <a:buFont typeface="Trebuchet MS"/>
              <a:buNone/>
              <a:defRPr sz="36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
        <p:nvSpPr>
          <p:cNvPr id="184" name="Shape 184"/>
          <p:cNvSpPr txBox="1">
            <a:spLocks noGrp="1"/>
          </p:cNvSpPr>
          <p:nvPr>
            <p:ph type="body" idx="1"/>
          </p:nvPr>
        </p:nvSpPr>
        <p:spPr>
          <a:xfrm>
            <a:off x="516750" y="2103034"/>
            <a:ext cx="9948672" cy="3718924"/>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900"/>
              </a:spcBef>
              <a:spcAft>
                <a:spcPts val="0"/>
              </a:spcAft>
              <a:buClr>
                <a:schemeClr val="dk1"/>
              </a:buClr>
              <a:buSzPts val="1400"/>
              <a:buFont typeface="Trebuchet MS"/>
              <a:buNone/>
              <a:defRPr sz="2000" b="0" i="0" u="none" strike="noStrike" cap="none">
                <a:solidFill>
                  <a:schemeClr val="dk2"/>
                </a:solidFill>
                <a:latin typeface="Trebuchet MS"/>
                <a:ea typeface="Trebuchet MS"/>
                <a:cs typeface="Trebuchet MS"/>
                <a:sym typeface="Trebuchet MS"/>
              </a:defRPr>
            </a:lvl1pPr>
            <a:lvl2pPr marL="914400" marR="0" lvl="1" indent="-228600" algn="l" rtl="0">
              <a:lnSpc>
                <a:spcPct val="90000"/>
              </a:lnSpc>
              <a:spcBef>
                <a:spcPts val="900"/>
              </a:spcBef>
              <a:spcAft>
                <a:spcPts val="0"/>
              </a:spcAft>
              <a:buClr>
                <a:schemeClr val="dk1"/>
              </a:buClr>
              <a:buSzPts val="1400"/>
              <a:buFont typeface="Trebuchet MS"/>
              <a:buNone/>
              <a:defRPr sz="1800" b="0" i="0" u="none" strike="noStrike" cap="none">
                <a:solidFill>
                  <a:schemeClr val="dk2"/>
                </a:solidFill>
                <a:latin typeface="Trebuchet MS"/>
                <a:ea typeface="Trebuchet MS"/>
                <a:cs typeface="Trebuchet MS"/>
                <a:sym typeface="Trebuchet MS"/>
              </a:defRPr>
            </a:lvl2pPr>
            <a:lvl3pPr marL="1371600" marR="0" lvl="2" indent="-228600" algn="l" rtl="0">
              <a:lnSpc>
                <a:spcPct val="90000"/>
              </a:lnSpc>
              <a:spcBef>
                <a:spcPts val="900"/>
              </a:spcBef>
              <a:spcAft>
                <a:spcPts val="0"/>
              </a:spcAft>
              <a:buClr>
                <a:schemeClr val="dk1"/>
              </a:buClr>
              <a:buSzPts val="1400"/>
              <a:buFont typeface="Trebuchet MS"/>
              <a:buNone/>
              <a:defRPr sz="1600" b="0" i="0" u="none" strike="noStrike" cap="none">
                <a:solidFill>
                  <a:schemeClr val="dk2"/>
                </a:solidFill>
                <a:latin typeface="Trebuchet MS"/>
                <a:ea typeface="Trebuchet MS"/>
                <a:cs typeface="Trebuchet MS"/>
                <a:sym typeface="Trebuchet MS"/>
              </a:defRPr>
            </a:lvl3pPr>
            <a:lvl4pPr marL="1828800" marR="0" lvl="3" indent="-342900" algn="l" rtl="0">
              <a:lnSpc>
                <a:spcPct val="100000"/>
              </a:lnSpc>
              <a:spcBef>
                <a:spcPts val="900"/>
              </a:spcBef>
              <a:spcAft>
                <a:spcPts val="0"/>
              </a:spcAft>
              <a:buClr>
                <a:schemeClr val="dk1"/>
              </a:buClr>
              <a:buSzPts val="18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lt1"/>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185" name="Shape 185"/>
          <p:cNvSpPr txBox="1">
            <a:spLocks noGrp="1"/>
          </p:cNvSpPr>
          <p:nvPr>
            <p:ph type="body" idx="2"/>
          </p:nvPr>
        </p:nvSpPr>
        <p:spPr>
          <a:xfrm>
            <a:off x="498347" y="1183333"/>
            <a:ext cx="9976103" cy="52546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900"/>
              </a:spcBef>
              <a:spcAft>
                <a:spcPts val="0"/>
              </a:spcAft>
              <a:buClr>
                <a:schemeClr val="dk1"/>
              </a:buClr>
              <a:buSzPts val="1400"/>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rtl="0">
              <a:lnSpc>
                <a:spcPct val="100000"/>
              </a:lnSpc>
              <a:spcBef>
                <a:spcPts val="90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rtl="0">
              <a:lnSpc>
                <a:spcPct val="100000"/>
              </a:lnSpc>
              <a:spcBef>
                <a:spcPts val="56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186" name="Shape 186"/>
          <p:cNvSpPr/>
          <p:nvPr/>
        </p:nvSpPr>
        <p:spPr>
          <a:xfrm>
            <a:off x="7049728" y="5781717"/>
            <a:ext cx="2762866" cy="248141"/>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dk2"/>
              </a:buClr>
              <a:buFont typeface="Trebuchet MS"/>
              <a:buNone/>
            </a:pPr>
            <a:r>
              <a:rPr lang="en-US" sz="800" b="1" i="0" u="none" strike="noStrike" cap="none">
                <a:solidFill>
                  <a:schemeClr val="dk2"/>
                </a:solidFill>
                <a:latin typeface="Trebuchet MS"/>
                <a:ea typeface="Trebuchet MS"/>
                <a:cs typeface="Trebuchet MS"/>
                <a:sym typeface="Trebuchet MS"/>
              </a:rPr>
              <a:t>NVIDIA CONFIDENTIAL. DO NOT DISTRIBUTE.</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NO LOGO &amp; PAGE NUMBER">
  <p:cSld name="Title, Subtitle, and Content - NO LOGO &amp; PAGE NUMBER">
    <p:spTree>
      <p:nvGrpSpPr>
        <p:cNvPr id="1" name="Shape 33"/>
        <p:cNvGrpSpPr/>
        <p:nvPr/>
      </p:nvGrpSpPr>
      <p:grpSpPr>
        <a:xfrm>
          <a:off x="0" y="0"/>
          <a:ext cx="0" cy="0"/>
          <a:chOff x="0" y="0"/>
          <a:chExt cx="0" cy="0"/>
        </a:xfrm>
      </p:grpSpPr>
      <p:sp>
        <p:nvSpPr>
          <p:cNvPr id="34" name="Shape 34"/>
          <p:cNvSpPr/>
          <p:nvPr/>
        </p:nvSpPr>
        <p:spPr>
          <a:xfrm>
            <a:off x="0" y="0"/>
            <a:ext cx="10972800" cy="6172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35" name="Shape 35"/>
          <p:cNvSpPr txBox="1">
            <a:spLocks noGrp="1"/>
          </p:cNvSpPr>
          <p:nvPr>
            <p:ph type="title"/>
          </p:nvPr>
        </p:nvSpPr>
        <p:spPr>
          <a:xfrm>
            <a:off x="498347" y="661225"/>
            <a:ext cx="9976200" cy="591000"/>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dk2"/>
              </a:buClr>
              <a:buSzPts val="1400"/>
              <a:buFont typeface="Trebuchet MS"/>
              <a:buNone/>
              <a:defRPr sz="36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
        <p:nvSpPr>
          <p:cNvPr id="36" name="Shape 36"/>
          <p:cNvSpPr txBox="1">
            <a:spLocks noGrp="1"/>
          </p:cNvSpPr>
          <p:nvPr>
            <p:ph type="body" idx="1"/>
          </p:nvPr>
        </p:nvSpPr>
        <p:spPr>
          <a:xfrm>
            <a:off x="512064" y="2103034"/>
            <a:ext cx="9948600" cy="36939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900"/>
              </a:spcBef>
              <a:spcAft>
                <a:spcPts val="0"/>
              </a:spcAft>
              <a:buClr>
                <a:schemeClr val="dk1"/>
              </a:buClr>
              <a:buSzPts val="1400"/>
              <a:buFont typeface="Trebuchet MS"/>
              <a:buNone/>
              <a:defRPr sz="2000" b="0" i="0" u="none" strike="noStrike" cap="none">
                <a:solidFill>
                  <a:schemeClr val="dk2"/>
                </a:solidFill>
                <a:latin typeface="Trebuchet MS"/>
                <a:ea typeface="Trebuchet MS"/>
                <a:cs typeface="Trebuchet MS"/>
                <a:sym typeface="Trebuchet MS"/>
              </a:defRPr>
            </a:lvl1pPr>
            <a:lvl2pPr marL="914400" marR="0" lvl="1" indent="-228600" algn="l" rtl="0">
              <a:lnSpc>
                <a:spcPct val="90000"/>
              </a:lnSpc>
              <a:spcBef>
                <a:spcPts val="900"/>
              </a:spcBef>
              <a:spcAft>
                <a:spcPts val="0"/>
              </a:spcAft>
              <a:buClr>
                <a:schemeClr val="dk1"/>
              </a:buClr>
              <a:buSzPts val="1400"/>
              <a:buFont typeface="Trebuchet MS"/>
              <a:buNone/>
              <a:defRPr sz="1800" b="0" i="0" u="none" strike="noStrike" cap="none">
                <a:solidFill>
                  <a:schemeClr val="dk2"/>
                </a:solidFill>
                <a:latin typeface="Trebuchet MS"/>
                <a:ea typeface="Trebuchet MS"/>
                <a:cs typeface="Trebuchet MS"/>
                <a:sym typeface="Trebuchet MS"/>
              </a:defRPr>
            </a:lvl2pPr>
            <a:lvl3pPr marL="1371600" marR="0" lvl="2" indent="-228600" algn="l" rtl="0">
              <a:lnSpc>
                <a:spcPct val="90000"/>
              </a:lnSpc>
              <a:spcBef>
                <a:spcPts val="900"/>
              </a:spcBef>
              <a:spcAft>
                <a:spcPts val="0"/>
              </a:spcAft>
              <a:buClr>
                <a:schemeClr val="dk1"/>
              </a:buClr>
              <a:buSzPts val="1400"/>
              <a:buFont typeface="Trebuchet MS"/>
              <a:buNone/>
              <a:defRPr sz="1800" b="0" i="0" u="none" strike="noStrike" cap="none">
                <a:solidFill>
                  <a:schemeClr val="dk2"/>
                </a:solidFill>
                <a:latin typeface="Trebuchet MS"/>
                <a:ea typeface="Trebuchet MS"/>
                <a:cs typeface="Trebuchet MS"/>
                <a:sym typeface="Trebuchet MS"/>
              </a:defRPr>
            </a:lvl3pPr>
            <a:lvl4pPr marL="1828800" marR="0" lvl="3" indent="-342900" algn="l" rtl="0">
              <a:lnSpc>
                <a:spcPct val="100000"/>
              </a:lnSpc>
              <a:spcBef>
                <a:spcPts val="900"/>
              </a:spcBef>
              <a:spcAft>
                <a:spcPts val="0"/>
              </a:spcAft>
              <a:buClr>
                <a:schemeClr val="dk1"/>
              </a:buClr>
              <a:buSzPts val="18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lt1"/>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37" name="Shape 37"/>
          <p:cNvSpPr txBox="1">
            <a:spLocks noGrp="1"/>
          </p:cNvSpPr>
          <p:nvPr>
            <p:ph type="body" idx="2"/>
          </p:nvPr>
        </p:nvSpPr>
        <p:spPr>
          <a:xfrm>
            <a:off x="498347" y="1183333"/>
            <a:ext cx="9976200" cy="525599"/>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900"/>
              </a:spcBef>
              <a:spcAft>
                <a:spcPts val="0"/>
              </a:spcAft>
              <a:buClr>
                <a:schemeClr val="dk1"/>
              </a:buClr>
              <a:buSzPts val="1400"/>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rtl="0">
              <a:lnSpc>
                <a:spcPct val="100000"/>
              </a:lnSpc>
              <a:spcBef>
                <a:spcPts val="90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rtl="0">
              <a:lnSpc>
                <a:spcPct val="100000"/>
              </a:lnSpc>
              <a:spcBef>
                <a:spcPts val="56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pic>
        <p:nvPicPr>
          <p:cNvPr id="38" name="Shape 38"/>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9988594" y="5798210"/>
            <a:ext cx="747442" cy="235197"/>
          </a:xfrm>
          <a:prstGeom prst="rect">
            <a:avLst/>
          </a:prstGeom>
          <a:noFill/>
          <a:ln>
            <a:noFill/>
          </a:ln>
        </p:spPr>
      </p:pic>
      <p:sp>
        <p:nvSpPr>
          <p:cNvPr id="39" name="Shape 39"/>
          <p:cNvSpPr txBox="1"/>
          <p:nvPr/>
        </p:nvSpPr>
        <p:spPr>
          <a:xfrm>
            <a:off x="9762253" y="5831285"/>
            <a:ext cx="321027" cy="161582"/>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accent4"/>
              </a:buClr>
              <a:buFont typeface="Trebuchet MS"/>
              <a:buNone/>
            </a:pPr>
            <a:fld id="{00000000-1234-1234-1234-123412341234}" type="slidenum">
              <a:rPr lang="en-US" sz="850" b="0" i="0" u="none" strike="noStrike" cap="none">
                <a:solidFill>
                  <a:schemeClr val="accent4"/>
                </a:solidFill>
                <a:latin typeface="Trebuchet MS"/>
                <a:ea typeface="Trebuchet MS"/>
                <a:cs typeface="Trebuchet MS"/>
                <a:sym typeface="Trebuchet MS"/>
              </a:rPr>
              <a:t>‹#›</a:t>
            </a:fld>
            <a:r>
              <a:rPr lang="en-US" sz="1050" b="0" i="0" u="none" strike="noStrike" cap="none">
                <a:solidFill>
                  <a:srgbClr val="12FEB6"/>
                </a:solidFill>
                <a:latin typeface="Questrial"/>
                <a:ea typeface="Questrial"/>
                <a:cs typeface="Questrial"/>
                <a:sym typeface="Questrial"/>
              </a:rPr>
              <a:t>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Subtitle, and Content - NO LOGO &amp; PAGE NUMBER">
  <p:cSld name="Title, Subtitle, and Content - NO LOGO &amp; PAGE NUMBER">
    <p:spTree>
      <p:nvGrpSpPr>
        <p:cNvPr id="1" name="Shape 187"/>
        <p:cNvGrpSpPr/>
        <p:nvPr/>
      </p:nvGrpSpPr>
      <p:grpSpPr>
        <a:xfrm>
          <a:off x="0" y="0"/>
          <a:ext cx="0" cy="0"/>
          <a:chOff x="0" y="0"/>
          <a:chExt cx="0" cy="0"/>
        </a:xfrm>
      </p:grpSpPr>
      <p:sp>
        <p:nvSpPr>
          <p:cNvPr id="188" name="Shape 188"/>
          <p:cNvSpPr/>
          <p:nvPr/>
        </p:nvSpPr>
        <p:spPr>
          <a:xfrm>
            <a:off x="9077897" y="5796792"/>
            <a:ext cx="1894900" cy="37540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89" name="Shape 189"/>
          <p:cNvSpPr txBox="1">
            <a:spLocks noGrp="1"/>
          </p:cNvSpPr>
          <p:nvPr>
            <p:ph type="title"/>
          </p:nvPr>
        </p:nvSpPr>
        <p:spPr>
          <a:xfrm>
            <a:off x="498347" y="661225"/>
            <a:ext cx="9976103" cy="590931"/>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dk2"/>
              </a:buClr>
              <a:buSzPts val="1400"/>
              <a:buFont typeface="Trebuchet MS"/>
              <a:buNone/>
              <a:defRPr sz="36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
        <p:nvSpPr>
          <p:cNvPr id="190" name="Shape 190"/>
          <p:cNvSpPr txBox="1">
            <a:spLocks noGrp="1"/>
          </p:cNvSpPr>
          <p:nvPr>
            <p:ph type="body" idx="1"/>
          </p:nvPr>
        </p:nvSpPr>
        <p:spPr>
          <a:xfrm>
            <a:off x="512064" y="2103034"/>
            <a:ext cx="9948672" cy="369375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900"/>
              </a:spcBef>
              <a:spcAft>
                <a:spcPts val="0"/>
              </a:spcAft>
              <a:buClr>
                <a:schemeClr val="dk1"/>
              </a:buClr>
              <a:buSzPts val="1400"/>
              <a:buFont typeface="Trebuchet MS"/>
              <a:buNone/>
              <a:defRPr sz="2000" b="0" i="0" u="none" strike="noStrike" cap="none">
                <a:solidFill>
                  <a:schemeClr val="dk2"/>
                </a:solidFill>
                <a:latin typeface="Trebuchet MS"/>
                <a:ea typeface="Trebuchet MS"/>
                <a:cs typeface="Trebuchet MS"/>
                <a:sym typeface="Trebuchet MS"/>
              </a:defRPr>
            </a:lvl1pPr>
            <a:lvl2pPr marL="914400" marR="0" lvl="1" indent="-228600" algn="l" rtl="0">
              <a:lnSpc>
                <a:spcPct val="90000"/>
              </a:lnSpc>
              <a:spcBef>
                <a:spcPts val="900"/>
              </a:spcBef>
              <a:spcAft>
                <a:spcPts val="0"/>
              </a:spcAft>
              <a:buClr>
                <a:schemeClr val="dk1"/>
              </a:buClr>
              <a:buSzPts val="1400"/>
              <a:buFont typeface="Trebuchet MS"/>
              <a:buNone/>
              <a:defRPr sz="1800" b="0" i="0" u="none" strike="noStrike" cap="none">
                <a:solidFill>
                  <a:schemeClr val="dk2"/>
                </a:solidFill>
                <a:latin typeface="Trebuchet MS"/>
                <a:ea typeface="Trebuchet MS"/>
                <a:cs typeface="Trebuchet MS"/>
                <a:sym typeface="Trebuchet MS"/>
              </a:defRPr>
            </a:lvl2pPr>
            <a:lvl3pPr marL="1371600" marR="0" lvl="2" indent="-228600" algn="l" rtl="0">
              <a:lnSpc>
                <a:spcPct val="90000"/>
              </a:lnSpc>
              <a:spcBef>
                <a:spcPts val="900"/>
              </a:spcBef>
              <a:spcAft>
                <a:spcPts val="0"/>
              </a:spcAft>
              <a:buClr>
                <a:schemeClr val="dk1"/>
              </a:buClr>
              <a:buSzPts val="1400"/>
              <a:buFont typeface="Trebuchet MS"/>
              <a:buNone/>
              <a:defRPr sz="1800" b="0" i="0" u="none" strike="noStrike" cap="none">
                <a:solidFill>
                  <a:schemeClr val="dk2"/>
                </a:solidFill>
                <a:latin typeface="Trebuchet MS"/>
                <a:ea typeface="Trebuchet MS"/>
                <a:cs typeface="Trebuchet MS"/>
                <a:sym typeface="Trebuchet MS"/>
              </a:defRPr>
            </a:lvl3pPr>
            <a:lvl4pPr marL="1828800" marR="0" lvl="3" indent="-342900" algn="l" rtl="0">
              <a:lnSpc>
                <a:spcPct val="100000"/>
              </a:lnSpc>
              <a:spcBef>
                <a:spcPts val="900"/>
              </a:spcBef>
              <a:spcAft>
                <a:spcPts val="0"/>
              </a:spcAft>
              <a:buClr>
                <a:schemeClr val="dk1"/>
              </a:buClr>
              <a:buSzPts val="18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lt1"/>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191" name="Shape 191"/>
          <p:cNvSpPr txBox="1">
            <a:spLocks noGrp="1"/>
          </p:cNvSpPr>
          <p:nvPr>
            <p:ph type="body" idx="2"/>
          </p:nvPr>
        </p:nvSpPr>
        <p:spPr>
          <a:xfrm>
            <a:off x="498347" y="1183333"/>
            <a:ext cx="9976103" cy="52546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900"/>
              </a:spcBef>
              <a:spcAft>
                <a:spcPts val="0"/>
              </a:spcAft>
              <a:buClr>
                <a:schemeClr val="dk1"/>
              </a:buClr>
              <a:buSzPts val="1400"/>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rtl="0">
              <a:lnSpc>
                <a:spcPct val="100000"/>
              </a:lnSpc>
              <a:spcBef>
                <a:spcPts val="90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rtl="0">
              <a:lnSpc>
                <a:spcPct val="100000"/>
              </a:lnSpc>
              <a:spcBef>
                <a:spcPts val="56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pic>
        <p:nvPicPr>
          <p:cNvPr id="192" name="Shape 192"/>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10130817" y="5785419"/>
            <a:ext cx="580800" cy="206400"/>
          </a:xfrm>
          <a:prstGeom prst="rect">
            <a:avLst/>
          </a:prstGeom>
          <a:noFill/>
          <a:ln>
            <a:noFill/>
          </a:ln>
        </p:spPr>
      </p:pic>
      <p:sp>
        <p:nvSpPr>
          <p:cNvPr id="193" name="Shape 193"/>
          <p:cNvSpPr txBox="1"/>
          <p:nvPr/>
        </p:nvSpPr>
        <p:spPr>
          <a:xfrm>
            <a:off x="9762253" y="5831285"/>
            <a:ext cx="321027" cy="161582"/>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accent4"/>
              </a:buClr>
              <a:buFont typeface="Trebuchet MS"/>
              <a:buNone/>
            </a:pPr>
            <a:fld id="{00000000-1234-1234-1234-123412341234}" type="slidenum">
              <a:rPr lang="en-US" sz="850" b="0" i="0" u="none" strike="noStrike" cap="none">
                <a:solidFill>
                  <a:schemeClr val="accent4"/>
                </a:solidFill>
                <a:latin typeface="Trebuchet MS"/>
                <a:ea typeface="Trebuchet MS"/>
                <a:cs typeface="Trebuchet MS"/>
                <a:sym typeface="Trebuchet MS"/>
              </a:rPr>
              <a:t>‹#›</a:t>
            </a:fld>
            <a:r>
              <a:rPr lang="en-US" sz="1050" b="0" i="0" u="none" strike="noStrike" cap="none">
                <a:solidFill>
                  <a:srgbClr val="12FEB6"/>
                </a:solidFill>
                <a:latin typeface="Questrial"/>
                <a:ea typeface="Questrial"/>
                <a:cs typeface="Questrial"/>
                <a:sym typeface="Questrial"/>
              </a:rPr>
              <a:t>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ontent with Photograph">
  <p:cSld name="Content with Photograph">
    <p:spTree>
      <p:nvGrpSpPr>
        <p:cNvPr id="1" name="Shape 194"/>
        <p:cNvGrpSpPr/>
        <p:nvPr/>
      </p:nvGrpSpPr>
      <p:grpSpPr>
        <a:xfrm>
          <a:off x="0" y="0"/>
          <a:ext cx="0" cy="0"/>
          <a:chOff x="0" y="0"/>
          <a:chExt cx="0" cy="0"/>
        </a:xfrm>
      </p:grpSpPr>
      <p:grpSp>
        <p:nvGrpSpPr>
          <p:cNvPr id="195" name="Shape 195"/>
          <p:cNvGrpSpPr/>
          <p:nvPr/>
        </p:nvGrpSpPr>
        <p:grpSpPr>
          <a:xfrm>
            <a:off x="-11811" y="0"/>
            <a:ext cx="525187" cy="6172199"/>
            <a:chOff x="-11811" y="0"/>
            <a:chExt cx="525187" cy="6172199"/>
          </a:xfrm>
        </p:grpSpPr>
        <p:pic>
          <p:nvPicPr>
            <p:cNvPr id="196" name="Shape 196"/>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0" y="0"/>
              <a:ext cx="513376" cy="6172199"/>
            </a:xfrm>
            <a:prstGeom prst="rect">
              <a:avLst/>
            </a:prstGeom>
            <a:noFill/>
            <a:ln>
              <a:noFill/>
            </a:ln>
          </p:spPr>
        </p:pic>
        <p:sp>
          <p:nvSpPr>
            <p:cNvPr id="197" name="Shape 197"/>
            <p:cNvSpPr/>
            <p:nvPr/>
          </p:nvSpPr>
          <p:spPr>
            <a:xfrm>
              <a:off x="0" y="0"/>
              <a:ext cx="513376" cy="6172199"/>
            </a:xfrm>
            <a:prstGeom prst="rect">
              <a:avLst/>
            </a:prstGeom>
            <a:gradFill>
              <a:gsLst>
                <a:gs pos="0">
                  <a:srgbClr val="FFFFFF">
                    <a:alpha val="0"/>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pic>
          <p:nvPicPr>
            <p:cNvPr id="198" name="Shape 198"/>
            <p:cNvPicPr preferRelativeResize="0"/>
            <p:nvPr/>
          </p:nvPicPr>
          <p:blipFill rotWithShape="1">
            <a:blip r:embed="rId3" cstate="email">
              <a:alphaModFix/>
              <a:extLst>
                <a:ext uri="{28A0092B-C50C-407E-A947-70E740481C1C}">
                  <a14:useLocalDpi xmlns:a14="http://schemas.microsoft.com/office/drawing/2010/main"/>
                </a:ext>
              </a:extLst>
            </a:blip>
            <a:srcRect b="31418"/>
            <a:stretch/>
          </p:blipFill>
          <p:spPr>
            <a:xfrm rot="5400000">
              <a:off x="-710096" y="699111"/>
              <a:ext cx="1873217" cy="476646"/>
            </a:xfrm>
            <a:prstGeom prst="rect">
              <a:avLst/>
            </a:prstGeom>
            <a:noFill/>
            <a:ln>
              <a:noFill/>
            </a:ln>
          </p:spPr>
        </p:pic>
      </p:grpSp>
      <p:sp>
        <p:nvSpPr>
          <p:cNvPr id="199" name="Shape 199"/>
          <p:cNvSpPr/>
          <p:nvPr/>
        </p:nvSpPr>
        <p:spPr>
          <a:xfrm>
            <a:off x="9441453" y="0"/>
            <a:ext cx="1531345" cy="617219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200" name="Shape 200"/>
          <p:cNvSpPr txBox="1">
            <a:spLocks noGrp="1"/>
          </p:cNvSpPr>
          <p:nvPr>
            <p:ph type="title"/>
          </p:nvPr>
        </p:nvSpPr>
        <p:spPr>
          <a:xfrm>
            <a:off x="498347" y="633525"/>
            <a:ext cx="5922116" cy="61863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2"/>
              </a:buClr>
              <a:buSzPts val="1400"/>
              <a:buFont typeface="Trebuchet MS"/>
              <a:buNone/>
              <a:defRPr sz="36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
        <p:nvSpPr>
          <p:cNvPr id="201" name="Shape 201"/>
          <p:cNvSpPr txBox="1">
            <a:spLocks noGrp="1"/>
          </p:cNvSpPr>
          <p:nvPr>
            <p:ph type="body" idx="1"/>
          </p:nvPr>
        </p:nvSpPr>
        <p:spPr>
          <a:xfrm>
            <a:off x="512064" y="2103034"/>
            <a:ext cx="5905833" cy="369375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900"/>
              </a:spcBef>
              <a:spcAft>
                <a:spcPts val="0"/>
              </a:spcAft>
              <a:buClr>
                <a:schemeClr val="dk1"/>
              </a:buClr>
              <a:buSzPts val="1400"/>
              <a:buFont typeface="Trebuchet MS"/>
              <a:buNone/>
              <a:defRPr sz="2000" b="0" i="0" u="none" strike="noStrike" cap="none">
                <a:solidFill>
                  <a:schemeClr val="dk2"/>
                </a:solidFill>
                <a:latin typeface="Trebuchet MS"/>
                <a:ea typeface="Trebuchet MS"/>
                <a:cs typeface="Trebuchet MS"/>
                <a:sym typeface="Trebuchet MS"/>
              </a:defRPr>
            </a:lvl1pPr>
            <a:lvl2pPr marL="914400" marR="0" lvl="1" indent="-228600" algn="l" rtl="0">
              <a:lnSpc>
                <a:spcPct val="90000"/>
              </a:lnSpc>
              <a:spcBef>
                <a:spcPts val="900"/>
              </a:spcBef>
              <a:spcAft>
                <a:spcPts val="0"/>
              </a:spcAft>
              <a:buClr>
                <a:schemeClr val="dk1"/>
              </a:buClr>
              <a:buSzPts val="1400"/>
              <a:buFont typeface="Trebuchet MS"/>
              <a:buNone/>
              <a:defRPr sz="1800" b="0" i="0" u="none" strike="noStrike" cap="none">
                <a:solidFill>
                  <a:schemeClr val="dk2"/>
                </a:solidFill>
                <a:latin typeface="Trebuchet MS"/>
                <a:ea typeface="Trebuchet MS"/>
                <a:cs typeface="Trebuchet MS"/>
                <a:sym typeface="Trebuchet MS"/>
              </a:defRPr>
            </a:lvl2pPr>
            <a:lvl3pPr marL="1371600" marR="0" lvl="2" indent="-228600" algn="l" rtl="0">
              <a:lnSpc>
                <a:spcPct val="90000"/>
              </a:lnSpc>
              <a:spcBef>
                <a:spcPts val="900"/>
              </a:spcBef>
              <a:spcAft>
                <a:spcPts val="0"/>
              </a:spcAft>
              <a:buClr>
                <a:schemeClr val="dk1"/>
              </a:buClr>
              <a:buSzPts val="1400"/>
              <a:buFont typeface="Trebuchet MS"/>
              <a:buNone/>
              <a:defRPr sz="1800" b="0" i="0" u="none" strike="noStrike" cap="none">
                <a:solidFill>
                  <a:schemeClr val="dk2"/>
                </a:solidFill>
                <a:latin typeface="Trebuchet MS"/>
                <a:ea typeface="Trebuchet MS"/>
                <a:cs typeface="Trebuchet MS"/>
                <a:sym typeface="Trebuchet MS"/>
              </a:defRPr>
            </a:lvl3pPr>
            <a:lvl4pPr marL="1828800" marR="0" lvl="3" indent="-342900" algn="l" rtl="0">
              <a:lnSpc>
                <a:spcPct val="100000"/>
              </a:lnSpc>
              <a:spcBef>
                <a:spcPts val="900"/>
              </a:spcBef>
              <a:spcAft>
                <a:spcPts val="0"/>
              </a:spcAft>
              <a:buClr>
                <a:schemeClr val="dk1"/>
              </a:buClr>
              <a:buSzPts val="18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lt1"/>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202" name="Shape 202"/>
          <p:cNvSpPr txBox="1">
            <a:spLocks noGrp="1"/>
          </p:cNvSpPr>
          <p:nvPr>
            <p:ph type="body" idx="2"/>
          </p:nvPr>
        </p:nvSpPr>
        <p:spPr>
          <a:xfrm>
            <a:off x="498347" y="1183333"/>
            <a:ext cx="5922116" cy="52546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900"/>
              </a:spcBef>
              <a:spcAft>
                <a:spcPts val="0"/>
              </a:spcAft>
              <a:buClr>
                <a:schemeClr val="dk1"/>
              </a:buClr>
              <a:buSzPts val="1400"/>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rtl="0">
              <a:lnSpc>
                <a:spcPct val="100000"/>
              </a:lnSpc>
              <a:spcBef>
                <a:spcPts val="90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rtl="0">
              <a:lnSpc>
                <a:spcPct val="100000"/>
              </a:lnSpc>
              <a:spcBef>
                <a:spcPts val="56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pic>
        <p:nvPicPr>
          <p:cNvPr id="203" name="Shape 20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130817" y="5785419"/>
            <a:ext cx="580800" cy="206400"/>
          </a:xfrm>
          <a:prstGeom prst="rect">
            <a:avLst/>
          </a:prstGeom>
          <a:noFill/>
          <a:ln>
            <a:noFill/>
          </a:ln>
        </p:spPr>
      </p:pic>
      <p:sp>
        <p:nvSpPr>
          <p:cNvPr id="204" name="Shape 204"/>
          <p:cNvSpPr txBox="1"/>
          <p:nvPr/>
        </p:nvSpPr>
        <p:spPr>
          <a:xfrm>
            <a:off x="9762253" y="5831285"/>
            <a:ext cx="321027" cy="161582"/>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accent4"/>
              </a:buClr>
              <a:buFont typeface="Trebuchet MS"/>
              <a:buNone/>
            </a:pPr>
            <a:fld id="{00000000-1234-1234-1234-123412341234}" type="slidenum">
              <a:rPr lang="en-US" sz="850" b="0" i="0" u="none" strike="noStrike" cap="none">
                <a:solidFill>
                  <a:schemeClr val="accent4"/>
                </a:solidFill>
                <a:latin typeface="Trebuchet MS"/>
                <a:ea typeface="Trebuchet MS"/>
                <a:cs typeface="Trebuchet MS"/>
                <a:sym typeface="Trebuchet MS"/>
              </a:rPr>
              <a:t>‹#›</a:t>
            </a:fld>
            <a:r>
              <a:rPr lang="en-US" sz="1050" b="0" i="0" u="none" strike="noStrike" cap="none">
                <a:solidFill>
                  <a:srgbClr val="12FEB6"/>
                </a:solidFill>
                <a:latin typeface="Questrial"/>
                <a:ea typeface="Questrial"/>
                <a:cs typeface="Questrial"/>
                <a:sym typeface="Questrial"/>
              </a:rPr>
              <a:t>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ideo" type="titleOnly">
  <p:cSld name="TITLE_ONLY">
    <p:spTree>
      <p:nvGrpSpPr>
        <p:cNvPr id="1" name="Shape 205"/>
        <p:cNvGrpSpPr/>
        <p:nvPr/>
      </p:nvGrpSpPr>
      <p:grpSpPr>
        <a:xfrm>
          <a:off x="0" y="0"/>
          <a:ext cx="0" cy="0"/>
          <a:chOff x="0" y="0"/>
          <a:chExt cx="0" cy="0"/>
        </a:xfrm>
      </p:grpSpPr>
      <p:sp>
        <p:nvSpPr>
          <p:cNvPr id="206" name="Shape 206"/>
          <p:cNvSpPr/>
          <p:nvPr/>
        </p:nvSpPr>
        <p:spPr>
          <a:xfrm>
            <a:off x="0" y="0"/>
            <a:ext cx="10972799" cy="617219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207" name="Shape 207"/>
          <p:cNvSpPr txBox="1">
            <a:spLocks noGrp="1"/>
          </p:cNvSpPr>
          <p:nvPr>
            <p:ph type="title"/>
          </p:nvPr>
        </p:nvSpPr>
        <p:spPr>
          <a:xfrm>
            <a:off x="1553496" y="5352630"/>
            <a:ext cx="7865806" cy="369332"/>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2"/>
              </a:buClr>
              <a:buSzPts val="1400"/>
              <a:buFont typeface="Trebuchet MS"/>
              <a:buNone/>
              <a:defRPr sz="20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pic>
        <p:nvPicPr>
          <p:cNvPr id="208" name="Shape 208"/>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1713271" y="5142126"/>
            <a:ext cx="7546257" cy="104086"/>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EMO Placeholder">
  <p:cSld name="DEMO Placeholder">
    <p:spTree>
      <p:nvGrpSpPr>
        <p:cNvPr id="1" name="Shape 209"/>
        <p:cNvGrpSpPr/>
        <p:nvPr/>
      </p:nvGrpSpPr>
      <p:grpSpPr>
        <a:xfrm>
          <a:off x="0" y="0"/>
          <a:ext cx="0" cy="0"/>
          <a:chOff x="0" y="0"/>
          <a:chExt cx="0" cy="0"/>
        </a:xfrm>
      </p:grpSpPr>
      <p:sp>
        <p:nvSpPr>
          <p:cNvPr id="210" name="Shape 210"/>
          <p:cNvSpPr/>
          <p:nvPr/>
        </p:nvSpPr>
        <p:spPr>
          <a:xfrm>
            <a:off x="0" y="0"/>
            <a:ext cx="10972799" cy="617219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211" name="Shape 211"/>
          <p:cNvSpPr txBox="1">
            <a:spLocks noGrp="1"/>
          </p:cNvSpPr>
          <p:nvPr>
            <p:ph type="title"/>
          </p:nvPr>
        </p:nvSpPr>
        <p:spPr>
          <a:xfrm>
            <a:off x="498347" y="5169473"/>
            <a:ext cx="9976103" cy="535531"/>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lt1"/>
              </a:buClr>
              <a:buSzPts val="1400"/>
              <a:buFont typeface="Trebuchet MS"/>
              <a:buNone/>
              <a:defRPr sz="3200" b="1" i="0" u="none" strike="noStrike" cap="none">
                <a:solidFill>
                  <a:schemeClr val="lt1"/>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losing Slide">
  <p:cSld name="Closing Slide">
    <p:bg>
      <p:bgPr>
        <a:solidFill>
          <a:schemeClr val="lt1"/>
        </a:solidFill>
        <a:effectLst/>
      </p:bgPr>
    </p:bg>
    <p:spTree>
      <p:nvGrpSpPr>
        <p:cNvPr id="1" name="Shape 212"/>
        <p:cNvGrpSpPr/>
        <p:nvPr/>
      </p:nvGrpSpPr>
      <p:grpSpPr>
        <a:xfrm>
          <a:off x="0" y="0"/>
          <a:ext cx="0" cy="0"/>
          <a:chOff x="0" y="0"/>
          <a:chExt cx="0" cy="0"/>
        </a:xfrm>
      </p:grpSpPr>
      <p:grpSp>
        <p:nvGrpSpPr>
          <p:cNvPr id="213" name="Shape 213"/>
          <p:cNvGrpSpPr/>
          <p:nvPr/>
        </p:nvGrpSpPr>
        <p:grpSpPr>
          <a:xfrm>
            <a:off x="5702399" y="-38420"/>
            <a:ext cx="5328035" cy="6223331"/>
            <a:chOff x="5702400" y="-38420"/>
            <a:chExt cx="5328035" cy="6223331"/>
          </a:xfrm>
        </p:grpSpPr>
        <p:grpSp>
          <p:nvGrpSpPr>
            <p:cNvPr id="214" name="Shape 214"/>
            <p:cNvGrpSpPr/>
            <p:nvPr/>
          </p:nvGrpSpPr>
          <p:grpSpPr>
            <a:xfrm>
              <a:off x="5702400" y="-38420"/>
              <a:ext cx="5292000" cy="6223331"/>
              <a:chOff x="5702400" y="-38420"/>
              <a:chExt cx="5292000" cy="6223331"/>
            </a:xfrm>
          </p:grpSpPr>
          <p:sp>
            <p:nvSpPr>
              <p:cNvPr id="215" name="Shape 215"/>
              <p:cNvSpPr/>
              <p:nvPr/>
            </p:nvSpPr>
            <p:spPr>
              <a:xfrm>
                <a:off x="5702400" y="-7201"/>
                <a:ext cx="5292000" cy="6192112"/>
              </a:xfrm>
              <a:custGeom>
                <a:avLst/>
                <a:gdLst/>
                <a:ahLst/>
                <a:cxnLst/>
                <a:rect l="0" t="0" r="0" b="0"/>
                <a:pathLst>
                  <a:path w="120000" h="120000" extrusionOk="0">
                    <a:moveTo>
                      <a:pt x="0" y="0"/>
                    </a:moveTo>
                    <a:lnTo>
                      <a:pt x="120000" y="0"/>
                    </a:lnTo>
                    <a:lnTo>
                      <a:pt x="120000" y="120000"/>
                    </a:lnTo>
                    <a:lnTo>
                      <a:pt x="97057" y="119822"/>
                    </a:lnTo>
                    <a:lnTo>
                      <a:pt x="101519" y="23357"/>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cxnSp>
            <p:nvCxnSpPr>
              <p:cNvPr id="216" name="Shape 216"/>
              <p:cNvCxnSpPr>
                <a:stCxn id="217" idx="1"/>
              </p:cNvCxnSpPr>
              <p:nvPr/>
            </p:nvCxnSpPr>
            <p:spPr>
              <a:xfrm>
                <a:off x="10179035" y="1199983"/>
                <a:ext cx="812400" cy="1353900"/>
              </a:xfrm>
              <a:prstGeom prst="straightConnector1">
                <a:avLst/>
              </a:prstGeom>
              <a:noFill/>
              <a:ln w="9525" cap="flat" cmpd="sng">
                <a:solidFill>
                  <a:srgbClr val="3F3F3F"/>
                </a:solidFill>
                <a:prstDash val="solid"/>
                <a:round/>
                <a:headEnd type="none" w="sm" len="sm"/>
                <a:tailEnd type="none" w="sm" len="sm"/>
              </a:ln>
            </p:spPr>
          </p:cxnSp>
          <p:sp>
            <p:nvSpPr>
              <p:cNvPr id="217" name="Shape 217"/>
              <p:cNvSpPr/>
              <p:nvPr/>
            </p:nvSpPr>
            <p:spPr>
              <a:xfrm>
                <a:off x="10179035" y="1199983"/>
                <a:ext cx="814411" cy="3474817"/>
              </a:xfrm>
              <a:custGeom>
                <a:avLst/>
                <a:gdLst/>
                <a:ahLst/>
                <a:cxnLst/>
                <a:rect l="0" t="0" r="0" b="0"/>
                <a:pathLst>
                  <a:path w="120000" h="120000" extrusionOk="0">
                    <a:moveTo>
                      <a:pt x="120000" y="46753"/>
                    </a:moveTo>
                    <a:lnTo>
                      <a:pt x="0" y="0"/>
                    </a:lnTo>
                    <a:lnTo>
                      <a:pt x="120000" y="120000"/>
                    </a:lnTo>
                    <a:lnTo>
                      <a:pt x="120000" y="46380"/>
                    </a:lnTo>
                  </a:path>
                </a:pathLst>
              </a:custGeom>
              <a:solidFill>
                <a:srgbClr val="00483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cxnSp>
            <p:nvCxnSpPr>
              <p:cNvPr id="218" name="Shape 218"/>
              <p:cNvCxnSpPr/>
              <p:nvPr/>
            </p:nvCxnSpPr>
            <p:spPr>
              <a:xfrm>
                <a:off x="10175782" y="1205266"/>
                <a:ext cx="815759" cy="3469534"/>
              </a:xfrm>
              <a:prstGeom prst="straightConnector1">
                <a:avLst/>
              </a:prstGeom>
              <a:noFill/>
              <a:ln w="19050" cap="flat" cmpd="sng">
                <a:solidFill>
                  <a:schemeClr val="lt1"/>
                </a:solidFill>
                <a:prstDash val="solid"/>
                <a:round/>
                <a:headEnd type="none" w="sm" len="sm"/>
                <a:tailEnd type="none" w="sm" len="sm"/>
              </a:ln>
            </p:spPr>
          </p:cxnSp>
          <p:cxnSp>
            <p:nvCxnSpPr>
              <p:cNvPr id="219" name="Shape 219"/>
              <p:cNvCxnSpPr/>
              <p:nvPr/>
            </p:nvCxnSpPr>
            <p:spPr>
              <a:xfrm rot="10800000" flipH="1">
                <a:off x="10171715" y="-38420"/>
                <a:ext cx="812140" cy="1244170"/>
              </a:xfrm>
              <a:prstGeom prst="straightConnector1">
                <a:avLst/>
              </a:prstGeom>
              <a:noFill/>
              <a:ln w="19050" cap="flat" cmpd="sng">
                <a:solidFill>
                  <a:schemeClr val="lt1"/>
                </a:solidFill>
                <a:prstDash val="solid"/>
                <a:round/>
                <a:headEnd type="none" w="sm" len="sm"/>
                <a:tailEnd type="none" w="sm" len="sm"/>
              </a:ln>
            </p:spPr>
          </p:cxnSp>
        </p:grpSp>
        <p:cxnSp>
          <p:nvCxnSpPr>
            <p:cNvPr id="220" name="Shape 220"/>
            <p:cNvCxnSpPr>
              <a:stCxn id="217" idx="1"/>
            </p:cNvCxnSpPr>
            <p:nvPr/>
          </p:nvCxnSpPr>
          <p:spPr>
            <a:xfrm>
              <a:off x="10179035" y="1199983"/>
              <a:ext cx="851400" cy="1385700"/>
            </a:xfrm>
            <a:prstGeom prst="straightConnector1">
              <a:avLst/>
            </a:prstGeom>
            <a:noFill/>
            <a:ln w="19050" cap="flat" cmpd="sng">
              <a:solidFill>
                <a:schemeClr val="lt1"/>
              </a:solidFill>
              <a:prstDash val="solid"/>
              <a:round/>
              <a:headEnd type="none" w="sm" len="sm"/>
              <a:tailEnd type="none" w="sm" len="sm"/>
            </a:ln>
          </p:spPr>
        </p:cxnSp>
      </p:grpSp>
      <p:pic>
        <p:nvPicPr>
          <p:cNvPr id="221" name="Shape 221"/>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0" y="0"/>
            <a:ext cx="2618315" cy="6172199"/>
          </a:xfrm>
          <a:prstGeom prst="rect">
            <a:avLst/>
          </a:prstGeom>
          <a:noFill/>
          <a:ln>
            <a:noFill/>
          </a:ln>
        </p:spPr>
      </p:pic>
      <p:sp>
        <p:nvSpPr>
          <p:cNvPr id="222" name="Shape 222"/>
          <p:cNvSpPr/>
          <p:nvPr/>
        </p:nvSpPr>
        <p:spPr>
          <a:xfrm>
            <a:off x="0" y="0"/>
            <a:ext cx="2618315" cy="6172199"/>
          </a:xfrm>
          <a:prstGeom prst="rect">
            <a:avLst/>
          </a:prstGeom>
          <a:gradFill>
            <a:gsLst>
              <a:gs pos="0">
                <a:srgbClr val="FFFFFF">
                  <a:alpha val="0"/>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223" name="Shape 223"/>
          <p:cNvSpPr/>
          <p:nvPr/>
        </p:nvSpPr>
        <p:spPr>
          <a:xfrm>
            <a:off x="0" y="3910314"/>
            <a:ext cx="2618315" cy="2261885"/>
          </a:xfrm>
          <a:prstGeom prst="rect">
            <a:avLst/>
          </a:prstGeom>
          <a:gradFill>
            <a:gsLst>
              <a:gs pos="0">
                <a:srgbClr val="FFFFFF">
                  <a:alpha val="0"/>
                </a:srgbClr>
              </a:gs>
              <a:gs pos="68000">
                <a:schemeClr val="lt1"/>
              </a:gs>
              <a:gs pos="100000">
                <a:schemeClr val="lt1"/>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grpSp>
        <p:nvGrpSpPr>
          <p:cNvPr id="224" name="Shape 224"/>
          <p:cNvGrpSpPr/>
          <p:nvPr/>
        </p:nvGrpSpPr>
        <p:grpSpPr>
          <a:xfrm>
            <a:off x="661450" y="5631649"/>
            <a:ext cx="1044424" cy="351480"/>
            <a:chOff x="2604423" y="247812"/>
            <a:chExt cx="1379963" cy="464400"/>
          </a:xfrm>
        </p:grpSpPr>
        <p:pic>
          <p:nvPicPr>
            <p:cNvPr id="225" name="Shape 22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2604423" y="456585"/>
              <a:ext cx="1379963" cy="255627"/>
            </a:xfrm>
            <a:prstGeom prst="rect">
              <a:avLst/>
            </a:prstGeom>
            <a:noFill/>
            <a:ln>
              <a:noFill/>
            </a:ln>
          </p:spPr>
        </p:pic>
        <p:pic>
          <p:nvPicPr>
            <p:cNvPr id="226" name="Shape 22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2683155" y="247812"/>
              <a:ext cx="782595" cy="216129"/>
            </a:xfrm>
            <a:prstGeom prst="rect">
              <a:avLst/>
            </a:prstGeom>
            <a:noFill/>
            <a:ln>
              <a:noFill/>
            </a:ln>
          </p:spPr>
        </p:pic>
      </p:grpSp>
      <p:pic>
        <p:nvPicPr>
          <p:cNvPr id="227" name="Shape 227"/>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523229" y="857250"/>
            <a:ext cx="2065962" cy="766509"/>
          </a:xfrm>
          <a:prstGeom prst="rect">
            <a:avLst/>
          </a:prstGeom>
          <a:noFill/>
          <a:ln>
            <a:noFill/>
          </a:ln>
        </p:spPr>
      </p:pic>
      <p:sp>
        <p:nvSpPr>
          <p:cNvPr id="228" name="Shape 228"/>
          <p:cNvSpPr txBox="1">
            <a:spLocks noGrp="1"/>
          </p:cNvSpPr>
          <p:nvPr>
            <p:ph type="title"/>
          </p:nvPr>
        </p:nvSpPr>
        <p:spPr>
          <a:xfrm>
            <a:off x="646916" y="2088790"/>
            <a:ext cx="8739340" cy="982854"/>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2"/>
              </a:buClr>
              <a:buSzPts val="1400"/>
              <a:buFont typeface="Trebuchet MS"/>
              <a:buNone/>
              <a:defRPr sz="42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
        <p:nvSpPr>
          <p:cNvPr id="229" name="Shape 229"/>
          <p:cNvSpPr txBox="1"/>
          <p:nvPr/>
        </p:nvSpPr>
        <p:spPr>
          <a:xfrm>
            <a:off x="721037" y="1420466"/>
            <a:ext cx="2189409" cy="210058"/>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2"/>
              </a:buClr>
              <a:buFont typeface="Arial"/>
              <a:buNone/>
            </a:pPr>
            <a:r>
              <a:rPr lang="en-US" sz="800" b="0" i="0" u="none" strike="noStrike" cap="none">
                <a:solidFill>
                  <a:schemeClr val="dk2"/>
                </a:solidFill>
                <a:latin typeface="Arial"/>
                <a:ea typeface="Arial"/>
                <a:cs typeface="Arial"/>
                <a:sym typeface="Arial"/>
              </a:rPr>
              <a:t>April 4-7, 2016 | Silicon Valley</a:t>
            </a:r>
            <a:endParaRPr/>
          </a:p>
        </p:txBody>
      </p:sp>
      <p:grpSp>
        <p:nvGrpSpPr>
          <p:cNvPr id="230" name="Shape 230"/>
          <p:cNvGrpSpPr/>
          <p:nvPr/>
        </p:nvGrpSpPr>
        <p:grpSpPr>
          <a:xfrm>
            <a:off x="524222" y="3186449"/>
            <a:ext cx="2478633" cy="435540"/>
            <a:chOff x="595237" y="2930564"/>
            <a:chExt cx="2478633" cy="435540"/>
          </a:xfrm>
        </p:grpSpPr>
        <p:pic>
          <p:nvPicPr>
            <p:cNvPr id="231" name="Shape 231"/>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95237" y="2930564"/>
              <a:ext cx="2239132" cy="166596"/>
            </a:xfrm>
            <a:prstGeom prst="rect">
              <a:avLst/>
            </a:prstGeom>
            <a:noFill/>
            <a:ln>
              <a:noFill/>
            </a:ln>
          </p:spPr>
        </p:pic>
        <p:pic>
          <p:nvPicPr>
            <p:cNvPr id="232" name="Shape 232"/>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834738" y="3106993"/>
              <a:ext cx="2239132" cy="259111"/>
            </a:xfrm>
            <a:prstGeom prst="rect">
              <a:avLst/>
            </a:prstGeom>
            <a:noFill/>
            <a:ln>
              <a:noFill/>
            </a:ln>
          </p:spPr>
        </p:pic>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Subtitle, and Content">
  <p:cSld name="Title, Subtitle, and Content">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498347" y="661225"/>
            <a:ext cx="9976103" cy="590931"/>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dk2"/>
              </a:buClr>
              <a:buSzPts val="1400"/>
              <a:buFont typeface="Trebuchet MS"/>
              <a:buNone/>
              <a:defRPr sz="36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
        <p:nvSpPr>
          <p:cNvPr id="240" name="Shape 240"/>
          <p:cNvSpPr txBox="1">
            <a:spLocks noGrp="1"/>
          </p:cNvSpPr>
          <p:nvPr>
            <p:ph type="body" idx="1"/>
          </p:nvPr>
        </p:nvSpPr>
        <p:spPr>
          <a:xfrm>
            <a:off x="498347" y="1183333"/>
            <a:ext cx="9976103" cy="52546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900"/>
              </a:spcBef>
              <a:spcAft>
                <a:spcPts val="0"/>
              </a:spcAft>
              <a:buClr>
                <a:schemeClr val="dk1"/>
              </a:buClr>
              <a:buSzPts val="1400"/>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rtl="0">
              <a:lnSpc>
                <a:spcPct val="100000"/>
              </a:lnSpc>
              <a:spcBef>
                <a:spcPts val="90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rtl="0">
              <a:lnSpc>
                <a:spcPct val="100000"/>
              </a:lnSpc>
              <a:spcBef>
                <a:spcPts val="56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241" name="Shape 241"/>
          <p:cNvSpPr txBox="1">
            <a:spLocks noGrp="1"/>
          </p:cNvSpPr>
          <p:nvPr>
            <p:ph type="body" idx="2"/>
          </p:nvPr>
        </p:nvSpPr>
        <p:spPr>
          <a:xfrm>
            <a:off x="516750" y="2103034"/>
            <a:ext cx="9948672" cy="3718924"/>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900"/>
              </a:spcBef>
              <a:spcAft>
                <a:spcPts val="0"/>
              </a:spcAft>
              <a:buClr>
                <a:schemeClr val="dk1"/>
              </a:buClr>
              <a:buSzPts val="1400"/>
              <a:buFont typeface="Trebuchet MS"/>
              <a:buNone/>
              <a:defRPr sz="2000" b="0" i="0" u="none" strike="noStrike" cap="none">
                <a:solidFill>
                  <a:schemeClr val="dk2"/>
                </a:solidFill>
                <a:latin typeface="Trebuchet MS"/>
                <a:ea typeface="Trebuchet MS"/>
                <a:cs typeface="Trebuchet MS"/>
                <a:sym typeface="Trebuchet MS"/>
              </a:defRPr>
            </a:lvl1pPr>
            <a:lvl2pPr marL="914400" marR="0" lvl="1" indent="-228600" algn="l" rtl="0">
              <a:lnSpc>
                <a:spcPct val="90000"/>
              </a:lnSpc>
              <a:spcBef>
                <a:spcPts val="900"/>
              </a:spcBef>
              <a:spcAft>
                <a:spcPts val="0"/>
              </a:spcAft>
              <a:buClr>
                <a:schemeClr val="dk1"/>
              </a:buClr>
              <a:buSzPts val="1400"/>
              <a:buFont typeface="Trebuchet MS"/>
              <a:buNone/>
              <a:defRPr sz="1800" b="0" i="0" u="none" strike="noStrike" cap="none">
                <a:solidFill>
                  <a:schemeClr val="dk2"/>
                </a:solidFill>
                <a:latin typeface="Trebuchet MS"/>
                <a:ea typeface="Trebuchet MS"/>
                <a:cs typeface="Trebuchet MS"/>
                <a:sym typeface="Trebuchet MS"/>
              </a:defRPr>
            </a:lvl2pPr>
            <a:lvl3pPr marL="1371600" marR="0" lvl="2" indent="-228600" algn="l" rtl="0">
              <a:lnSpc>
                <a:spcPct val="90000"/>
              </a:lnSpc>
              <a:spcBef>
                <a:spcPts val="900"/>
              </a:spcBef>
              <a:spcAft>
                <a:spcPts val="0"/>
              </a:spcAft>
              <a:buClr>
                <a:schemeClr val="dk1"/>
              </a:buClr>
              <a:buSzPts val="1400"/>
              <a:buFont typeface="Trebuchet MS"/>
              <a:buNone/>
              <a:defRPr sz="1600" b="0" i="0" u="none" strike="noStrike" cap="none">
                <a:solidFill>
                  <a:schemeClr val="dk2"/>
                </a:solidFill>
                <a:latin typeface="Trebuchet MS"/>
                <a:ea typeface="Trebuchet MS"/>
                <a:cs typeface="Trebuchet MS"/>
                <a:sym typeface="Trebuchet MS"/>
              </a:defRPr>
            </a:lvl3pPr>
            <a:lvl4pPr marL="1828800" marR="0" lvl="3" indent="-342900" algn="l" rtl="0">
              <a:lnSpc>
                <a:spcPct val="100000"/>
              </a:lnSpc>
              <a:spcBef>
                <a:spcPts val="900"/>
              </a:spcBef>
              <a:spcAft>
                <a:spcPts val="0"/>
              </a:spcAft>
              <a:buClr>
                <a:schemeClr val="dk1"/>
              </a:buClr>
              <a:buSzPts val="18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lt1"/>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10_Title Slide - Images">
  <p:cSld name="10_Title Slide - Images">
    <p:bg>
      <p:bgPr>
        <a:solidFill>
          <a:schemeClr val="lt1"/>
        </a:solidFill>
        <a:effectLst/>
      </p:bgPr>
    </p:bg>
    <p:spTree>
      <p:nvGrpSpPr>
        <p:cNvPr id="1" name="Shape 242"/>
        <p:cNvGrpSpPr/>
        <p:nvPr/>
      </p:nvGrpSpPr>
      <p:grpSpPr>
        <a:xfrm>
          <a:off x="0" y="0"/>
          <a:ext cx="0" cy="0"/>
          <a:chOff x="0" y="0"/>
          <a:chExt cx="0" cy="0"/>
        </a:xfrm>
      </p:grpSpPr>
      <p:grpSp>
        <p:nvGrpSpPr>
          <p:cNvPr id="243" name="Shape 243"/>
          <p:cNvGrpSpPr/>
          <p:nvPr/>
        </p:nvGrpSpPr>
        <p:grpSpPr>
          <a:xfrm>
            <a:off x="5702399" y="-38420"/>
            <a:ext cx="5328035" cy="6223331"/>
            <a:chOff x="5702400" y="-38420"/>
            <a:chExt cx="5328035" cy="6223331"/>
          </a:xfrm>
        </p:grpSpPr>
        <p:grpSp>
          <p:nvGrpSpPr>
            <p:cNvPr id="244" name="Shape 244"/>
            <p:cNvGrpSpPr/>
            <p:nvPr/>
          </p:nvGrpSpPr>
          <p:grpSpPr>
            <a:xfrm>
              <a:off x="5702400" y="-38420"/>
              <a:ext cx="5292000" cy="6223331"/>
              <a:chOff x="5702400" y="-38420"/>
              <a:chExt cx="5292000" cy="6223331"/>
            </a:xfrm>
          </p:grpSpPr>
          <p:sp>
            <p:nvSpPr>
              <p:cNvPr id="245" name="Shape 245"/>
              <p:cNvSpPr/>
              <p:nvPr/>
            </p:nvSpPr>
            <p:spPr>
              <a:xfrm>
                <a:off x="5702400" y="-7201"/>
                <a:ext cx="5292000" cy="6192112"/>
              </a:xfrm>
              <a:custGeom>
                <a:avLst/>
                <a:gdLst/>
                <a:ahLst/>
                <a:cxnLst/>
                <a:rect l="0" t="0" r="0" b="0"/>
                <a:pathLst>
                  <a:path w="120000" h="120000" extrusionOk="0">
                    <a:moveTo>
                      <a:pt x="0" y="0"/>
                    </a:moveTo>
                    <a:lnTo>
                      <a:pt x="120000" y="0"/>
                    </a:lnTo>
                    <a:lnTo>
                      <a:pt x="120000" y="120000"/>
                    </a:lnTo>
                    <a:lnTo>
                      <a:pt x="97057" y="119822"/>
                    </a:lnTo>
                    <a:lnTo>
                      <a:pt x="101519" y="23357"/>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cxnSp>
            <p:nvCxnSpPr>
              <p:cNvPr id="246" name="Shape 246"/>
              <p:cNvCxnSpPr>
                <a:stCxn id="247" idx="1"/>
              </p:cNvCxnSpPr>
              <p:nvPr/>
            </p:nvCxnSpPr>
            <p:spPr>
              <a:xfrm>
                <a:off x="10179035" y="1199983"/>
                <a:ext cx="812400" cy="1353900"/>
              </a:xfrm>
              <a:prstGeom prst="straightConnector1">
                <a:avLst/>
              </a:prstGeom>
              <a:noFill/>
              <a:ln w="9525" cap="flat" cmpd="sng">
                <a:solidFill>
                  <a:srgbClr val="3F3F3F"/>
                </a:solidFill>
                <a:prstDash val="solid"/>
                <a:round/>
                <a:headEnd type="none" w="sm" len="sm"/>
                <a:tailEnd type="none" w="sm" len="sm"/>
              </a:ln>
            </p:spPr>
          </p:cxnSp>
          <p:sp>
            <p:nvSpPr>
              <p:cNvPr id="247" name="Shape 247"/>
              <p:cNvSpPr/>
              <p:nvPr/>
            </p:nvSpPr>
            <p:spPr>
              <a:xfrm>
                <a:off x="10179035" y="1199983"/>
                <a:ext cx="814411" cy="3474817"/>
              </a:xfrm>
              <a:custGeom>
                <a:avLst/>
                <a:gdLst/>
                <a:ahLst/>
                <a:cxnLst/>
                <a:rect l="0" t="0" r="0" b="0"/>
                <a:pathLst>
                  <a:path w="120000" h="120000" extrusionOk="0">
                    <a:moveTo>
                      <a:pt x="120000" y="46753"/>
                    </a:moveTo>
                    <a:lnTo>
                      <a:pt x="0" y="0"/>
                    </a:lnTo>
                    <a:lnTo>
                      <a:pt x="120000" y="120000"/>
                    </a:lnTo>
                    <a:lnTo>
                      <a:pt x="120000" y="46380"/>
                    </a:lnTo>
                  </a:path>
                </a:pathLst>
              </a:custGeom>
              <a:solidFill>
                <a:srgbClr val="00483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cxnSp>
            <p:nvCxnSpPr>
              <p:cNvPr id="248" name="Shape 248"/>
              <p:cNvCxnSpPr/>
              <p:nvPr/>
            </p:nvCxnSpPr>
            <p:spPr>
              <a:xfrm>
                <a:off x="10175782" y="1205266"/>
                <a:ext cx="815759" cy="3469534"/>
              </a:xfrm>
              <a:prstGeom prst="straightConnector1">
                <a:avLst/>
              </a:prstGeom>
              <a:noFill/>
              <a:ln w="19050" cap="flat" cmpd="sng">
                <a:solidFill>
                  <a:schemeClr val="lt1"/>
                </a:solidFill>
                <a:prstDash val="solid"/>
                <a:round/>
                <a:headEnd type="none" w="sm" len="sm"/>
                <a:tailEnd type="none" w="sm" len="sm"/>
              </a:ln>
            </p:spPr>
          </p:cxnSp>
          <p:cxnSp>
            <p:nvCxnSpPr>
              <p:cNvPr id="249" name="Shape 249"/>
              <p:cNvCxnSpPr/>
              <p:nvPr/>
            </p:nvCxnSpPr>
            <p:spPr>
              <a:xfrm rot="10800000" flipH="1">
                <a:off x="10171715" y="-38420"/>
                <a:ext cx="812140" cy="1244170"/>
              </a:xfrm>
              <a:prstGeom prst="straightConnector1">
                <a:avLst/>
              </a:prstGeom>
              <a:noFill/>
              <a:ln w="19050" cap="flat" cmpd="sng">
                <a:solidFill>
                  <a:schemeClr val="lt1"/>
                </a:solidFill>
                <a:prstDash val="solid"/>
                <a:round/>
                <a:headEnd type="none" w="sm" len="sm"/>
                <a:tailEnd type="none" w="sm" len="sm"/>
              </a:ln>
            </p:spPr>
          </p:cxnSp>
        </p:grpSp>
        <p:cxnSp>
          <p:nvCxnSpPr>
            <p:cNvPr id="250" name="Shape 250"/>
            <p:cNvCxnSpPr>
              <a:stCxn id="247" idx="1"/>
            </p:cNvCxnSpPr>
            <p:nvPr/>
          </p:nvCxnSpPr>
          <p:spPr>
            <a:xfrm>
              <a:off x="10179035" y="1199983"/>
              <a:ext cx="851400" cy="1385700"/>
            </a:xfrm>
            <a:prstGeom prst="straightConnector1">
              <a:avLst/>
            </a:prstGeom>
            <a:noFill/>
            <a:ln w="19050" cap="flat" cmpd="sng">
              <a:solidFill>
                <a:schemeClr val="lt1"/>
              </a:solidFill>
              <a:prstDash val="solid"/>
              <a:round/>
              <a:headEnd type="none" w="sm" len="sm"/>
              <a:tailEnd type="none" w="sm" len="sm"/>
            </a:ln>
          </p:spPr>
        </p:cxnSp>
      </p:grpSp>
      <p:pic>
        <p:nvPicPr>
          <p:cNvPr id="251" name="Shape 251"/>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0" y="0"/>
            <a:ext cx="2618315" cy="6172199"/>
          </a:xfrm>
          <a:prstGeom prst="rect">
            <a:avLst/>
          </a:prstGeom>
          <a:noFill/>
          <a:ln>
            <a:noFill/>
          </a:ln>
        </p:spPr>
      </p:pic>
      <p:sp>
        <p:nvSpPr>
          <p:cNvPr id="252" name="Shape 252"/>
          <p:cNvSpPr/>
          <p:nvPr/>
        </p:nvSpPr>
        <p:spPr>
          <a:xfrm>
            <a:off x="0" y="0"/>
            <a:ext cx="2618315" cy="6172199"/>
          </a:xfrm>
          <a:prstGeom prst="rect">
            <a:avLst/>
          </a:prstGeom>
          <a:gradFill>
            <a:gsLst>
              <a:gs pos="0">
                <a:srgbClr val="FFFFFF">
                  <a:alpha val="0"/>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253" name="Shape 253"/>
          <p:cNvSpPr/>
          <p:nvPr/>
        </p:nvSpPr>
        <p:spPr>
          <a:xfrm>
            <a:off x="0" y="3910314"/>
            <a:ext cx="2618315" cy="2261885"/>
          </a:xfrm>
          <a:prstGeom prst="rect">
            <a:avLst/>
          </a:prstGeom>
          <a:gradFill>
            <a:gsLst>
              <a:gs pos="0">
                <a:srgbClr val="FFFFFF">
                  <a:alpha val="0"/>
                </a:srgbClr>
              </a:gs>
              <a:gs pos="68000">
                <a:schemeClr val="lt1"/>
              </a:gs>
              <a:gs pos="100000">
                <a:schemeClr val="lt1"/>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grpSp>
        <p:nvGrpSpPr>
          <p:cNvPr id="254" name="Shape 254"/>
          <p:cNvGrpSpPr/>
          <p:nvPr/>
        </p:nvGrpSpPr>
        <p:grpSpPr>
          <a:xfrm>
            <a:off x="661450" y="5631649"/>
            <a:ext cx="1044424" cy="351480"/>
            <a:chOff x="2604423" y="247812"/>
            <a:chExt cx="1379963" cy="464400"/>
          </a:xfrm>
        </p:grpSpPr>
        <p:pic>
          <p:nvPicPr>
            <p:cNvPr id="255" name="Shape 25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2604423" y="456585"/>
              <a:ext cx="1379963" cy="255627"/>
            </a:xfrm>
            <a:prstGeom prst="rect">
              <a:avLst/>
            </a:prstGeom>
            <a:noFill/>
            <a:ln>
              <a:noFill/>
            </a:ln>
          </p:spPr>
        </p:pic>
        <p:pic>
          <p:nvPicPr>
            <p:cNvPr id="256" name="Shape 25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2683155" y="247812"/>
              <a:ext cx="782595" cy="216129"/>
            </a:xfrm>
            <a:prstGeom prst="rect">
              <a:avLst/>
            </a:prstGeom>
            <a:noFill/>
            <a:ln>
              <a:noFill/>
            </a:ln>
          </p:spPr>
        </p:pic>
      </p:grpSp>
      <p:pic>
        <p:nvPicPr>
          <p:cNvPr id="257" name="Shape 257"/>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523229" y="857250"/>
            <a:ext cx="2065962" cy="766509"/>
          </a:xfrm>
          <a:prstGeom prst="rect">
            <a:avLst/>
          </a:prstGeom>
          <a:noFill/>
          <a:ln>
            <a:noFill/>
          </a:ln>
        </p:spPr>
      </p:pic>
      <p:sp>
        <p:nvSpPr>
          <p:cNvPr id="258" name="Shape 258"/>
          <p:cNvSpPr txBox="1">
            <a:spLocks noGrp="1"/>
          </p:cNvSpPr>
          <p:nvPr>
            <p:ph type="subTitle" idx="1"/>
          </p:nvPr>
        </p:nvSpPr>
        <p:spPr>
          <a:xfrm>
            <a:off x="686104" y="3053076"/>
            <a:ext cx="8700706" cy="341632"/>
          </a:xfrm>
          <a:prstGeom prst="rect">
            <a:avLst/>
          </a:prstGeom>
          <a:noFill/>
          <a:ln>
            <a:noFill/>
          </a:ln>
        </p:spPr>
        <p:txBody>
          <a:bodyPr spcFirstLastPara="1" wrap="square" lIns="91425" tIns="91425" rIns="91425" bIns="91425" anchor="t" anchorCtr="0"/>
          <a:lstStyle>
            <a:lvl1pPr marL="0" marR="0" lvl="0" indent="0" algn="l" rtl="0">
              <a:lnSpc>
                <a:spcPct val="90000"/>
              </a:lnSpc>
              <a:spcBef>
                <a:spcPts val="600"/>
              </a:spcBef>
              <a:spcAft>
                <a:spcPts val="0"/>
              </a:spcAft>
              <a:buClr>
                <a:schemeClr val="dk1"/>
              </a:buClr>
              <a:buSzPts val="1400"/>
              <a:buFont typeface="Trebuchet MS"/>
              <a:buNone/>
              <a:defRPr sz="1800" b="0" i="0" u="none" strike="noStrike" cap="none">
                <a:solidFill>
                  <a:schemeClr val="dk2"/>
                </a:solidFill>
                <a:latin typeface="Trebuchet MS"/>
                <a:ea typeface="Trebuchet MS"/>
                <a:cs typeface="Trebuchet MS"/>
                <a:sym typeface="Trebuchet MS"/>
              </a:defRPr>
            </a:lvl1pPr>
            <a:lvl2pPr marL="571500" marR="0" lvl="1" indent="0" algn="l" rtl="0">
              <a:lnSpc>
                <a:spcPct val="90000"/>
              </a:lnSpc>
              <a:spcBef>
                <a:spcPts val="900"/>
              </a:spcBef>
              <a:spcAft>
                <a:spcPts val="0"/>
              </a:spcAft>
              <a:buClr>
                <a:schemeClr val="dk1"/>
              </a:buClr>
              <a:buSzPts val="1400"/>
              <a:buFont typeface="Trebuchet MS"/>
              <a:buNone/>
              <a:defRPr sz="1800" b="0" i="0" u="none" strike="noStrike" cap="none">
                <a:solidFill>
                  <a:schemeClr val="dk2"/>
                </a:solidFill>
                <a:latin typeface="Trebuchet MS"/>
                <a:ea typeface="Trebuchet MS"/>
                <a:cs typeface="Trebuchet MS"/>
                <a:sym typeface="Trebuchet MS"/>
              </a:defRPr>
            </a:lvl2pPr>
            <a:lvl3pPr marL="1089025" marR="0" lvl="2" indent="-9525" algn="l" rtl="0">
              <a:lnSpc>
                <a:spcPct val="90000"/>
              </a:lnSpc>
              <a:spcBef>
                <a:spcPts val="900"/>
              </a:spcBef>
              <a:spcAft>
                <a:spcPts val="0"/>
              </a:spcAft>
              <a:buClr>
                <a:schemeClr val="dk1"/>
              </a:buClr>
              <a:buSzPts val="1400"/>
              <a:buFont typeface="Trebuchet MS"/>
              <a:buNone/>
              <a:defRPr sz="1600" b="0" i="0" u="none" strike="noStrike" cap="none">
                <a:solidFill>
                  <a:schemeClr val="dk2"/>
                </a:solidFill>
                <a:latin typeface="Trebuchet MS"/>
                <a:ea typeface="Trebuchet MS"/>
                <a:cs typeface="Trebuchet MS"/>
                <a:sym typeface="Trebuchet MS"/>
              </a:defRPr>
            </a:lvl3pPr>
            <a:lvl4pPr marL="1774825" marR="0" lvl="3" indent="-111125" algn="l" rtl="0">
              <a:lnSpc>
                <a:spcPct val="100000"/>
              </a:lnSpc>
              <a:spcBef>
                <a:spcPts val="9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4pPr>
            <a:lvl5pPr marL="2117725" marR="0" lvl="4" indent="-111125"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5pPr>
            <a:lvl6pPr marL="2574925" marR="0" lvl="5" indent="-111125"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032125" marR="0" lvl="6" indent="-111125"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489325" marR="0" lvl="7" indent="-111125"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3946525" marR="0" lvl="8" indent="-111125"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259" name="Shape 259"/>
          <p:cNvSpPr txBox="1">
            <a:spLocks noGrp="1"/>
          </p:cNvSpPr>
          <p:nvPr>
            <p:ph type="title"/>
          </p:nvPr>
        </p:nvSpPr>
        <p:spPr>
          <a:xfrm>
            <a:off x="646916" y="2088790"/>
            <a:ext cx="8739340" cy="982854"/>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2"/>
              </a:buClr>
              <a:buSzPts val="1400"/>
              <a:buFont typeface="Trebuchet MS"/>
              <a:buNone/>
              <a:defRPr sz="42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
        <p:nvSpPr>
          <p:cNvPr id="260" name="Shape 260"/>
          <p:cNvSpPr txBox="1"/>
          <p:nvPr/>
        </p:nvSpPr>
        <p:spPr>
          <a:xfrm>
            <a:off x="721037" y="1420466"/>
            <a:ext cx="2189409" cy="210058"/>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2"/>
              </a:buClr>
              <a:buFont typeface="Arial"/>
              <a:buNone/>
            </a:pPr>
            <a:r>
              <a:rPr lang="en-US" sz="800" b="0" i="0" u="none" strike="noStrike" cap="none">
                <a:solidFill>
                  <a:schemeClr val="dk2"/>
                </a:solidFill>
                <a:latin typeface="Arial"/>
                <a:ea typeface="Arial"/>
                <a:cs typeface="Arial"/>
                <a:sym typeface="Arial"/>
              </a:rPr>
              <a:t>April 4-7, 2016 | Silicon Valley</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61"/>
        <p:cNvGrpSpPr/>
        <p:nvPr/>
      </p:nvGrpSpPr>
      <p:grpSpPr>
        <a:xfrm>
          <a:off x="0" y="0"/>
          <a:ext cx="0" cy="0"/>
          <a:chOff x="0" y="0"/>
          <a:chExt cx="0" cy="0"/>
        </a:xfrm>
      </p:grpSpPr>
      <p:sp>
        <p:nvSpPr>
          <p:cNvPr id="262" name="Shape 262"/>
          <p:cNvSpPr/>
          <p:nvPr/>
        </p:nvSpPr>
        <p:spPr>
          <a:xfrm>
            <a:off x="9364335" y="0"/>
            <a:ext cx="1608462" cy="617219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263" name="Shape 263"/>
          <p:cNvSpPr txBox="1">
            <a:spLocks noGrp="1"/>
          </p:cNvSpPr>
          <p:nvPr>
            <p:ph type="title"/>
          </p:nvPr>
        </p:nvSpPr>
        <p:spPr>
          <a:xfrm>
            <a:off x="498347" y="661225"/>
            <a:ext cx="9976103" cy="590931"/>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dk2"/>
              </a:buClr>
              <a:buSzPts val="1400"/>
              <a:buFont typeface="Trebuchet MS"/>
              <a:buNone/>
              <a:defRPr sz="36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pic>
        <p:nvPicPr>
          <p:cNvPr id="264" name="Shape 264"/>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10130817" y="5785419"/>
            <a:ext cx="580800" cy="206400"/>
          </a:xfrm>
          <a:prstGeom prst="rect">
            <a:avLst/>
          </a:prstGeom>
          <a:noFill/>
          <a:ln>
            <a:noFill/>
          </a:ln>
        </p:spPr>
      </p:pic>
      <p:sp>
        <p:nvSpPr>
          <p:cNvPr id="265" name="Shape 265"/>
          <p:cNvSpPr txBox="1"/>
          <p:nvPr/>
        </p:nvSpPr>
        <p:spPr>
          <a:xfrm>
            <a:off x="9762253" y="5831285"/>
            <a:ext cx="321027" cy="161582"/>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accent4"/>
              </a:buClr>
              <a:buFont typeface="Trebuchet MS"/>
              <a:buNone/>
            </a:pPr>
            <a:fld id="{00000000-1234-1234-1234-123412341234}" type="slidenum">
              <a:rPr lang="en-US" sz="850" b="0" i="0" u="none" strike="noStrike" cap="none">
                <a:solidFill>
                  <a:schemeClr val="accent4"/>
                </a:solidFill>
                <a:latin typeface="Trebuchet MS"/>
                <a:ea typeface="Trebuchet MS"/>
                <a:cs typeface="Trebuchet MS"/>
                <a:sym typeface="Trebuchet MS"/>
              </a:rPr>
              <a:t>‹#›</a:t>
            </a:fld>
            <a:r>
              <a:rPr lang="en-US" sz="1050" b="0" i="0" u="none" strike="noStrike" cap="none">
                <a:solidFill>
                  <a:srgbClr val="12FEB6"/>
                </a:solidFill>
                <a:latin typeface="Questrial"/>
                <a:ea typeface="Questrial"/>
                <a:cs typeface="Questrial"/>
                <a:sym typeface="Questrial"/>
              </a:rPr>
              <a:t>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ransition - Green">
  <p:cSld name="Transition - Green">
    <p:spTree>
      <p:nvGrpSpPr>
        <p:cNvPr id="1" name="Shape 266"/>
        <p:cNvGrpSpPr/>
        <p:nvPr/>
      </p:nvGrpSpPr>
      <p:grpSpPr>
        <a:xfrm>
          <a:off x="0" y="0"/>
          <a:ext cx="0" cy="0"/>
          <a:chOff x="0" y="0"/>
          <a:chExt cx="0" cy="0"/>
        </a:xfrm>
      </p:grpSpPr>
      <p:sp>
        <p:nvSpPr>
          <p:cNvPr id="267" name="Shape 267"/>
          <p:cNvSpPr/>
          <p:nvPr/>
        </p:nvSpPr>
        <p:spPr>
          <a:xfrm>
            <a:off x="0" y="0"/>
            <a:ext cx="10972799" cy="617219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268" name="Shape 268"/>
          <p:cNvSpPr txBox="1">
            <a:spLocks noGrp="1"/>
          </p:cNvSpPr>
          <p:nvPr>
            <p:ph type="title"/>
          </p:nvPr>
        </p:nvSpPr>
        <p:spPr>
          <a:xfrm>
            <a:off x="498347" y="2790634"/>
            <a:ext cx="9976103" cy="590931"/>
          </a:xfrm>
          <a:prstGeom prst="rect">
            <a:avLst/>
          </a:prstGeom>
          <a:no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chemeClr val="lt1"/>
              </a:buClr>
              <a:buSzPts val="1400"/>
              <a:buFont typeface="Trebuchet MS"/>
              <a:buNone/>
              <a:defRPr sz="3600" b="1" i="0" u="none" strike="noStrike" cap="none">
                <a:solidFill>
                  <a:schemeClr val="lt1"/>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Subtitle, and Two Content">
  <p:cSld name="Title, Subtitle, and Two Content">
    <p:spTree>
      <p:nvGrpSpPr>
        <p:cNvPr id="1" name="Shape 269"/>
        <p:cNvGrpSpPr/>
        <p:nvPr/>
      </p:nvGrpSpPr>
      <p:grpSpPr>
        <a:xfrm>
          <a:off x="0" y="0"/>
          <a:ext cx="0" cy="0"/>
          <a:chOff x="0" y="0"/>
          <a:chExt cx="0" cy="0"/>
        </a:xfrm>
      </p:grpSpPr>
      <p:sp>
        <p:nvSpPr>
          <p:cNvPr id="270" name="Shape 270"/>
          <p:cNvSpPr/>
          <p:nvPr/>
        </p:nvSpPr>
        <p:spPr>
          <a:xfrm>
            <a:off x="9694842" y="5805182"/>
            <a:ext cx="1277956" cy="36701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271" name="Shape 271"/>
          <p:cNvSpPr txBox="1">
            <a:spLocks noGrp="1"/>
          </p:cNvSpPr>
          <p:nvPr>
            <p:ph type="title"/>
          </p:nvPr>
        </p:nvSpPr>
        <p:spPr>
          <a:xfrm>
            <a:off x="498347" y="654352"/>
            <a:ext cx="9976103" cy="590931"/>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dk2"/>
              </a:buClr>
              <a:buSzPts val="1400"/>
              <a:buFont typeface="Trebuchet MS"/>
              <a:buNone/>
              <a:defRPr sz="36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
        <p:nvSpPr>
          <p:cNvPr id="272" name="Shape 272"/>
          <p:cNvSpPr txBox="1">
            <a:spLocks noGrp="1"/>
          </p:cNvSpPr>
          <p:nvPr>
            <p:ph type="body" idx="1"/>
          </p:nvPr>
        </p:nvSpPr>
        <p:spPr>
          <a:xfrm>
            <a:off x="672025" y="2111660"/>
            <a:ext cx="4683247" cy="369352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lstStyle>
            <a:lvl1pPr marL="457200" marR="0" lvl="0" indent="-228600" algn="l" rtl="0">
              <a:lnSpc>
                <a:spcPct val="90000"/>
              </a:lnSpc>
              <a:spcBef>
                <a:spcPts val="900"/>
              </a:spcBef>
              <a:spcAft>
                <a:spcPts val="0"/>
              </a:spcAft>
              <a:buClr>
                <a:schemeClr val="dk1"/>
              </a:buClr>
              <a:buSzPts val="1400"/>
              <a:buFont typeface="Trebuchet MS"/>
              <a:buNone/>
              <a:defRPr sz="2000" b="0" i="0" u="none" strike="noStrike" cap="none">
                <a:solidFill>
                  <a:schemeClr val="dk2"/>
                </a:solidFill>
                <a:latin typeface="Trebuchet MS"/>
                <a:ea typeface="Trebuchet MS"/>
                <a:cs typeface="Trebuchet MS"/>
                <a:sym typeface="Trebuchet MS"/>
              </a:defRPr>
            </a:lvl1pPr>
            <a:lvl2pPr marL="914400" marR="0" lvl="1" indent="-228600" algn="l" rtl="0">
              <a:lnSpc>
                <a:spcPct val="90000"/>
              </a:lnSpc>
              <a:spcBef>
                <a:spcPts val="900"/>
              </a:spcBef>
              <a:spcAft>
                <a:spcPts val="0"/>
              </a:spcAft>
              <a:buClr>
                <a:schemeClr val="dk1"/>
              </a:buClr>
              <a:buSzPts val="1400"/>
              <a:buFont typeface="Trebuchet MS"/>
              <a:buNone/>
              <a:defRPr sz="1800" b="0" i="0" u="none" strike="noStrike" cap="none">
                <a:solidFill>
                  <a:schemeClr val="dk2"/>
                </a:solidFill>
                <a:latin typeface="Trebuchet MS"/>
                <a:ea typeface="Trebuchet MS"/>
                <a:cs typeface="Trebuchet MS"/>
                <a:sym typeface="Trebuchet MS"/>
              </a:defRPr>
            </a:lvl2pPr>
            <a:lvl3pPr marL="1371600" marR="0" lvl="2" indent="-228600" algn="l" rtl="0">
              <a:lnSpc>
                <a:spcPct val="90000"/>
              </a:lnSpc>
              <a:spcBef>
                <a:spcPts val="900"/>
              </a:spcBef>
              <a:spcAft>
                <a:spcPts val="0"/>
              </a:spcAft>
              <a:buClr>
                <a:schemeClr val="dk1"/>
              </a:buClr>
              <a:buSzPts val="1400"/>
              <a:buFont typeface="Trebuchet MS"/>
              <a:buNone/>
              <a:defRPr sz="1600" b="0" i="0" u="none" strike="noStrike" cap="none">
                <a:solidFill>
                  <a:schemeClr val="dk2"/>
                </a:solidFill>
                <a:latin typeface="Trebuchet MS"/>
                <a:ea typeface="Trebuchet MS"/>
                <a:cs typeface="Trebuchet MS"/>
                <a:sym typeface="Trebuchet MS"/>
              </a:defRPr>
            </a:lvl3pPr>
            <a:lvl4pPr marL="1828800" marR="0" lvl="3" indent="-342900" algn="l" rtl="0">
              <a:lnSpc>
                <a:spcPct val="100000"/>
              </a:lnSpc>
              <a:spcBef>
                <a:spcPts val="900"/>
              </a:spcBef>
              <a:spcAft>
                <a:spcPts val="0"/>
              </a:spcAft>
              <a:buClr>
                <a:schemeClr val="lt1"/>
              </a:buClr>
              <a:buSzPts val="18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42900" algn="l" rtl="0">
              <a:lnSpc>
                <a:spcPct val="100000"/>
              </a:lnSpc>
              <a:spcBef>
                <a:spcPts val="360"/>
              </a:spcBef>
              <a:spcAft>
                <a:spcPts val="0"/>
              </a:spcAft>
              <a:buClr>
                <a:schemeClr val="lt1"/>
              </a:buClr>
              <a:buSzPts val="1800"/>
              <a:buFont typeface="Noto Sans Symbols"/>
              <a:buChar char="▪"/>
              <a:defRPr sz="1800" b="0" i="0" u="none" strike="noStrike" cap="none">
                <a:solidFill>
                  <a:schemeClr val="lt1"/>
                </a:solidFill>
                <a:latin typeface="Trebuchet MS"/>
                <a:ea typeface="Trebuchet MS"/>
                <a:cs typeface="Trebuchet MS"/>
                <a:sym typeface="Trebuchet MS"/>
              </a:defRPr>
            </a:lvl5pPr>
            <a:lvl6pPr marL="2743200" marR="0" lvl="5" indent="-342900" algn="l" rtl="0">
              <a:lnSpc>
                <a:spcPct val="100000"/>
              </a:lnSpc>
              <a:spcBef>
                <a:spcPts val="36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6pPr>
            <a:lvl7pPr marL="3200400" marR="0" lvl="6" indent="-342900" algn="l" rtl="0">
              <a:lnSpc>
                <a:spcPct val="100000"/>
              </a:lnSpc>
              <a:spcBef>
                <a:spcPts val="36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7pPr>
            <a:lvl8pPr marL="3657600" marR="0" lvl="7" indent="-342900" algn="l" rtl="0">
              <a:lnSpc>
                <a:spcPct val="100000"/>
              </a:lnSpc>
              <a:spcBef>
                <a:spcPts val="36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8pPr>
            <a:lvl9pPr marL="4114800" marR="0" lvl="8" indent="-342900" algn="l" rtl="0">
              <a:lnSpc>
                <a:spcPct val="100000"/>
              </a:lnSpc>
              <a:spcBef>
                <a:spcPts val="36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9pPr>
          </a:lstStyle>
          <a:p>
            <a:endParaRPr/>
          </a:p>
        </p:txBody>
      </p:sp>
      <p:sp>
        <p:nvSpPr>
          <p:cNvPr id="273" name="Shape 273"/>
          <p:cNvSpPr txBox="1">
            <a:spLocks noGrp="1"/>
          </p:cNvSpPr>
          <p:nvPr>
            <p:ph type="body" idx="2"/>
          </p:nvPr>
        </p:nvSpPr>
        <p:spPr>
          <a:xfrm>
            <a:off x="5625951" y="2111660"/>
            <a:ext cx="4683246" cy="369352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lstStyle>
            <a:lvl1pPr marL="457200" marR="0" lvl="0" indent="-228600" algn="l" rtl="0">
              <a:lnSpc>
                <a:spcPct val="90000"/>
              </a:lnSpc>
              <a:spcBef>
                <a:spcPts val="900"/>
              </a:spcBef>
              <a:spcAft>
                <a:spcPts val="0"/>
              </a:spcAft>
              <a:buClr>
                <a:schemeClr val="dk1"/>
              </a:buClr>
              <a:buSzPts val="1400"/>
              <a:buFont typeface="Trebuchet MS"/>
              <a:buNone/>
              <a:defRPr sz="2000" b="0" i="0" u="none" strike="noStrike" cap="none">
                <a:solidFill>
                  <a:schemeClr val="dk2"/>
                </a:solidFill>
                <a:latin typeface="Trebuchet MS"/>
                <a:ea typeface="Trebuchet MS"/>
                <a:cs typeface="Trebuchet MS"/>
                <a:sym typeface="Trebuchet MS"/>
              </a:defRPr>
            </a:lvl1pPr>
            <a:lvl2pPr marL="914400" marR="0" lvl="1" indent="-228600" algn="l" rtl="0">
              <a:lnSpc>
                <a:spcPct val="90000"/>
              </a:lnSpc>
              <a:spcBef>
                <a:spcPts val="900"/>
              </a:spcBef>
              <a:spcAft>
                <a:spcPts val="0"/>
              </a:spcAft>
              <a:buClr>
                <a:schemeClr val="dk1"/>
              </a:buClr>
              <a:buSzPts val="1400"/>
              <a:buFont typeface="Trebuchet MS"/>
              <a:buNone/>
              <a:defRPr sz="1800" b="0" i="0" u="none" strike="noStrike" cap="none">
                <a:solidFill>
                  <a:schemeClr val="dk2"/>
                </a:solidFill>
                <a:latin typeface="Trebuchet MS"/>
                <a:ea typeface="Trebuchet MS"/>
                <a:cs typeface="Trebuchet MS"/>
                <a:sym typeface="Trebuchet MS"/>
              </a:defRPr>
            </a:lvl2pPr>
            <a:lvl3pPr marL="1371600" marR="0" lvl="2" indent="-228600" algn="l" rtl="0">
              <a:lnSpc>
                <a:spcPct val="90000"/>
              </a:lnSpc>
              <a:spcBef>
                <a:spcPts val="900"/>
              </a:spcBef>
              <a:spcAft>
                <a:spcPts val="0"/>
              </a:spcAft>
              <a:buClr>
                <a:schemeClr val="dk1"/>
              </a:buClr>
              <a:buSzPts val="1400"/>
              <a:buFont typeface="Trebuchet MS"/>
              <a:buNone/>
              <a:defRPr sz="1600" b="0" i="0" u="none" strike="noStrike" cap="none">
                <a:solidFill>
                  <a:schemeClr val="dk2"/>
                </a:solidFill>
                <a:latin typeface="Trebuchet MS"/>
                <a:ea typeface="Trebuchet MS"/>
                <a:cs typeface="Trebuchet MS"/>
                <a:sym typeface="Trebuchet MS"/>
              </a:defRPr>
            </a:lvl3pPr>
            <a:lvl4pPr marL="1828800" marR="0" lvl="3" indent="-342900" algn="l" rtl="0">
              <a:lnSpc>
                <a:spcPct val="100000"/>
              </a:lnSpc>
              <a:spcBef>
                <a:spcPts val="900"/>
              </a:spcBef>
              <a:spcAft>
                <a:spcPts val="0"/>
              </a:spcAft>
              <a:buClr>
                <a:schemeClr val="lt1"/>
              </a:buClr>
              <a:buSzPts val="18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42900" algn="l" rtl="0">
              <a:lnSpc>
                <a:spcPct val="100000"/>
              </a:lnSpc>
              <a:spcBef>
                <a:spcPts val="360"/>
              </a:spcBef>
              <a:spcAft>
                <a:spcPts val="0"/>
              </a:spcAft>
              <a:buClr>
                <a:schemeClr val="lt1"/>
              </a:buClr>
              <a:buSzPts val="1800"/>
              <a:buFont typeface="Noto Sans Symbols"/>
              <a:buChar char="▪"/>
              <a:defRPr sz="1800" b="0" i="0" u="none" strike="noStrike" cap="none">
                <a:solidFill>
                  <a:schemeClr val="lt1"/>
                </a:solidFill>
                <a:latin typeface="Trebuchet MS"/>
                <a:ea typeface="Trebuchet MS"/>
                <a:cs typeface="Trebuchet MS"/>
                <a:sym typeface="Trebuchet MS"/>
              </a:defRPr>
            </a:lvl5pPr>
            <a:lvl6pPr marL="2743200" marR="0" lvl="5" indent="-342900" algn="l" rtl="0">
              <a:lnSpc>
                <a:spcPct val="100000"/>
              </a:lnSpc>
              <a:spcBef>
                <a:spcPts val="36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6pPr>
            <a:lvl7pPr marL="3200400" marR="0" lvl="6" indent="-342900" algn="l" rtl="0">
              <a:lnSpc>
                <a:spcPct val="100000"/>
              </a:lnSpc>
              <a:spcBef>
                <a:spcPts val="36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7pPr>
            <a:lvl8pPr marL="3657600" marR="0" lvl="7" indent="-342900" algn="l" rtl="0">
              <a:lnSpc>
                <a:spcPct val="100000"/>
              </a:lnSpc>
              <a:spcBef>
                <a:spcPts val="36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8pPr>
            <a:lvl9pPr marL="4114800" marR="0" lvl="8" indent="-342900" algn="l" rtl="0">
              <a:lnSpc>
                <a:spcPct val="100000"/>
              </a:lnSpc>
              <a:spcBef>
                <a:spcPts val="36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9pPr>
          </a:lstStyle>
          <a:p>
            <a:endParaRPr/>
          </a:p>
        </p:txBody>
      </p:sp>
      <p:sp>
        <p:nvSpPr>
          <p:cNvPr id="274" name="Shape 274"/>
          <p:cNvSpPr txBox="1">
            <a:spLocks noGrp="1"/>
          </p:cNvSpPr>
          <p:nvPr>
            <p:ph type="body" idx="3"/>
          </p:nvPr>
        </p:nvSpPr>
        <p:spPr>
          <a:xfrm>
            <a:off x="498347" y="1180567"/>
            <a:ext cx="9976103" cy="52546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900"/>
              </a:spcBef>
              <a:spcAft>
                <a:spcPts val="0"/>
              </a:spcAft>
              <a:buClr>
                <a:schemeClr val="dk1"/>
              </a:buClr>
              <a:buSzPts val="1400"/>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rtl="0">
              <a:lnSpc>
                <a:spcPct val="100000"/>
              </a:lnSpc>
              <a:spcBef>
                <a:spcPts val="90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rtl="0">
              <a:lnSpc>
                <a:spcPct val="100000"/>
              </a:lnSpc>
              <a:spcBef>
                <a:spcPts val="56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pic>
        <p:nvPicPr>
          <p:cNvPr id="275" name="Shape 275"/>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10130817" y="5785419"/>
            <a:ext cx="580800" cy="206400"/>
          </a:xfrm>
          <a:prstGeom prst="rect">
            <a:avLst/>
          </a:prstGeom>
          <a:noFill/>
          <a:ln>
            <a:noFill/>
          </a:ln>
        </p:spPr>
      </p:pic>
      <p:sp>
        <p:nvSpPr>
          <p:cNvPr id="276" name="Shape 276"/>
          <p:cNvSpPr txBox="1"/>
          <p:nvPr/>
        </p:nvSpPr>
        <p:spPr>
          <a:xfrm>
            <a:off x="9762253" y="5831285"/>
            <a:ext cx="321027" cy="161582"/>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accent4"/>
              </a:buClr>
              <a:buFont typeface="Trebuchet MS"/>
              <a:buNone/>
            </a:pPr>
            <a:fld id="{00000000-1234-1234-1234-123412341234}" type="slidenum">
              <a:rPr lang="en-US" sz="850" b="0" i="0" u="none" strike="noStrike" cap="none">
                <a:solidFill>
                  <a:schemeClr val="accent4"/>
                </a:solidFill>
                <a:latin typeface="Trebuchet MS"/>
                <a:ea typeface="Trebuchet MS"/>
                <a:cs typeface="Trebuchet MS"/>
                <a:sym typeface="Trebuchet MS"/>
              </a:rPr>
              <a:t>‹#›</a:t>
            </a:fld>
            <a:r>
              <a:rPr lang="en-US" sz="1050" b="0" i="0" u="none" strike="noStrike" cap="none">
                <a:solidFill>
                  <a:srgbClr val="12FEB6"/>
                </a:solidFill>
                <a:latin typeface="Questrial"/>
                <a:ea typeface="Questrial"/>
                <a:cs typeface="Questrial"/>
                <a:sym typeface="Questrial"/>
              </a:rPr>
              <a:t>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0"/>
        <p:cNvGrpSpPr/>
        <p:nvPr/>
      </p:nvGrpSpPr>
      <p:grpSpPr>
        <a:xfrm>
          <a:off x="0" y="0"/>
          <a:ext cx="0" cy="0"/>
          <a:chOff x="0" y="0"/>
          <a:chExt cx="0" cy="0"/>
        </a:xfrm>
      </p:grpSpPr>
      <p:sp>
        <p:nvSpPr>
          <p:cNvPr id="41" name="Shape 41"/>
          <p:cNvSpPr/>
          <p:nvPr/>
        </p:nvSpPr>
        <p:spPr>
          <a:xfrm>
            <a:off x="0" y="0"/>
            <a:ext cx="10972800" cy="6172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42" name="Shape 42"/>
          <p:cNvSpPr txBox="1">
            <a:spLocks noGrp="1"/>
          </p:cNvSpPr>
          <p:nvPr>
            <p:ph type="title"/>
          </p:nvPr>
        </p:nvSpPr>
        <p:spPr>
          <a:xfrm>
            <a:off x="498347" y="661225"/>
            <a:ext cx="9976200" cy="591000"/>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dk2"/>
              </a:buClr>
              <a:buSzPts val="1400"/>
              <a:buFont typeface="Trebuchet MS"/>
              <a:buNone/>
              <a:defRPr sz="36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pic>
        <p:nvPicPr>
          <p:cNvPr id="43" name="Shape 43"/>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9988594" y="5798210"/>
            <a:ext cx="747442" cy="235197"/>
          </a:xfrm>
          <a:prstGeom prst="rect">
            <a:avLst/>
          </a:prstGeom>
          <a:noFill/>
          <a:ln>
            <a:noFill/>
          </a:ln>
        </p:spPr>
      </p:pic>
      <p:sp>
        <p:nvSpPr>
          <p:cNvPr id="44" name="Shape 44"/>
          <p:cNvSpPr txBox="1"/>
          <p:nvPr/>
        </p:nvSpPr>
        <p:spPr>
          <a:xfrm>
            <a:off x="9762253" y="5831285"/>
            <a:ext cx="321027" cy="161582"/>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accent4"/>
              </a:buClr>
              <a:buFont typeface="Trebuchet MS"/>
              <a:buNone/>
            </a:pPr>
            <a:fld id="{00000000-1234-1234-1234-123412341234}" type="slidenum">
              <a:rPr lang="en-US" sz="850" b="0" i="0" u="none" strike="noStrike" cap="none">
                <a:solidFill>
                  <a:schemeClr val="accent4"/>
                </a:solidFill>
                <a:latin typeface="Trebuchet MS"/>
                <a:ea typeface="Trebuchet MS"/>
                <a:cs typeface="Trebuchet MS"/>
                <a:sym typeface="Trebuchet MS"/>
              </a:rPr>
              <a:t>‹#›</a:t>
            </a:fld>
            <a:r>
              <a:rPr lang="en-US" sz="1050" b="0" i="0" u="none" strike="noStrike" cap="none">
                <a:solidFill>
                  <a:srgbClr val="12FEB6"/>
                </a:solidFill>
                <a:latin typeface="Questrial"/>
                <a:ea typeface="Questrial"/>
                <a:cs typeface="Questrial"/>
                <a:sym typeface="Questrial"/>
              </a:rPr>
              <a:t>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losing Slide">
  <p:cSld name="Closing Slide">
    <p:bg>
      <p:bgPr>
        <a:solidFill>
          <a:schemeClr val="lt1"/>
        </a:solidFill>
        <a:effectLst/>
      </p:bgPr>
    </p:bg>
    <p:spTree>
      <p:nvGrpSpPr>
        <p:cNvPr id="1" name="Shape 277"/>
        <p:cNvGrpSpPr/>
        <p:nvPr/>
      </p:nvGrpSpPr>
      <p:grpSpPr>
        <a:xfrm>
          <a:off x="0" y="0"/>
          <a:ext cx="0" cy="0"/>
          <a:chOff x="0" y="0"/>
          <a:chExt cx="0" cy="0"/>
        </a:xfrm>
      </p:grpSpPr>
      <p:grpSp>
        <p:nvGrpSpPr>
          <p:cNvPr id="278" name="Shape 278"/>
          <p:cNvGrpSpPr/>
          <p:nvPr/>
        </p:nvGrpSpPr>
        <p:grpSpPr>
          <a:xfrm>
            <a:off x="5702399" y="-38420"/>
            <a:ext cx="5328035" cy="6223331"/>
            <a:chOff x="5702400" y="-38420"/>
            <a:chExt cx="5328035" cy="6223331"/>
          </a:xfrm>
        </p:grpSpPr>
        <p:grpSp>
          <p:nvGrpSpPr>
            <p:cNvPr id="279" name="Shape 279"/>
            <p:cNvGrpSpPr/>
            <p:nvPr/>
          </p:nvGrpSpPr>
          <p:grpSpPr>
            <a:xfrm>
              <a:off x="5702400" y="-38420"/>
              <a:ext cx="5292000" cy="6223331"/>
              <a:chOff x="5702400" y="-38420"/>
              <a:chExt cx="5292000" cy="6223331"/>
            </a:xfrm>
          </p:grpSpPr>
          <p:sp>
            <p:nvSpPr>
              <p:cNvPr id="280" name="Shape 280"/>
              <p:cNvSpPr/>
              <p:nvPr/>
            </p:nvSpPr>
            <p:spPr>
              <a:xfrm>
                <a:off x="5702400" y="-7201"/>
                <a:ext cx="5292000" cy="6192112"/>
              </a:xfrm>
              <a:custGeom>
                <a:avLst/>
                <a:gdLst/>
                <a:ahLst/>
                <a:cxnLst/>
                <a:rect l="0" t="0" r="0" b="0"/>
                <a:pathLst>
                  <a:path w="120000" h="120000" extrusionOk="0">
                    <a:moveTo>
                      <a:pt x="0" y="0"/>
                    </a:moveTo>
                    <a:lnTo>
                      <a:pt x="120000" y="0"/>
                    </a:lnTo>
                    <a:lnTo>
                      <a:pt x="120000" y="120000"/>
                    </a:lnTo>
                    <a:lnTo>
                      <a:pt x="97057" y="119822"/>
                    </a:lnTo>
                    <a:lnTo>
                      <a:pt x="101519" y="23357"/>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cxnSp>
            <p:nvCxnSpPr>
              <p:cNvPr id="281" name="Shape 281"/>
              <p:cNvCxnSpPr>
                <a:stCxn id="282" idx="1"/>
              </p:cNvCxnSpPr>
              <p:nvPr/>
            </p:nvCxnSpPr>
            <p:spPr>
              <a:xfrm>
                <a:off x="10179035" y="1199983"/>
                <a:ext cx="812400" cy="1353900"/>
              </a:xfrm>
              <a:prstGeom prst="straightConnector1">
                <a:avLst/>
              </a:prstGeom>
              <a:noFill/>
              <a:ln w="9525" cap="flat" cmpd="sng">
                <a:solidFill>
                  <a:srgbClr val="3F3F3F"/>
                </a:solidFill>
                <a:prstDash val="solid"/>
                <a:round/>
                <a:headEnd type="none" w="sm" len="sm"/>
                <a:tailEnd type="none" w="sm" len="sm"/>
              </a:ln>
            </p:spPr>
          </p:cxnSp>
          <p:sp>
            <p:nvSpPr>
              <p:cNvPr id="282" name="Shape 282"/>
              <p:cNvSpPr/>
              <p:nvPr/>
            </p:nvSpPr>
            <p:spPr>
              <a:xfrm>
                <a:off x="10179035" y="1199983"/>
                <a:ext cx="814411" cy="3474817"/>
              </a:xfrm>
              <a:custGeom>
                <a:avLst/>
                <a:gdLst/>
                <a:ahLst/>
                <a:cxnLst/>
                <a:rect l="0" t="0" r="0" b="0"/>
                <a:pathLst>
                  <a:path w="120000" h="120000" extrusionOk="0">
                    <a:moveTo>
                      <a:pt x="120000" y="46753"/>
                    </a:moveTo>
                    <a:lnTo>
                      <a:pt x="0" y="0"/>
                    </a:lnTo>
                    <a:lnTo>
                      <a:pt x="120000" y="120000"/>
                    </a:lnTo>
                    <a:lnTo>
                      <a:pt x="120000" y="46380"/>
                    </a:lnTo>
                  </a:path>
                </a:pathLst>
              </a:custGeom>
              <a:solidFill>
                <a:srgbClr val="00483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cxnSp>
            <p:nvCxnSpPr>
              <p:cNvPr id="283" name="Shape 283"/>
              <p:cNvCxnSpPr/>
              <p:nvPr/>
            </p:nvCxnSpPr>
            <p:spPr>
              <a:xfrm>
                <a:off x="10175782" y="1205266"/>
                <a:ext cx="815759" cy="3469534"/>
              </a:xfrm>
              <a:prstGeom prst="straightConnector1">
                <a:avLst/>
              </a:prstGeom>
              <a:noFill/>
              <a:ln w="19050" cap="flat" cmpd="sng">
                <a:solidFill>
                  <a:schemeClr val="lt1"/>
                </a:solidFill>
                <a:prstDash val="solid"/>
                <a:round/>
                <a:headEnd type="none" w="sm" len="sm"/>
                <a:tailEnd type="none" w="sm" len="sm"/>
              </a:ln>
            </p:spPr>
          </p:cxnSp>
          <p:cxnSp>
            <p:nvCxnSpPr>
              <p:cNvPr id="284" name="Shape 284"/>
              <p:cNvCxnSpPr/>
              <p:nvPr/>
            </p:nvCxnSpPr>
            <p:spPr>
              <a:xfrm rot="10800000" flipH="1">
                <a:off x="10171715" y="-38420"/>
                <a:ext cx="812140" cy="1244170"/>
              </a:xfrm>
              <a:prstGeom prst="straightConnector1">
                <a:avLst/>
              </a:prstGeom>
              <a:noFill/>
              <a:ln w="19050" cap="flat" cmpd="sng">
                <a:solidFill>
                  <a:schemeClr val="lt1"/>
                </a:solidFill>
                <a:prstDash val="solid"/>
                <a:round/>
                <a:headEnd type="none" w="sm" len="sm"/>
                <a:tailEnd type="none" w="sm" len="sm"/>
              </a:ln>
            </p:spPr>
          </p:cxnSp>
        </p:grpSp>
        <p:cxnSp>
          <p:nvCxnSpPr>
            <p:cNvPr id="285" name="Shape 285"/>
            <p:cNvCxnSpPr>
              <a:stCxn id="282" idx="1"/>
            </p:cNvCxnSpPr>
            <p:nvPr/>
          </p:nvCxnSpPr>
          <p:spPr>
            <a:xfrm>
              <a:off x="10179035" y="1199983"/>
              <a:ext cx="851400" cy="1385700"/>
            </a:xfrm>
            <a:prstGeom prst="straightConnector1">
              <a:avLst/>
            </a:prstGeom>
            <a:noFill/>
            <a:ln w="19050" cap="flat" cmpd="sng">
              <a:solidFill>
                <a:schemeClr val="lt1"/>
              </a:solidFill>
              <a:prstDash val="solid"/>
              <a:round/>
              <a:headEnd type="none" w="sm" len="sm"/>
              <a:tailEnd type="none" w="sm" len="sm"/>
            </a:ln>
          </p:spPr>
        </p:cxnSp>
      </p:grpSp>
      <p:pic>
        <p:nvPicPr>
          <p:cNvPr id="286" name="Shape 286"/>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0" y="0"/>
            <a:ext cx="2618315" cy="6172199"/>
          </a:xfrm>
          <a:prstGeom prst="rect">
            <a:avLst/>
          </a:prstGeom>
          <a:noFill/>
          <a:ln>
            <a:noFill/>
          </a:ln>
        </p:spPr>
      </p:pic>
      <p:sp>
        <p:nvSpPr>
          <p:cNvPr id="287" name="Shape 287"/>
          <p:cNvSpPr/>
          <p:nvPr/>
        </p:nvSpPr>
        <p:spPr>
          <a:xfrm>
            <a:off x="0" y="0"/>
            <a:ext cx="2618315" cy="6172199"/>
          </a:xfrm>
          <a:prstGeom prst="rect">
            <a:avLst/>
          </a:prstGeom>
          <a:gradFill>
            <a:gsLst>
              <a:gs pos="0">
                <a:srgbClr val="FFFFFF">
                  <a:alpha val="0"/>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288" name="Shape 288"/>
          <p:cNvSpPr/>
          <p:nvPr/>
        </p:nvSpPr>
        <p:spPr>
          <a:xfrm>
            <a:off x="0" y="3910314"/>
            <a:ext cx="2618315" cy="2261885"/>
          </a:xfrm>
          <a:prstGeom prst="rect">
            <a:avLst/>
          </a:prstGeom>
          <a:gradFill>
            <a:gsLst>
              <a:gs pos="0">
                <a:srgbClr val="FFFFFF">
                  <a:alpha val="0"/>
                </a:srgbClr>
              </a:gs>
              <a:gs pos="68000">
                <a:schemeClr val="lt1"/>
              </a:gs>
              <a:gs pos="100000">
                <a:schemeClr val="lt1"/>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grpSp>
        <p:nvGrpSpPr>
          <p:cNvPr id="289" name="Shape 289"/>
          <p:cNvGrpSpPr/>
          <p:nvPr/>
        </p:nvGrpSpPr>
        <p:grpSpPr>
          <a:xfrm>
            <a:off x="661450" y="5631649"/>
            <a:ext cx="1044424" cy="351480"/>
            <a:chOff x="2604423" y="247812"/>
            <a:chExt cx="1379963" cy="464400"/>
          </a:xfrm>
        </p:grpSpPr>
        <p:pic>
          <p:nvPicPr>
            <p:cNvPr id="290" name="Shape 29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2604423" y="456585"/>
              <a:ext cx="1379963" cy="255627"/>
            </a:xfrm>
            <a:prstGeom prst="rect">
              <a:avLst/>
            </a:prstGeom>
            <a:noFill/>
            <a:ln>
              <a:noFill/>
            </a:ln>
          </p:spPr>
        </p:pic>
        <p:pic>
          <p:nvPicPr>
            <p:cNvPr id="291" name="Shape 291"/>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2683155" y="247812"/>
              <a:ext cx="782595" cy="216129"/>
            </a:xfrm>
            <a:prstGeom prst="rect">
              <a:avLst/>
            </a:prstGeom>
            <a:noFill/>
            <a:ln>
              <a:noFill/>
            </a:ln>
          </p:spPr>
        </p:pic>
      </p:grpSp>
      <p:pic>
        <p:nvPicPr>
          <p:cNvPr id="292" name="Shape 292"/>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523229" y="857250"/>
            <a:ext cx="2065962" cy="766509"/>
          </a:xfrm>
          <a:prstGeom prst="rect">
            <a:avLst/>
          </a:prstGeom>
          <a:noFill/>
          <a:ln>
            <a:noFill/>
          </a:ln>
        </p:spPr>
      </p:pic>
      <p:sp>
        <p:nvSpPr>
          <p:cNvPr id="293" name="Shape 293"/>
          <p:cNvSpPr txBox="1">
            <a:spLocks noGrp="1"/>
          </p:cNvSpPr>
          <p:nvPr>
            <p:ph type="title"/>
          </p:nvPr>
        </p:nvSpPr>
        <p:spPr>
          <a:xfrm>
            <a:off x="646916" y="2088790"/>
            <a:ext cx="8739340" cy="982854"/>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2"/>
              </a:buClr>
              <a:buSzPts val="1400"/>
              <a:buFont typeface="Trebuchet MS"/>
              <a:buNone/>
              <a:defRPr sz="42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
        <p:nvSpPr>
          <p:cNvPr id="294" name="Shape 294"/>
          <p:cNvSpPr txBox="1"/>
          <p:nvPr/>
        </p:nvSpPr>
        <p:spPr>
          <a:xfrm>
            <a:off x="721037" y="1420466"/>
            <a:ext cx="2189409" cy="210058"/>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2"/>
              </a:buClr>
              <a:buFont typeface="Arial"/>
              <a:buNone/>
            </a:pPr>
            <a:r>
              <a:rPr lang="en-US" sz="800" b="0" i="0" u="none" strike="noStrike" cap="none">
                <a:solidFill>
                  <a:schemeClr val="dk2"/>
                </a:solidFill>
                <a:latin typeface="Arial"/>
                <a:ea typeface="Arial"/>
                <a:cs typeface="Arial"/>
                <a:sym typeface="Arial"/>
              </a:rPr>
              <a:t>April 4-7, 2016 | Silicon Valley</a:t>
            </a:r>
            <a:endParaRPr/>
          </a:p>
        </p:txBody>
      </p:sp>
      <p:grpSp>
        <p:nvGrpSpPr>
          <p:cNvPr id="295" name="Shape 295"/>
          <p:cNvGrpSpPr/>
          <p:nvPr/>
        </p:nvGrpSpPr>
        <p:grpSpPr>
          <a:xfrm>
            <a:off x="524222" y="3186449"/>
            <a:ext cx="2478633" cy="435540"/>
            <a:chOff x="595237" y="2930564"/>
            <a:chExt cx="2478633" cy="435540"/>
          </a:xfrm>
        </p:grpSpPr>
        <p:sp>
          <p:nvSpPr>
            <p:cNvPr id="296" name="Shape 296"/>
            <p:cNvSpPr/>
            <p:nvPr/>
          </p:nvSpPr>
          <p:spPr>
            <a:xfrm>
              <a:off x="595237" y="2930564"/>
              <a:ext cx="2239132" cy="166596"/>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297" name="Shape 297"/>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834738" y="3106993"/>
              <a:ext cx="2239132" cy="259111"/>
            </a:xfrm>
            <a:prstGeom prst="rect">
              <a:avLst/>
            </a:prstGeom>
            <a:noFill/>
            <a:ln>
              <a:noFill/>
            </a:ln>
          </p:spPr>
        </p:pic>
      </p:gr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Subtitle, and Content - NO LOGO &amp; PAGE NUMBER">
  <p:cSld name="Title, Subtitle, and Content - NO LOGO &amp; PAGE NUMBER">
    <p:spTree>
      <p:nvGrpSpPr>
        <p:cNvPr id="1" name="Shape 298"/>
        <p:cNvGrpSpPr/>
        <p:nvPr/>
      </p:nvGrpSpPr>
      <p:grpSpPr>
        <a:xfrm>
          <a:off x="0" y="0"/>
          <a:ext cx="0" cy="0"/>
          <a:chOff x="0" y="0"/>
          <a:chExt cx="0" cy="0"/>
        </a:xfrm>
      </p:grpSpPr>
      <p:sp>
        <p:nvSpPr>
          <p:cNvPr id="299" name="Shape 299"/>
          <p:cNvSpPr/>
          <p:nvPr/>
        </p:nvSpPr>
        <p:spPr>
          <a:xfrm>
            <a:off x="9077897" y="5796792"/>
            <a:ext cx="1894900" cy="37540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300" name="Shape 300"/>
          <p:cNvSpPr txBox="1">
            <a:spLocks noGrp="1"/>
          </p:cNvSpPr>
          <p:nvPr>
            <p:ph type="title"/>
          </p:nvPr>
        </p:nvSpPr>
        <p:spPr>
          <a:xfrm>
            <a:off x="498347" y="661225"/>
            <a:ext cx="9976103" cy="590931"/>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dk2"/>
              </a:buClr>
              <a:buSzPts val="1400"/>
              <a:buFont typeface="Trebuchet MS"/>
              <a:buNone/>
              <a:defRPr sz="36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
        <p:nvSpPr>
          <p:cNvPr id="301" name="Shape 301"/>
          <p:cNvSpPr txBox="1">
            <a:spLocks noGrp="1"/>
          </p:cNvSpPr>
          <p:nvPr>
            <p:ph type="body" idx="1"/>
          </p:nvPr>
        </p:nvSpPr>
        <p:spPr>
          <a:xfrm>
            <a:off x="512064" y="2103034"/>
            <a:ext cx="9948672" cy="369375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900"/>
              </a:spcBef>
              <a:spcAft>
                <a:spcPts val="0"/>
              </a:spcAft>
              <a:buClr>
                <a:schemeClr val="dk1"/>
              </a:buClr>
              <a:buSzPts val="1400"/>
              <a:buFont typeface="Trebuchet MS"/>
              <a:buNone/>
              <a:defRPr sz="2000" b="0" i="0" u="none" strike="noStrike" cap="none">
                <a:solidFill>
                  <a:schemeClr val="dk2"/>
                </a:solidFill>
                <a:latin typeface="Trebuchet MS"/>
                <a:ea typeface="Trebuchet MS"/>
                <a:cs typeface="Trebuchet MS"/>
                <a:sym typeface="Trebuchet MS"/>
              </a:defRPr>
            </a:lvl1pPr>
            <a:lvl2pPr marL="914400" marR="0" lvl="1" indent="-228600" algn="l" rtl="0">
              <a:lnSpc>
                <a:spcPct val="90000"/>
              </a:lnSpc>
              <a:spcBef>
                <a:spcPts val="900"/>
              </a:spcBef>
              <a:spcAft>
                <a:spcPts val="0"/>
              </a:spcAft>
              <a:buClr>
                <a:schemeClr val="dk1"/>
              </a:buClr>
              <a:buSzPts val="1400"/>
              <a:buFont typeface="Trebuchet MS"/>
              <a:buNone/>
              <a:defRPr sz="1800" b="0" i="0" u="none" strike="noStrike" cap="none">
                <a:solidFill>
                  <a:schemeClr val="dk2"/>
                </a:solidFill>
                <a:latin typeface="Trebuchet MS"/>
                <a:ea typeface="Trebuchet MS"/>
                <a:cs typeface="Trebuchet MS"/>
                <a:sym typeface="Trebuchet MS"/>
              </a:defRPr>
            </a:lvl2pPr>
            <a:lvl3pPr marL="1371600" marR="0" lvl="2" indent="-228600" algn="l" rtl="0">
              <a:lnSpc>
                <a:spcPct val="90000"/>
              </a:lnSpc>
              <a:spcBef>
                <a:spcPts val="900"/>
              </a:spcBef>
              <a:spcAft>
                <a:spcPts val="0"/>
              </a:spcAft>
              <a:buClr>
                <a:schemeClr val="dk1"/>
              </a:buClr>
              <a:buSzPts val="1400"/>
              <a:buFont typeface="Trebuchet MS"/>
              <a:buNone/>
              <a:defRPr sz="1800" b="0" i="0" u="none" strike="noStrike" cap="none">
                <a:solidFill>
                  <a:schemeClr val="dk2"/>
                </a:solidFill>
                <a:latin typeface="Trebuchet MS"/>
                <a:ea typeface="Trebuchet MS"/>
                <a:cs typeface="Trebuchet MS"/>
                <a:sym typeface="Trebuchet MS"/>
              </a:defRPr>
            </a:lvl3pPr>
            <a:lvl4pPr marL="1828800" marR="0" lvl="3" indent="-342900" algn="l" rtl="0">
              <a:lnSpc>
                <a:spcPct val="100000"/>
              </a:lnSpc>
              <a:spcBef>
                <a:spcPts val="900"/>
              </a:spcBef>
              <a:spcAft>
                <a:spcPts val="0"/>
              </a:spcAft>
              <a:buClr>
                <a:schemeClr val="dk1"/>
              </a:buClr>
              <a:buSzPts val="18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lt1"/>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302" name="Shape 302"/>
          <p:cNvSpPr txBox="1">
            <a:spLocks noGrp="1"/>
          </p:cNvSpPr>
          <p:nvPr>
            <p:ph type="body" idx="2"/>
          </p:nvPr>
        </p:nvSpPr>
        <p:spPr>
          <a:xfrm>
            <a:off x="498347" y="1183333"/>
            <a:ext cx="9976103" cy="52546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900"/>
              </a:spcBef>
              <a:spcAft>
                <a:spcPts val="0"/>
              </a:spcAft>
              <a:buClr>
                <a:schemeClr val="dk1"/>
              </a:buClr>
              <a:buSzPts val="1400"/>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rtl="0">
              <a:lnSpc>
                <a:spcPct val="100000"/>
              </a:lnSpc>
              <a:spcBef>
                <a:spcPts val="90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rtl="0">
              <a:lnSpc>
                <a:spcPct val="100000"/>
              </a:lnSpc>
              <a:spcBef>
                <a:spcPts val="56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pic>
        <p:nvPicPr>
          <p:cNvPr id="303" name="Shape 303"/>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10130817" y="5785419"/>
            <a:ext cx="580800" cy="206400"/>
          </a:xfrm>
          <a:prstGeom prst="rect">
            <a:avLst/>
          </a:prstGeom>
          <a:noFill/>
          <a:ln>
            <a:noFill/>
          </a:ln>
        </p:spPr>
      </p:pic>
      <p:sp>
        <p:nvSpPr>
          <p:cNvPr id="304" name="Shape 304"/>
          <p:cNvSpPr txBox="1"/>
          <p:nvPr/>
        </p:nvSpPr>
        <p:spPr>
          <a:xfrm>
            <a:off x="9762253" y="5831285"/>
            <a:ext cx="321027" cy="161582"/>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accent4"/>
              </a:buClr>
              <a:buFont typeface="Trebuchet MS"/>
              <a:buNone/>
            </a:pPr>
            <a:fld id="{00000000-1234-1234-1234-123412341234}" type="slidenum">
              <a:rPr lang="en-US" sz="850" b="0" i="0" u="none" strike="noStrike" cap="none">
                <a:solidFill>
                  <a:schemeClr val="accent4"/>
                </a:solidFill>
                <a:latin typeface="Trebuchet MS"/>
                <a:ea typeface="Trebuchet MS"/>
                <a:cs typeface="Trebuchet MS"/>
                <a:sym typeface="Trebuchet MS"/>
              </a:rPr>
              <a:t>‹#›</a:t>
            </a:fld>
            <a:r>
              <a:rPr lang="en-US" sz="1050" b="0" i="0" u="none" strike="noStrike" cap="none">
                <a:solidFill>
                  <a:srgbClr val="12FEB6"/>
                </a:solidFill>
                <a:latin typeface="Questrial"/>
                <a:ea typeface="Questrial"/>
                <a:cs typeface="Questrial"/>
                <a:sym typeface="Questrial"/>
              </a:rPr>
              <a:t>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305"/>
        <p:cNvGrpSpPr/>
        <p:nvPr/>
      </p:nvGrpSpPr>
      <p:grpSpPr>
        <a:xfrm>
          <a:off x="0" y="0"/>
          <a:ext cx="0" cy="0"/>
          <a:chOff x="0" y="0"/>
          <a:chExt cx="0" cy="0"/>
        </a:xfrm>
      </p:grpSpPr>
      <p:sp>
        <p:nvSpPr>
          <p:cNvPr id="306" name="Shape 306"/>
          <p:cNvSpPr/>
          <p:nvPr/>
        </p:nvSpPr>
        <p:spPr>
          <a:xfrm>
            <a:off x="0" y="0"/>
            <a:ext cx="10972799" cy="617219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pic>
        <p:nvPicPr>
          <p:cNvPr id="307" name="Shape 307"/>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10130817" y="5785419"/>
            <a:ext cx="580800" cy="206400"/>
          </a:xfrm>
          <a:prstGeom prst="rect">
            <a:avLst/>
          </a:prstGeom>
          <a:noFill/>
          <a:ln>
            <a:noFill/>
          </a:ln>
        </p:spPr>
      </p:pic>
      <p:sp>
        <p:nvSpPr>
          <p:cNvPr id="308" name="Shape 308"/>
          <p:cNvSpPr txBox="1"/>
          <p:nvPr/>
        </p:nvSpPr>
        <p:spPr>
          <a:xfrm>
            <a:off x="9762253" y="5831285"/>
            <a:ext cx="321027" cy="161582"/>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accent4"/>
              </a:buClr>
              <a:buFont typeface="Trebuchet MS"/>
              <a:buNone/>
            </a:pPr>
            <a:fld id="{00000000-1234-1234-1234-123412341234}" type="slidenum">
              <a:rPr lang="en-US" sz="850" b="0" i="0" u="none" strike="noStrike" cap="none">
                <a:solidFill>
                  <a:schemeClr val="accent4"/>
                </a:solidFill>
                <a:latin typeface="Trebuchet MS"/>
                <a:ea typeface="Trebuchet MS"/>
                <a:cs typeface="Trebuchet MS"/>
                <a:sym typeface="Trebuchet MS"/>
              </a:rPr>
              <a:t>‹#›</a:t>
            </a:fld>
            <a:r>
              <a:rPr lang="en-US" sz="1050" b="0" i="0" u="none" strike="noStrike" cap="none">
                <a:solidFill>
                  <a:srgbClr val="12FEB6"/>
                </a:solidFill>
                <a:latin typeface="Questrial"/>
                <a:ea typeface="Questrial"/>
                <a:cs typeface="Questrial"/>
                <a:sym typeface="Questrial"/>
              </a:rPr>
              <a:t>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Video" type="titleOnly">
  <p:cSld name="TITLE_ONLY">
    <p:spTree>
      <p:nvGrpSpPr>
        <p:cNvPr id="1" name="Shape 309"/>
        <p:cNvGrpSpPr/>
        <p:nvPr/>
      </p:nvGrpSpPr>
      <p:grpSpPr>
        <a:xfrm>
          <a:off x="0" y="0"/>
          <a:ext cx="0" cy="0"/>
          <a:chOff x="0" y="0"/>
          <a:chExt cx="0" cy="0"/>
        </a:xfrm>
      </p:grpSpPr>
      <p:sp>
        <p:nvSpPr>
          <p:cNvPr id="310" name="Shape 310"/>
          <p:cNvSpPr/>
          <p:nvPr/>
        </p:nvSpPr>
        <p:spPr>
          <a:xfrm>
            <a:off x="0" y="0"/>
            <a:ext cx="10972799" cy="617219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311" name="Shape 311"/>
          <p:cNvSpPr txBox="1">
            <a:spLocks noGrp="1"/>
          </p:cNvSpPr>
          <p:nvPr>
            <p:ph type="title"/>
          </p:nvPr>
        </p:nvSpPr>
        <p:spPr>
          <a:xfrm>
            <a:off x="1553496" y="5352630"/>
            <a:ext cx="7865806" cy="369332"/>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2"/>
              </a:buClr>
              <a:buSzPts val="1400"/>
              <a:buFont typeface="Trebuchet MS"/>
              <a:buNone/>
              <a:defRPr sz="20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
        <p:nvSpPr>
          <p:cNvPr id="312" name="Shape 312"/>
          <p:cNvSpPr/>
          <p:nvPr/>
        </p:nvSpPr>
        <p:spPr>
          <a:xfrm>
            <a:off x="1713271" y="5142126"/>
            <a:ext cx="7546257" cy="104086"/>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DEMO Placeholder">
  <p:cSld name="DEMO Placeholder">
    <p:spTree>
      <p:nvGrpSpPr>
        <p:cNvPr id="1" name="Shape 313"/>
        <p:cNvGrpSpPr/>
        <p:nvPr/>
      </p:nvGrpSpPr>
      <p:grpSpPr>
        <a:xfrm>
          <a:off x="0" y="0"/>
          <a:ext cx="0" cy="0"/>
          <a:chOff x="0" y="0"/>
          <a:chExt cx="0" cy="0"/>
        </a:xfrm>
      </p:grpSpPr>
      <p:sp>
        <p:nvSpPr>
          <p:cNvPr id="314" name="Shape 314"/>
          <p:cNvSpPr/>
          <p:nvPr/>
        </p:nvSpPr>
        <p:spPr>
          <a:xfrm>
            <a:off x="0" y="0"/>
            <a:ext cx="10972799" cy="617219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315" name="Shape 315"/>
          <p:cNvSpPr txBox="1">
            <a:spLocks noGrp="1"/>
          </p:cNvSpPr>
          <p:nvPr>
            <p:ph type="title"/>
          </p:nvPr>
        </p:nvSpPr>
        <p:spPr>
          <a:xfrm>
            <a:off x="498347" y="5169473"/>
            <a:ext cx="9976103" cy="535531"/>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lt1"/>
              </a:buClr>
              <a:buSzPts val="1400"/>
              <a:buFont typeface="Trebuchet MS"/>
              <a:buNone/>
              <a:defRPr sz="3200" b="1" i="0" u="none" strike="noStrike" cap="none">
                <a:solidFill>
                  <a:schemeClr val="lt1"/>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Quote and Segue">
  <p:cSld name="Quote and Segue">
    <p:spTree>
      <p:nvGrpSpPr>
        <p:cNvPr id="1" name="Shape 316"/>
        <p:cNvGrpSpPr/>
        <p:nvPr/>
      </p:nvGrpSpPr>
      <p:grpSpPr>
        <a:xfrm>
          <a:off x="0" y="0"/>
          <a:ext cx="0" cy="0"/>
          <a:chOff x="0" y="0"/>
          <a:chExt cx="0" cy="0"/>
        </a:xfrm>
      </p:grpSpPr>
      <p:sp>
        <p:nvSpPr>
          <p:cNvPr id="317" name="Shape 317"/>
          <p:cNvSpPr/>
          <p:nvPr/>
        </p:nvSpPr>
        <p:spPr>
          <a:xfrm>
            <a:off x="0" y="0"/>
            <a:ext cx="10972799" cy="617219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Subtitle, and Content with CONFIDENTIAL">
  <p:cSld name="Title, Subtitle, and Content with CONFIDENTIAL">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498347" y="661225"/>
            <a:ext cx="9976103" cy="590931"/>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dk2"/>
              </a:buClr>
              <a:buSzPts val="1400"/>
              <a:buFont typeface="Trebuchet MS"/>
              <a:buNone/>
              <a:defRPr sz="36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
        <p:nvSpPr>
          <p:cNvPr id="320" name="Shape 320"/>
          <p:cNvSpPr txBox="1">
            <a:spLocks noGrp="1"/>
          </p:cNvSpPr>
          <p:nvPr>
            <p:ph type="body" idx="1"/>
          </p:nvPr>
        </p:nvSpPr>
        <p:spPr>
          <a:xfrm>
            <a:off x="516750" y="2103034"/>
            <a:ext cx="9948672" cy="3718924"/>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900"/>
              </a:spcBef>
              <a:spcAft>
                <a:spcPts val="0"/>
              </a:spcAft>
              <a:buClr>
                <a:schemeClr val="dk1"/>
              </a:buClr>
              <a:buSzPts val="1400"/>
              <a:buFont typeface="Trebuchet MS"/>
              <a:buNone/>
              <a:defRPr sz="2000" b="0" i="0" u="none" strike="noStrike" cap="none">
                <a:solidFill>
                  <a:schemeClr val="dk2"/>
                </a:solidFill>
                <a:latin typeface="Trebuchet MS"/>
                <a:ea typeface="Trebuchet MS"/>
                <a:cs typeface="Trebuchet MS"/>
                <a:sym typeface="Trebuchet MS"/>
              </a:defRPr>
            </a:lvl1pPr>
            <a:lvl2pPr marL="914400" marR="0" lvl="1" indent="-228600" algn="l" rtl="0">
              <a:lnSpc>
                <a:spcPct val="90000"/>
              </a:lnSpc>
              <a:spcBef>
                <a:spcPts val="900"/>
              </a:spcBef>
              <a:spcAft>
                <a:spcPts val="0"/>
              </a:spcAft>
              <a:buClr>
                <a:schemeClr val="dk1"/>
              </a:buClr>
              <a:buSzPts val="1400"/>
              <a:buFont typeface="Trebuchet MS"/>
              <a:buNone/>
              <a:defRPr sz="1800" b="0" i="0" u="none" strike="noStrike" cap="none">
                <a:solidFill>
                  <a:schemeClr val="dk2"/>
                </a:solidFill>
                <a:latin typeface="Trebuchet MS"/>
                <a:ea typeface="Trebuchet MS"/>
                <a:cs typeface="Trebuchet MS"/>
                <a:sym typeface="Trebuchet MS"/>
              </a:defRPr>
            </a:lvl2pPr>
            <a:lvl3pPr marL="1371600" marR="0" lvl="2" indent="-228600" algn="l" rtl="0">
              <a:lnSpc>
                <a:spcPct val="90000"/>
              </a:lnSpc>
              <a:spcBef>
                <a:spcPts val="900"/>
              </a:spcBef>
              <a:spcAft>
                <a:spcPts val="0"/>
              </a:spcAft>
              <a:buClr>
                <a:schemeClr val="dk1"/>
              </a:buClr>
              <a:buSzPts val="1400"/>
              <a:buFont typeface="Trebuchet MS"/>
              <a:buNone/>
              <a:defRPr sz="1600" b="0" i="0" u="none" strike="noStrike" cap="none">
                <a:solidFill>
                  <a:schemeClr val="dk2"/>
                </a:solidFill>
                <a:latin typeface="Trebuchet MS"/>
                <a:ea typeface="Trebuchet MS"/>
                <a:cs typeface="Trebuchet MS"/>
                <a:sym typeface="Trebuchet MS"/>
              </a:defRPr>
            </a:lvl3pPr>
            <a:lvl4pPr marL="1828800" marR="0" lvl="3" indent="-342900" algn="l" rtl="0">
              <a:lnSpc>
                <a:spcPct val="100000"/>
              </a:lnSpc>
              <a:spcBef>
                <a:spcPts val="900"/>
              </a:spcBef>
              <a:spcAft>
                <a:spcPts val="0"/>
              </a:spcAft>
              <a:buClr>
                <a:schemeClr val="dk1"/>
              </a:buClr>
              <a:buSzPts val="18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lt1"/>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321" name="Shape 321"/>
          <p:cNvSpPr txBox="1">
            <a:spLocks noGrp="1"/>
          </p:cNvSpPr>
          <p:nvPr>
            <p:ph type="body" idx="2"/>
          </p:nvPr>
        </p:nvSpPr>
        <p:spPr>
          <a:xfrm>
            <a:off x="498347" y="1183333"/>
            <a:ext cx="9976103" cy="52546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900"/>
              </a:spcBef>
              <a:spcAft>
                <a:spcPts val="0"/>
              </a:spcAft>
              <a:buClr>
                <a:schemeClr val="dk1"/>
              </a:buClr>
              <a:buSzPts val="1400"/>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rtl="0">
              <a:lnSpc>
                <a:spcPct val="100000"/>
              </a:lnSpc>
              <a:spcBef>
                <a:spcPts val="90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rtl="0">
              <a:lnSpc>
                <a:spcPct val="100000"/>
              </a:lnSpc>
              <a:spcBef>
                <a:spcPts val="56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322" name="Shape 322"/>
          <p:cNvSpPr/>
          <p:nvPr/>
        </p:nvSpPr>
        <p:spPr>
          <a:xfrm>
            <a:off x="7049728" y="5781717"/>
            <a:ext cx="2762866" cy="248141"/>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dk2"/>
              </a:buClr>
              <a:buFont typeface="Trebuchet MS"/>
              <a:buNone/>
            </a:pPr>
            <a:r>
              <a:rPr lang="en-US" sz="800" b="1" i="0" u="none" strike="noStrike" cap="none">
                <a:solidFill>
                  <a:schemeClr val="dk2"/>
                </a:solidFill>
                <a:latin typeface="Trebuchet MS"/>
                <a:ea typeface="Trebuchet MS"/>
                <a:cs typeface="Trebuchet MS"/>
                <a:sym typeface="Trebuchet MS"/>
              </a:rPr>
              <a:t>NVIDIA CONFIDENTIAL. DO NOT DISTRIBUTE.</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ontent with Photograph">
  <p:cSld name="Content with Photograph">
    <p:spTree>
      <p:nvGrpSpPr>
        <p:cNvPr id="1" name="Shape 323"/>
        <p:cNvGrpSpPr/>
        <p:nvPr/>
      </p:nvGrpSpPr>
      <p:grpSpPr>
        <a:xfrm>
          <a:off x="0" y="0"/>
          <a:ext cx="0" cy="0"/>
          <a:chOff x="0" y="0"/>
          <a:chExt cx="0" cy="0"/>
        </a:xfrm>
      </p:grpSpPr>
      <p:grpSp>
        <p:nvGrpSpPr>
          <p:cNvPr id="324" name="Shape 324"/>
          <p:cNvGrpSpPr/>
          <p:nvPr/>
        </p:nvGrpSpPr>
        <p:grpSpPr>
          <a:xfrm>
            <a:off x="-11811" y="0"/>
            <a:ext cx="525187" cy="6172199"/>
            <a:chOff x="-11811" y="0"/>
            <a:chExt cx="525187" cy="6172199"/>
          </a:xfrm>
        </p:grpSpPr>
        <p:sp>
          <p:nvSpPr>
            <p:cNvPr id="325" name="Shape 325"/>
            <p:cNvSpPr/>
            <p:nvPr/>
          </p:nvSpPr>
          <p:spPr>
            <a:xfrm>
              <a:off x="0" y="0"/>
              <a:ext cx="513376" cy="6172199"/>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 name="Shape 326"/>
            <p:cNvSpPr/>
            <p:nvPr/>
          </p:nvSpPr>
          <p:spPr>
            <a:xfrm>
              <a:off x="0" y="0"/>
              <a:ext cx="513376" cy="6172199"/>
            </a:xfrm>
            <a:prstGeom prst="rect">
              <a:avLst/>
            </a:prstGeom>
            <a:gradFill>
              <a:gsLst>
                <a:gs pos="0">
                  <a:srgbClr val="FFFFFF">
                    <a:alpha val="0"/>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327" name="Shape 327"/>
            <p:cNvSpPr/>
            <p:nvPr/>
          </p:nvSpPr>
          <p:spPr>
            <a:xfrm rot="5400000">
              <a:off x="-710096" y="699111"/>
              <a:ext cx="1873217" cy="476646"/>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28" name="Shape 328"/>
          <p:cNvSpPr/>
          <p:nvPr/>
        </p:nvSpPr>
        <p:spPr>
          <a:xfrm>
            <a:off x="9441453" y="0"/>
            <a:ext cx="1531345" cy="617219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329" name="Shape 329"/>
          <p:cNvSpPr txBox="1">
            <a:spLocks noGrp="1"/>
          </p:cNvSpPr>
          <p:nvPr>
            <p:ph type="title"/>
          </p:nvPr>
        </p:nvSpPr>
        <p:spPr>
          <a:xfrm>
            <a:off x="498347" y="633525"/>
            <a:ext cx="5922116" cy="61863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2"/>
              </a:buClr>
              <a:buSzPts val="1400"/>
              <a:buFont typeface="Trebuchet MS"/>
              <a:buNone/>
              <a:defRPr sz="36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
        <p:nvSpPr>
          <p:cNvPr id="330" name="Shape 330"/>
          <p:cNvSpPr txBox="1">
            <a:spLocks noGrp="1"/>
          </p:cNvSpPr>
          <p:nvPr>
            <p:ph type="body" idx="1"/>
          </p:nvPr>
        </p:nvSpPr>
        <p:spPr>
          <a:xfrm>
            <a:off x="512064" y="2103034"/>
            <a:ext cx="5905833" cy="369375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900"/>
              </a:spcBef>
              <a:spcAft>
                <a:spcPts val="0"/>
              </a:spcAft>
              <a:buClr>
                <a:schemeClr val="dk1"/>
              </a:buClr>
              <a:buSzPts val="1400"/>
              <a:buFont typeface="Trebuchet MS"/>
              <a:buNone/>
              <a:defRPr sz="2000" b="0" i="0" u="none" strike="noStrike" cap="none">
                <a:solidFill>
                  <a:schemeClr val="dk2"/>
                </a:solidFill>
                <a:latin typeface="Trebuchet MS"/>
                <a:ea typeface="Trebuchet MS"/>
                <a:cs typeface="Trebuchet MS"/>
                <a:sym typeface="Trebuchet MS"/>
              </a:defRPr>
            </a:lvl1pPr>
            <a:lvl2pPr marL="914400" marR="0" lvl="1" indent="-228600" algn="l" rtl="0">
              <a:lnSpc>
                <a:spcPct val="90000"/>
              </a:lnSpc>
              <a:spcBef>
                <a:spcPts val="900"/>
              </a:spcBef>
              <a:spcAft>
                <a:spcPts val="0"/>
              </a:spcAft>
              <a:buClr>
                <a:schemeClr val="dk1"/>
              </a:buClr>
              <a:buSzPts val="1400"/>
              <a:buFont typeface="Trebuchet MS"/>
              <a:buNone/>
              <a:defRPr sz="1800" b="0" i="0" u="none" strike="noStrike" cap="none">
                <a:solidFill>
                  <a:schemeClr val="dk2"/>
                </a:solidFill>
                <a:latin typeface="Trebuchet MS"/>
                <a:ea typeface="Trebuchet MS"/>
                <a:cs typeface="Trebuchet MS"/>
                <a:sym typeface="Trebuchet MS"/>
              </a:defRPr>
            </a:lvl2pPr>
            <a:lvl3pPr marL="1371600" marR="0" lvl="2" indent="-228600" algn="l" rtl="0">
              <a:lnSpc>
                <a:spcPct val="90000"/>
              </a:lnSpc>
              <a:spcBef>
                <a:spcPts val="900"/>
              </a:spcBef>
              <a:spcAft>
                <a:spcPts val="0"/>
              </a:spcAft>
              <a:buClr>
                <a:schemeClr val="dk1"/>
              </a:buClr>
              <a:buSzPts val="1400"/>
              <a:buFont typeface="Trebuchet MS"/>
              <a:buNone/>
              <a:defRPr sz="1800" b="0" i="0" u="none" strike="noStrike" cap="none">
                <a:solidFill>
                  <a:schemeClr val="dk2"/>
                </a:solidFill>
                <a:latin typeface="Trebuchet MS"/>
                <a:ea typeface="Trebuchet MS"/>
                <a:cs typeface="Trebuchet MS"/>
                <a:sym typeface="Trebuchet MS"/>
              </a:defRPr>
            </a:lvl3pPr>
            <a:lvl4pPr marL="1828800" marR="0" lvl="3" indent="-342900" algn="l" rtl="0">
              <a:lnSpc>
                <a:spcPct val="100000"/>
              </a:lnSpc>
              <a:spcBef>
                <a:spcPts val="900"/>
              </a:spcBef>
              <a:spcAft>
                <a:spcPts val="0"/>
              </a:spcAft>
              <a:buClr>
                <a:schemeClr val="dk1"/>
              </a:buClr>
              <a:buSzPts val="18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lt1"/>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331" name="Shape 331"/>
          <p:cNvSpPr txBox="1">
            <a:spLocks noGrp="1"/>
          </p:cNvSpPr>
          <p:nvPr>
            <p:ph type="body" idx="2"/>
          </p:nvPr>
        </p:nvSpPr>
        <p:spPr>
          <a:xfrm>
            <a:off x="498347" y="1183333"/>
            <a:ext cx="5922116" cy="52546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900"/>
              </a:spcBef>
              <a:spcAft>
                <a:spcPts val="0"/>
              </a:spcAft>
              <a:buClr>
                <a:schemeClr val="dk1"/>
              </a:buClr>
              <a:buSzPts val="1400"/>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rtl="0">
              <a:lnSpc>
                <a:spcPct val="100000"/>
              </a:lnSpc>
              <a:spcBef>
                <a:spcPts val="90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rtl="0">
              <a:lnSpc>
                <a:spcPct val="100000"/>
              </a:lnSpc>
              <a:spcBef>
                <a:spcPts val="56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pic>
        <p:nvPicPr>
          <p:cNvPr id="332" name="Shape 332"/>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10130817" y="5785419"/>
            <a:ext cx="580800" cy="206400"/>
          </a:xfrm>
          <a:prstGeom prst="rect">
            <a:avLst/>
          </a:prstGeom>
          <a:noFill/>
          <a:ln>
            <a:noFill/>
          </a:ln>
        </p:spPr>
      </p:pic>
      <p:sp>
        <p:nvSpPr>
          <p:cNvPr id="333" name="Shape 333"/>
          <p:cNvSpPr txBox="1"/>
          <p:nvPr/>
        </p:nvSpPr>
        <p:spPr>
          <a:xfrm>
            <a:off x="9762253" y="5831285"/>
            <a:ext cx="321027" cy="161582"/>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accent4"/>
              </a:buClr>
              <a:buFont typeface="Trebuchet MS"/>
              <a:buNone/>
            </a:pPr>
            <a:fld id="{00000000-1234-1234-1234-123412341234}" type="slidenum">
              <a:rPr lang="en-US" sz="850" b="0" i="0" u="none" strike="noStrike" cap="none">
                <a:solidFill>
                  <a:schemeClr val="accent4"/>
                </a:solidFill>
                <a:latin typeface="Trebuchet MS"/>
                <a:ea typeface="Trebuchet MS"/>
                <a:cs typeface="Trebuchet MS"/>
                <a:sym typeface="Trebuchet MS"/>
              </a:rPr>
              <a:t>‹#›</a:t>
            </a:fld>
            <a:r>
              <a:rPr lang="en-US" sz="1050" b="0" i="0" u="none" strike="noStrike" cap="none">
                <a:solidFill>
                  <a:srgbClr val="12FEB6"/>
                </a:solidFill>
                <a:latin typeface="Questrial"/>
                <a:ea typeface="Questrial"/>
                <a:cs typeface="Questrial"/>
                <a:sym typeface="Questrial"/>
              </a:rPr>
              <a:t>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losing Slide">
  <p:cSld name="Closing Slide">
    <p:bg>
      <p:bgPr>
        <a:solidFill>
          <a:schemeClr val="lt1"/>
        </a:solidFill>
        <a:effectLst/>
      </p:bgPr>
    </p:bg>
    <p:spTree>
      <p:nvGrpSpPr>
        <p:cNvPr id="1" name="Shape 520"/>
        <p:cNvGrpSpPr/>
        <p:nvPr/>
      </p:nvGrpSpPr>
      <p:grpSpPr>
        <a:xfrm>
          <a:off x="0" y="0"/>
          <a:ext cx="0" cy="0"/>
          <a:chOff x="0" y="0"/>
          <a:chExt cx="0" cy="0"/>
        </a:xfrm>
      </p:grpSpPr>
      <p:pic>
        <p:nvPicPr>
          <p:cNvPr id="521" name="Shape 521"/>
          <p:cNvPicPr preferRelativeResize="0"/>
          <p:nvPr/>
        </p:nvPicPr>
        <p:blipFill rotWithShape="1">
          <a:blip r:embed="rId2" cstate="email">
            <a:alphaModFix/>
            <a:extLst>
              <a:ext uri="{28A0092B-C50C-407E-A947-70E740481C1C}">
                <a14:useLocalDpi xmlns:a14="http://schemas.microsoft.com/office/drawing/2010/main"/>
              </a:ext>
            </a:extLst>
          </a:blip>
          <a:srcRect l="-21751" b="-226"/>
          <a:stretch/>
        </p:blipFill>
        <p:spPr>
          <a:xfrm>
            <a:off x="0" y="0"/>
            <a:ext cx="10972798" cy="5942500"/>
          </a:xfrm>
          <a:prstGeom prst="rect">
            <a:avLst/>
          </a:prstGeom>
          <a:noFill/>
          <a:ln>
            <a:noFill/>
          </a:ln>
        </p:spPr>
      </p:pic>
      <p:sp>
        <p:nvSpPr>
          <p:cNvPr id="522" name="Shape 522"/>
          <p:cNvSpPr/>
          <p:nvPr/>
        </p:nvSpPr>
        <p:spPr>
          <a:xfrm rot="10800000" flipH="1">
            <a:off x="0" y="1"/>
            <a:ext cx="10972798" cy="6172199"/>
          </a:xfrm>
          <a:prstGeom prst="rect">
            <a:avLst/>
          </a:prstGeom>
          <a:gradFill>
            <a:gsLst>
              <a:gs pos="0">
                <a:schemeClr val="lt1"/>
              </a:gs>
              <a:gs pos="34000">
                <a:schemeClr val="lt1"/>
              </a:gs>
              <a:gs pos="100000">
                <a:srgbClr val="FFFFFF">
                  <a:alpha val="34117"/>
                </a:srgbClr>
              </a:gs>
            </a:gsLst>
            <a:lin ang="3000000" scaled="0"/>
          </a:gradFill>
          <a:ln>
            <a:noFill/>
          </a:ln>
        </p:spPr>
        <p:txBody>
          <a:bodyPr spcFirstLastPara="1" wrap="square" lIns="91425" tIns="45675" rIns="91425" bIns="45675"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pic>
        <p:nvPicPr>
          <p:cNvPr id="523" name="Shape 523"/>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83338" y="3902417"/>
            <a:ext cx="3232856" cy="1132744"/>
          </a:xfrm>
          <a:prstGeom prst="rect">
            <a:avLst/>
          </a:prstGeom>
          <a:noFill/>
          <a:ln>
            <a:noFill/>
          </a:ln>
        </p:spPr>
      </p:pic>
      <p:sp>
        <p:nvSpPr>
          <p:cNvPr id="524" name="Shape 524"/>
          <p:cNvSpPr txBox="1"/>
          <p:nvPr/>
        </p:nvSpPr>
        <p:spPr>
          <a:xfrm>
            <a:off x="481652" y="5310990"/>
            <a:ext cx="3334680" cy="369360"/>
          </a:xfrm>
          <a:prstGeom prst="rect">
            <a:avLst/>
          </a:prstGeom>
          <a:noFill/>
          <a:ln>
            <a:noFill/>
          </a:ln>
        </p:spPr>
        <p:txBody>
          <a:bodyPr spcFirstLastPara="1" wrap="square" lIns="91425" tIns="45675" rIns="91425" bIns="45675" anchor="ctr" anchorCtr="0">
            <a:noAutofit/>
          </a:bodyPr>
          <a:lstStyle/>
          <a:p>
            <a:pPr marL="0" marR="0" lvl="0" indent="0" algn="l" rtl="0">
              <a:lnSpc>
                <a:spcPct val="90000"/>
              </a:lnSpc>
              <a:spcBef>
                <a:spcPts val="0"/>
              </a:spcBef>
              <a:spcAft>
                <a:spcPts val="0"/>
              </a:spcAft>
              <a:buClr>
                <a:schemeClr val="lt2"/>
              </a:buClr>
              <a:buFont typeface="Trebuchet MS"/>
              <a:buNone/>
            </a:pPr>
            <a:r>
              <a:rPr lang="en-US" sz="2040" b="0" i="0" u="none" strike="noStrike" cap="none">
                <a:solidFill>
                  <a:schemeClr val="lt2"/>
                </a:solidFill>
                <a:latin typeface="Trebuchet MS"/>
                <a:ea typeface="Trebuchet MS"/>
                <a:cs typeface="Trebuchet MS"/>
                <a:sym typeface="Trebuchet MS"/>
              </a:rPr>
              <a:t>www.nvidia.com/dli</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12_Title Slide - Images">
  <p:cSld name="12_Title Slide - Images">
    <p:bg>
      <p:bgPr>
        <a:solidFill>
          <a:schemeClr val="lt1"/>
        </a:solidFill>
        <a:effectLst/>
      </p:bgPr>
    </p:bg>
    <p:spTree>
      <p:nvGrpSpPr>
        <p:cNvPr id="1" name="Shape 525"/>
        <p:cNvGrpSpPr/>
        <p:nvPr/>
      </p:nvGrpSpPr>
      <p:grpSpPr>
        <a:xfrm>
          <a:off x="0" y="0"/>
          <a:ext cx="0" cy="0"/>
          <a:chOff x="0" y="0"/>
          <a:chExt cx="0" cy="0"/>
        </a:xfrm>
      </p:grpSpPr>
      <p:pic>
        <p:nvPicPr>
          <p:cNvPr id="526" name="Shape 526"/>
          <p:cNvPicPr preferRelativeResize="0"/>
          <p:nvPr/>
        </p:nvPicPr>
        <p:blipFill rotWithShape="1">
          <a:blip r:embed="rId2" cstate="email">
            <a:alphaModFix/>
            <a:extLst>
              <a:ext uri="{28A0092B-C50C-407E-A947-70E740481C1C}">
                <a14:useLocalDpi xmlns:a14="http://schemas.microsoft.com/office/drawing/2010/main"/>
              </a:ext>
            </a:extLst>
          </a:blip>
          <a:srcRect l="-21751" b="-226"/>
          <a:stretch/>
        </p:blipFill>
        <p:spPr>
          <a:xfrm>
            <a:off x="0" y="0"/>
            <a:ext cx="10972798" cy="5942500"/>
          </a:xfrm>
          <a:prstGeom prst="rect">
            <a:avLst/>
          </a:prstGeom>
          <a:noFill/>
          <a:ln>
            <a:noFill/>
          </a:ln>
        </p:spPr>
      </p:pic>
      <p:sp>
        <p:nvSpPr>
          <p:cNvPr id="527" name="Shape 527"/>
          <p:cNvSpPr/>
          <p:nvPr/>
        </p:nvSpPr>
        <p:spPr>
          <a:xfrm rot="10800000" flipH="1">
            <a:off x="0" y="1"/>
            <a:ext cx="10972798" cy="6172199"/>
          </a:xfrm>
          <a:prstGeom prst="rect">
            <a:avLst/>
          </a:prstGeom>
          <a:gradFill>
            <a:gsLst>
              <a:gs pos="0">
                <a:schemeClr val="lt1"/>
              </a:gs>
              <a:gs pos="34000">
                <a:schemeClr val="lt1"/>
              </a:gs>
              <a:gs pos="100000">
                <a:srgbClr val="FFFFFF">
                  <a:alpha val="34117"/>
                </a:srgbClr>
              </a:gs>
            </a:gsLst>
            <a:lin ang="3000000" scaled="0"/>
          </a:gradFill>
          <a:ln>
            <a:noFill/>
          </a:ln>
        </p:spPr>
        <p:txBody>
          <a:bodyPr spcFirstLastPara="1" wrap="square" lIns="91425" tIns="45675" rIns="91425" bIns="45675"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528" name="Shape 528"/>
          <p:cNvSpPr txBox="1">
            <a:spLocks noGrp="1"/>
          </p:cNvSpPr>
          <p:nvPr>
            <p:ph type="subTitle" idx="1"/>
          </p:nvPr>
        </p:nvSpPr>
        <p:spPr>
          <a:xfrm>
            <a:off x="490972" y="4612300"/>
            <a:ext cx="6057132" cy="369330"/>
          </a:xfrm>
          <a:prstGeom prst="rect">
            <a:avLst/>
          </a:prstGeom>
          <a:noFill/>
          <a:ln>
            <a:noFill/>
          </a:ln>
        </p:spPr>
        <p:txBody>
          <a:bodyPr spcFirstLastPara="1" wrap="square" lIns="91425" tIns="91425" rIns="91425" bIns="91425" anchor="t" anchorCtr="0"/>
          <a:lstStyle>
            <a:lvl1pPr marL="0" marR="0" lvl="0" indent="0" algn="l" rtl="0">
              <a:lnSpc>
                <a:spcPct val="90000"/>
              </a:lnSpc>
              <a:spcBef>
                <a:spcPts val="0"/>
              </a:spcBef>
              <a:spcAft>
                <a:spcPts val="0"/>
              </a:spcAft>
              <a:buClr>
                <a:schemeClr val="dk1"/>
              </a:buClr>
              <a:buSzPts val="1400"/>
              <a:buFont typeface="Trebuchet MS"/>
              <a:buNone/>
              <a:defRPr sz="2040" b="0" i="0" u="none" strike="noStrike" cap="none">
                <a:solidFill>
                  <a:srgbClr val="595959"/>
                </a:solidFill>
                <a:latin typeface="Trebuchet MS"/>
                <a:ea typeface="Trebuchet MS"/>
                <a:cs typeface="Trebuchet MS"/>
                <a:sym typeface="Trebuchet MS"/>
              </a:defRPr>
            </a:lvl1pPr>
            <a:lvl2pPr marL="579120" marR="0" lvl="1" indent="-7619" algn="l" rtl="0">
              <a:lnSpc>
                <a:spcPct val="90000"/>
              </a:lnSpc>
              <a:spcBef>
                <a:spcPts val="960"/>
              </a:spcBef>
              <a:spcAft>
                <a:spcPts val="0"/>
              </a:spcAft>
              <a:buClr>
                <a:schemeClr val="dk1"/>
              </a:buClr>
              <a:buSzPts val="1400"/>
              <a:buFont typeface="Trebuchet MS"/>
              <a:buNone/>
              <a:defRPr sz="1800" b="0" i="0" u="none" strike="noStrike" cap="none">
                <a:solidFill>
                  <a:schemeClr val="dk2"/>
                </a:solidFill>
                <a:latin typeface="Trebuchet MS"/>
                <a:ea typeface="Trebuchet MS"/>
                <a:cs typeface="Trebuchet MS"/>
                <a:sym typeface="Trebuchet MS"/>
              </a:defRPr>
            </a:lvl2pPr>
            <a:lvl3pPr marL="1082040" marR="0" lvl="2" indent="-2539" algn="l" rtl="0">
              <a:lnSpc>
                <a:spcPct val="90000"/>
              </a:lnSpc>
              <a:spcBef>
                <a:spcPts val="960"/>
              </a:spcBef>
              <a:spcAft>
                <a:spcPts val="0"/>
              </a:spcAft>
              <a:buClr>
                <a:schemeClr val="dk1"/>
              </a:buClr>
              <a:buSzPts val="1400"/>
              <a:buFont typeface="Trebuchet MS"/>
              <a:buNone/>
              <a:defRPr sz="1560" b="0" i="0" u="none" strike="noStrike" cap="none">
                <a:solidFill>
                  <a:schemeClr val="dk2"/>
                </a:solidFill>
                <a:latin typeface="Trebuchet MS"/>
                <a:ea typeface="Trebuchet MS"/>
                <a:cs typeface="Trebuchet MS"/>
                <a:sym typeface="Trebuchet MS"/>
              </a:defRPr>
            </a:lvl3pPr>
            <a:lvl4pPr marL="1767840" marR="0" lvl="3" indent="22860" algn="l" rtl="0">
              <a:lnSpc>
                <a:spcPct val="100000"/>
              </a:lnSpc>
              <a:spcBef>
                <a:spcPts val="960"/>
              </a:spcBef>
              <a:spcAft>
                <a:spcPts val="0"/>
              </a:spcAft>
              <a:buClr>
                <a:schemeClr val="dk2"/>
              </a:buClr>
              <a:buSzPts val="2040"/>
              <a:buFont typeface="Trebuchet MS"/>
              <a:buChar char="–"/>
              <a:defRPr sz="2040" b="0" i="0" u="none" strike="noStrike" cap="none">
                <a:solidFill>
                  <a:schemeClr val="dk2"/>
                </a:solidFill>
                <a:latin typeface="Trebuchet MS"/>
                <a:ea typeface="Trebuchet MS"/>
                <a:cs typeface="Trebuchet MS"/>
                <a:sym typeface="Trebuchet MS"/>
              </a:defRPr>
            </a:lvl4pPr>
            <a:lvl5pPr marL="2118360" marR="0" lvl="4" indent="15239" algn="l" rtl="0">
              <a:lnSpc>
                <a:spcPct val="100000"/>
              </a:lnSpc>
              <a:spcBef>
                <a:spcPts val="360"/>
              </a:spcBef>
              <a:spcAft>
                <a:spcPts val="0"/>
              </a:spcAft>
              <a:buClr>
                <a:schemeClr val="dk2"/>
              </a:buClr>
              <a:buSzPts val="2040"/>
              <a:buFont typeface="Trebuchet MS"/>
              <a:buChar char="»"/>
              <a:defRPr sz="2040" b="0" i="0" u="none" strike="noStrike" cap="none">
                <a:solidFill>
                  <a:schemeClr val="dk2"/>
                </a:solidFill>
                <a:latin typeface="Trebuchet MS"/>
                <a:ea typeface="Trebuchet MS"/>
                <a:cs typeface="Trebuchet MS"/>
                <a:sym typeface="Trebuchet MS"/>
              </a:defRPr>
            </a:lvl5pPr>
            <a:lvl6pPr marL="2575560" marR="0" lvl="5" indent="15239" algn="l" rtl="0">
              <a:lnSpc>
                <a:spcPct val="100000"/>
              </a:lnSpc>
              <a:spcBef>
                <a:spcPts val="360"/>
              </a:spcBef>
              <a:spcAft>
                <a:spcPts val="0"/>
              </a:spcAft>
              <a:buClr>
                <a:schemeClr val="dk2"/>
              </a:buClr>
              <a:buSzPts val="2040"/>
              <a:buFont typeface="Trebuchet MS"/>
              <a:buChar char="»"/>
              <a:defRPr sz="2040" b="0" i="0" u="none" strike="noStrike" cap="none">
                <a:solidFill>
                  <a:schemeClr val="dk2"/>
                </a:solidFill>
                <a:latin typeface="Trebuchet MS"/>
                <a:ea typeface="Trebuchet MS"/>
                <a:cs typeface="Trebuchet MS"/>
                <a:sym typeface="Trebuchet MS"/>
              </a:defRPr>
            </a:lvl6pPr>
            <a:lvl7pPr marL="3032760" marR="0" lvl="6" indent="15239" algn="l" rtl="0">
              <a:lnSpc>
                <a:spcPct val="100000"/>
              </a:lnSpc>
              <a:spcBef>
                <a:spcPts val="360"/>
              </a:spcBef>
              <a:spcAft>
                <a:spcPts val="0"/>
              </a:spcAft>
              <a:buClr>
                <a:schemeClr val="dk2"/>
              </a:buClr>
              <a:buSzPts val="2040"/>
              <a:buFont typeface="Trebuchet MS"/>
              <a:buChar char="»"/>
              <a:defRPr sz="2040" b="0" i="0" u="none" strike="noStrike" cap="none">
                <a:solidFill>
                  <a:schemeClr val="dk2"/>
                </a:solidFill>
                <a:latin typeface="Trebuchet MS"/>
                <a:ea typeface="Trebuchet MS"/>
                <a:cs typeface="Trebuchet MS"/>
                <a:sym typeface="Trebuchet MS"/>
              </a:defRPr>
            </a:lvl7pPr>
            <a:lvl8pPr marL="3489959" marR="0" lvl="7" indent="15240" algn="l" rtl="0">
              <a:lnSpc>
                <a:spcPct val="100000"/>
              </a:lnSpc>
              <a:spcBef>
                <a:spcPts val="360"/>
              </a:spcBef>
              <a:spcAft>
                <a:spcPts val="0"/>
              </a:spcAft>
              <a:buClr>
                <a:schemeClr val="dk2"/>
              </a:buClr>
              <a:buSzPts val="2040"/>
              <a:buFont typeface="Trebuchet MS"/>
              <a:buChar char="»"/>
              <a:defRPr sz="2040" b="0" i="0" u="none" strike="noStrike" cap="none">
                <a:solidFill>
                  <a:schemeClr val="dk2"/>
                </a:solidFill>
                <a:latin typeface="Trebuchet MS"/>
                <a:ea typeface="Trebuchet MS"/>
                <a:cs typeface="Trebuchet MS"/>
                <a:sym typeface="Trebuchet MS"/>
              </a:defRPr>
            </a:lvl8pPr>
            <a:lvl9pPr marL="3947159" marR="0" lvl="8" indent="15240" algn="l" rtl="0">
              <a:lnSpc>
                <a:spcPct val="100000"/>
              </a:lnSpc>
              <a:spcBef>
                <a:spcPts val="360"/>
              </a:spcBef>
              <a:spcAft>
                <a:spcPts val="0"/>
              </a:spcAft>
              <a:buClr>
                <a:schemeClr val="dk2"/>
              </a:buClr>
              <a:buSzPts val="2040"/>
              <a:buFont typeface="Trebuchet MS"/>
              <a:buChar char="»"/>
              <a:defRPr sz="2040" b="0" i="0" u="none" strike="noStrike" cap="none">
                <a:solidFill>
                  <a:schemeClr val="dk2"/>
                </a:solidFill>
                <a:latin typeface="Trebuchet MS"/>
                <a:ea typeface="Trebuchet MS"/>
                <a:cs typeface="Trebuchet MS"/>
                <a:sym typeface="Trebuchet MS"/>
              </a:defRPr>
            </a:lvl9pPr>
          </a:lstStyle>
          <a:p>
            <a:endParaRPr/>
          </a:p>
        </p:txBody>
      </p:sp>
      <p:sp>
        <p:nvSpPr>
          <p:cNvPr id="529" name="Shape 529"/>
          <p:cNvSpPr txBox="1">
            <a:spLocks noGrp="1"/>
          </p:cNvSpPr>
          <p:nvPr>
            <p:ph type="title"/>
          </p:nvPr>
        </p:nvSpPr>
        <p:spPr>
          <a:xfrm>
            <a:off x="490972" y="3434608"/>
            <a:ext cx="6057132" cy="982853"/>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lt2"/>
              </a:buClr>
              <a:buSzPts val="1400"/>
              <a:buFont typeface="Trebuchet MS"/>
              <a:buNone/>
              <a:defRPr sz="4440" b="1" i="0" u="none" strike="noStrike" cap="none">
                <a:solidFill>
                  <a:schemeClr val="lt2"/>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9pPr>
          </a:lstStyle>
          <a:p>
            <a:endParaRPr/>
          </a:p>
        </p:txBody>
      </p:sp>
      <p:cxnSp>
        <p:nvCxnSpPr>
          <p:cNvPr id="530" name="Shape 530"/>
          <p:cNvCxnSpPr/>
          <p:nvPr/>
        </p:nvCxnSpPr>
        <p:spPr>
          <a:xfrm>
            <a:off x="583338" y="4490989"/>
            <a:ext cx="5456768" cy="0"/>
          </a:xfrm>
          <a:prstGeom prst="straightConnector1">
            <a:avLst/>
          </a:prstGeom>
          <a:noFill/>
          <a:ln w="9525" cap="rnd" cmpd="sng">
            <a:solidFill>
              <a:schemeClr val="accent4"/>
            </a:solidFill>
            <a:prstDash val="solid"/>
            <a:round/>
            <a:headEnd type="none" w="sm" len="sm"/>
            <a:tailEnd type="none" w="sm" len="sm"/>
          </a:ln>
        </p:spPr>
      </p:cxnSp>
      <p:pic>
        <p:nvPicPr>
          <p:cNvPr id="531" name="Shape 53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83337" y="483259"/>
            <a:ext cx="2284589" cy="80048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Photograph">
  <p:cSld name="Content with Photograph">
    <p:spTree>
      <p:nvGrpSpPr>
        <p:cNvPr id="1" name="Shape 45"/>
        <p:cNvGrpSpPr/>
        <p:nvPr/>
      </p:nvGrpSpPr>
      <p:grpSpPr>
        <a:xfrm>
          <a:off x="0" y="0"/>
          <a:ext cx="0" cy="0"/>
          <a:chOff x="0" y="0"/>
          <a:chExt cx="0" cy="0"/>
        </a:xfrm>
      </p:grpSpPr>
      <p:sp>
        <p:nvSpPr>
          <p:cNvPr id="46" name="Shape 46"/>
          <p:cNvSpPr/>
          <p:nvPr/>
        </p:nvSpPr>
        <p:spPr>
          <a:xfrm>
            <a:off x="0" y="0"/>
            <a:ext cx="10972800" cy="6172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47" name="Shape 47"/>
          <p:cNvSpPr txBox="1">
            <a:spLocks noGrp="1"/>
          </p:cNvSpPr>
          <p:nvPr>
            <p:ph type="title"/>
          </p:nvPr>
        </p:nvSpPr>
        <p:spPr>
          <a:xfrm>
            <a:off x="498347" y="633525"/>
            <a:ext cx="5922000" cy="6186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2"/>
              </a:buClr>
              <a:buSzPts val="1400"/>
              <a:buFont typeface="Trebuchet MS"/>
              <a:buNone/>
              <a:defRPr sz="36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
        <p:nvSpPr>
          <p:cNvPr id="48" name="Shape 48"/>
          <p:cNvSpPr txBox="1">
            <a:spLocks noGrp="1"/>
          </p:cNvSpPr>
          <p:nvPr>
            <p:ph type="body" idx="1"/>
          </p:nvPr>
        </p:nvSpPr>
        <p:spPr>
          <a:xfrm>
            <a:off x="512064" y="2103034"/>
            <a:ext cx="5905800" cy="36939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900"/>
              </a:spcBef>
              <a:spcAft>
                <a:spcPts val="0"/>
              </a:spcAft>
              <a:buClr>
                <a:schemeClr val="dk1"/>
              </a:buClr>
              <a:buSzPts val="1400"/>
              <a:buFont typeface="Trebuchet MS"/>
              <a:buNone/>
              <a:defRPr sz="2000" b="0" i="0" u="none" strike="noStrike" cap="none">
                <a:solidFill>
                  <a:schemeClr val="dk2"/>
                </a:solidFill>
                <a:latin typeface="Trebuchet MS"/>
                <a:ea typeface="Trebuchet MS"/>
                <a:cs typeface="Trebuchet MS"/>
                <a:sym typeface="Trebuchet MS"/>
              </a:defRPr>
            </a:lvl1pPr>
            <a:lvl2pPr marL="914400" marR="0" lvl="1" indent="-228600" algn="l" rtl="0">
              <a:lnSpc>
                <a:spcPct val="90000"/>
              </a:lnSpc>
              <a:spcBef>
                <a:spcPts val="900"/>
              </a:spcBef>
              <a:spcAft>
                <a:spcPts val="0"/>
              </a:spcAft>
              <a:buClr>
                <a:schemeClr val="dk1"/>
              </a:buClr>
              <a:buSzPts val="1400"/>
              <a:buFont typeface="Trebuchet MS"/>
              <a:buNone/>
              <a:defRPr sz="1800" b="0" i="0" u="none" strike="noStrike" cap="none">
                <a:solidFill>
                  <a:schemeClr val="dk2"/>
                </a:solidFill>
                <a:latin typeface="Trebuchet MS"/>
                <a:ea typeface="Trebuchet MS"/>
                <a:cs typeface="Trebuchet MS"/>
                <a:sym typeface="Trebuchet MS"/>
              </a:defRPr>
            </a:lvl2pPr>
            <a:lvl3pPr marL="1371600" marR="0" lvl="2" indent="-228600" algn="l" rtl="0">
              <a:lnSpc>
                <a:spcPct val="90000"/>
              </a:lnSpc>
              <a:spcBef>
                <a:spcPts val="900"/>
              </a:spcBef>
              <a:spcAft>
                <a:spcPts val="0"/>
              </a:spcAft>
              <a:buClr>
                <a:schemeClr val="dk1"/>
              </a:buClr>
              <a:buSzPts val="1400"/>
              <a:buFont typeface="Trebuchet MS"/>
              <a:buNone/>
              <a:defRPr sz="1800" b="0" i="0" u="none" strike="noStrike" cap="none">
                <a:solidFill>
                  <a:schemeClr val="dk2"/>
                </a:solidFill>
                <a:latin typeface="Trebuchet MS"/>
                <a:ea typeface="Trebuchet MS"/>
                <a:cs typeface="Trebuchet MS"/>
                <a:sym typeface="Trebuchet MS"/>
              </a:defRPr>
            </a:lvl3pPr>
            <a:lvl4pPr marL="1828800" marR="0" lvl="3" indent="-342900" algn="l" rtl="0">
              <a:lnSpc>
                <a:spcPct val="100000"/>
              </a:lnSpc>
              <a:spcBef>
                <a:spcPts val="900"/>
              </a:spcBef>
              <a:spcAft>
                <a:spcPts val="0"/>
              </a:spcAft>
              <a:buClr>
                <a:schemeClr val="dk1"/>
              </a:buClr>
              <a:buSzPts val="18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lt1"/>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49" name="Shape 49"/>
          <p:cNvSpPr txBox="1">
            <a:spLocks noGrp="1"/>
          </p:cNvSpPr>
          <p:nvPr>
            <p:ph type="body" idx="2"/>
          </p:nvPr>
        </p:nvSpPr>
        <p:spPr>
          <a:xfrm>
            <a:off x="498347" y="1183333"/>
            <a:ext cx="5922000" cy="525599"/>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900"/>
              </a:spcBef>
              <a:spcAft>
                <a:spcPts val="0"/>
              </a:spcAft>
              <a:buClr>
                <a:schemeClr val="dk1"/>
              </a:buClr>
              <a:buSzPts val="1400"/>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rtl="0">
              <a:lnSpc>
                <a:spcPct val="100000"/>
              </a:lnSpc>
              <a:spcBef>
                <a:spcPts val="90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rtl="0">
              <a:lnSpc>
                <a:spcPct val="100000"/>
              </a:lnSpc>
              <a:spcBef>
                <a:spcPts val="56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pic>
        <p:nvPicPr>
          <p:cNvPr id="50" name="Shape 50"/>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9988594" y="5798210"/>
            <a:ext cx="747442" cy="235197"/>
          </a:xfrm>
          <a:prstGeom prst="rect">
            <a:avLst/>
          </a:prstGeom>
          <a:noFill/>
          <a:ln>
            <a:noFill/>
          </a:ln>
        </p:spPr>
      </p:pic>
      <p:sp>
        <p:nvSpPr>
          <p:cNvPr id="51" name="Shape 51"/>
          <p:cNvSpPr txBox="1"/>
          <p:nvPr/>
        </p:nvSpPr>
        <p:spPr>
          <a:xfrm>
            <a:off x="9762253" y="5831285"/>
            <a:ext cx="321027" cy="161582"/>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accent4"/>
              </a:buClr>
              <a:buFont typeface="Trebuchet MS"/>
              <a:buNone/>
            </a:pPr>
            <a:fld id="{00000000-1234-1234-1234-123412341234}" type="slidenum">
              <a:rPr lang="en-US" sz="850" b="0" i="0" u="none" strike="noStrike" cap="none">
                <a:solidFill>
                  <a:schemeClr val="accent4"/>
                </a:solidFill>
                <a:latin typeface="Trebuchet MS"/>
                <a:ea typeface="Trebuchet MS"/>
                <a:cs typeface="Trebuchet MS"/>
                <a:sym typeface="Trebuchet MS"/>
              </a:rPr>
              <a:t>‹#›</a:t>
            </a:fld>
            <a:r>
              <a:rPr lang="en-US" sz="1050" b="0" i="0" u="none" strike="noStrike" cap="none">
                <a:solidFill>
                  <a:srgbClr val="12FEB6"/>
                </a:solidFill>
                <a:latin typeface="Questrial"/>
                <a:ea typeface="Questrial"/>
                <a:cs typeface="Questrial"/>
                <a:sym typeface="Questrial"/>
              </a:rPr>
              <a:t> </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Subtitle, and Content with CONFIDENTIAL">
  <p:cSld name="Title, Subtitle, and Content with CONFIDENTIAL">
    <p:spTree>
      <p:nvGrpSpPr>
        <p:cNvPr id="1" name="Shape 532"/>
        <p:cNvGrpSpPr/>
        <p:nvPr/>
      </p:nvGrpSpPr>
      <p:grpSpPr>
        <a:xfrm>
          <a:off x="0" y="0"/>
          <a:ext cx="0" cy="0"/>
          <a:chOff x="0" y="0"/>
          <a:chExt cx="0" cy="0"/>
        </a:xfrm>
      </p:grpSpPr>
      <p:sp>
        <p:nvSpPr>
          <p:cNvPr id="533" name="Shape 533"/>
          <p:cNvSpPr txBox="1">
            <a:spLocks noGrp="1"/>
          </p:cNvSpPr>
          <p:nvPr>
            <p:ph type="title"/>
          </p:nvPr>
        </p:nvSpPr>
        <p:spPr>
          <a:xfrm>
            <a:off x="498347" y="661225"/>
            <a:ext cx="9976102" cy="590929"/>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dk2"/>
              </a:buClr>
              <a:buSzPts val="1400"/>
              <a:buFont typeface="Trebuchet MS"/>
              <a:buNone/>
              <a:defRPr sz="36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9pPr>
          </a:lstStyle>
          <a:p>
            <a:endParaRPr/>
          </a:p>
        </p:txBody>
      </p:sp>
      <p:sp>
        <p:nvSpPr>
          <p:cNvPr id="534" name="Shape 534"/>
          <p:cNvSpPr txBox="1">
            <a:spLocks noGrp="1"/>
          </p:cNvSpPr>
          <p:nvPr>
            <p:ph type="body" idx="1"/>
          </p:nvPr>
        </p:nvSpPr>
        <p:spPr>
          <a:xfrm>
            <a:off x="516750" y="2103034"/>
            <a:ext cx="9948672" cy="3718925"/>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960"/>
              </a:spcBef>
              <a:spcAft>
                <a:spcPts val="0"/>
              </a:spcAft>
              <a:buClr>
                <a:schemeClr val="dk1"/>
              </a:buClr>
              <a:buSzPts val="1400"/>
              <a:buFont typeface="Trebuchet MS"/>
              <a:buNone/>
              <a:defRPr sz="2040" b="0" i="0" u="none" strike="noStrike" cap="none">
                <a:solidFill>
                  <a:schemeClr val="dk2"/>
                </a:solidFill>
                <a:latin typeface="Trebuchet MS"/>
                <a:ea typeface="Trebuchet MS"/>
                <a:cs typeface="Trebuchet MS"/>
                <a:sym typeface="Trebuchet MS"/>
              </a:defRPr>
            </a:lvl1pPr>
            <a:lvl2pPr marL="914400" marR="0" lvl="1" indent="-228600" algn="l" rtl="0">
              <a:lnSpc>
                <a:spcPct val="90000"/>
              </a:lnSpc>
              <a:spcBef>
                <a:spcPts val="960"/>
              </a:spcBef>
              <a:spcAft>
                <a:spcPts val="0"/>
              </a:spcAft>
              <a:buClr>
                <a:schemeClr val="dk1"/>
              </a:buClr>
              <a:buSzPts val="1400"/>
              <a:buFont typeface="Trebuchet MS"/>
              <a:buNone/>
              <a:defRPr sz="1800" b="0" i="0" u="none" strike="noStrike" cap="none">
                <a:solidFill>
                  <a:schemeClr val="dk2"/>
                </a:solidFill>
                <a:latin typeface="Trebuchet MS"/>
                <a:ea typeface="Trebuchet MS"/>
                <a:cs typeface="Trebuchet MS"/>
                <a:sym typeface="Trebuchet MS"/>
              </a:defRPr>
            </a:lvl2pPr>
            <a:lvl3pPr marL="1371600" marR="0" lvl="2" indent="-228600" algn="l" rtl="0">
              <a:lnSpc>
                <a:spcPct val="90000"/>
              </a:lnSpc>
              <a:spcBef>
                <a:spcPts val="960"/>
              </a:spcBef>
              <a:spcAft>
                <a:spcPts val="0"/>
              </a:spcAft>
              <a:buClr>
                <a:schemeClr val="dk1"/>
              </a:buClr>
              <a:buSzPts val="1400"/>
              <a:buFont typeface="Trebuchet MS"/>
              <a:buNone/>
              <a:defRPr sz="1560" b="0" i="0" u="none" strike="noStrike" cap="none">
                <a:solidFill>
                  <a:schemeClr val="dk2"/>
                </a:solidFill>
                <a:latin typeface="Trebuchet MS"/>
                <a:ea typeface="Trebuchet MS"/>
                <a:cs typeface="Trebuchet MS"/>
                <a:sym typeface="Trebuchet MS"/>
              </a:defRPr>
            </a:lvl3pPr>
            <a:lvl4pPr marL="1828800" marR="0" lvl="3" indent="-342900" algn="l" rtl="0">
              <a:lnSpc>
                <a:spcPct val="100000"/>
              </a:lnSpc>
              <a:spcBef>
                <a:spcPts val="960"/>
              </a:spcBef>
              <a:spcAft>
                <a:spcPts val="0"/>
              </a:spcAft>
              <a:buClr>
                <a:schemeClr val="dk1"/>
              </a:buClr>
              <a:buSzPts val="18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58139" algn="l" rtl="0">
              <a:lnSpc>
                <a:spcPct val="100000"/>
              </a:lnSpc>
              <a:spcBef>
                <a:spcPts val="360"/>
              </a:spcBef>
              <a:spcAft>
                <a:spcPts val="0"/>
              </a:spcAft>
              <a:buClr>
                <a:schemeClr val="dk1"/>
              </a:buClr>
              <a:buSzPts val="2040"/>
              <a:buFont typeface="Noto Sans Symbols"/>
              <a:buChar char="▪"/>
              <a:defRPr sz="2040" b="0" i="0" u="none" strike="noStrike" cap="none">
                <a:solidFill>
                  <a:schemeClr val="lt1"/>
                </a:solidFill>
                <a:latin typeface="Trebuchet MS"/>
                <a:ea typeface="Trebuchet MS"/>
                <a:cs typeface="Trebuchet MS"/>
                <a:sym typeface="Trebuchet MS"/>
              </a:defRPr>
            </a:lvl5pPr>
            <a:lvl6pPr marL="2743200" marR="0" lvl="5" indent="-358139" algn="l" rtl="0">
              <a:lnSpc>
                <a:spcPct val="100000"/>
              </a:lnSpc>
              <a:spcBef>
                <a:spcPts val="360"/>
              </a:spcBef>
              <a:spcAft>
                <a:spcPts val="0"/>
              </a:spcAft>
              <a:buClr>
                <a:schemeClr val="dk2"/>
              </a:buClr>
              <a:buSzPts val="2040"/>
              <a:buFont typeface="Trebuchet MS"/>
              <a:buChar char="»"/>
              <a:defRPr sz="2040" b="0" i="0" u="none" strike="noStrike" cap="none">
                <a:solidFill>
                  <a:schemeClr val="dk2"/>
                </a:solidFill>
                <a:latin typeface="Trebuchet MS"/>
                <a:ea typeface="Trebuchet MS"/>
                <a:cs typeface="Trebuchet MS"/>
                <a:sym typeface="Trebuchet MS"/>
              </a:defRPr>
            </a:lvl6pPr>
            <a:lvl7pPr marL="3200400" marR="0" lvl="6" indent="-358139" algn="l" rtl="0">
              <a:lnSpc>
                <a:spcPct val="100000"/>
              </a:lnSpc>
              <a:spcBef>
                <a:spcPts val="360"/>
              </a:spcBef>
              <a:spcAft>
                <a:spcPts val="0"/>
              </a:spcAft>
              <a:buClr>
                <a:schemeClr val="dk2"/>
              </a:buClr>
              <a:buSzPts val="2040"/>
              <a:buFont typeface="Trebuchet MS"/>
              <a:buChar char="»"/>
              <a:defRPr sz="2040" b="0" i="0" u="none" strike="noStrike" cap="none">
                <a:solidFill>
                  <a:schemeClr val="dk2"/>
                </a:solidFill>
                <a:latin typeface="Trebuchet MS"/>
                <a:ea typeface="Trebuchet MS"/>
                <a:cs typeface="Trebuchet MS"/>
                <a:sym typeface="Trebuchet MS"/>
              </a:defRPr>
            </a:lvl7pPr>
            <a:lvl8pPr marL="3657600" marR="0" lvl="7" indent="-358140" algn="l" rtl="0">
              <a:lnSpc>
                <a:spcPct val="100000"/>
              </a:lnSpc>
              <a:spcBef>
                <a:spcPts val="360"/>
              </a:spcBef>
              <a:spcAft>
                <a:spcPts val="0"/>
              </a:spcAft>
              <a:buClr>
                <a:schemeClr val="dk2"/>
              </a:buClr>
              <a:buSzPts val="2040"/>
              <a:buFont typeface="Trebuchet MS"/>
              <a:buChar char="»"/>
              <a:defRPr sz="2040" b="0" i="0" u="none" strike="noStrike" cap="none">
                <a:solidFill>
                  <a:schemeClr val="dk2"/>
                </a:solidFill>
                <a:latin typeface="Trebuchet MS"/>
                <a:ea typeface="Trebuchet MS"/>
                <a:cs typeface="Trebuchet MS"/>
                <a:sym typeface="Trebuchet MS"/>
              </a:defRPr>
            </a:lvl8pPr>
            <a:lvl9pPr marL="4114800" marR="0" lvl="8" indent="-358140" algn="l" rtl="0">
              <a:lnSpc>
                <a:spcPct val="100000"/>
              </a:lnSpc>
              <a:spcBef>
                <a:spcPts val="360"/>
              </a:spcBef>
              <a:spcAft>
                <a:spcPts val="0"/>
              </a:spcAft>
              <a:buClr>
                <a:schemeClr val="dk2"/>
              </a:buClr>
              <a:buSzPts val="2040"/>
              <a:buFont typeface="Trebuchet MS"/>
              <a:buChar char="»"/>
              <a:defRPr sz="2040" b="0" i="0" u="none" strike="noStrike" cap="none">
                <a:solidFill>
                  <a:schemeClr val="dk2"/>
                </a:solidFill>
                <a:latin typeface="Trebuchet MS"/>
                <a:ea typeface="Trebuchet MS"/>
                <a:cs typeface="Trebuchet MS"/>
                <a:sym typeface="Trebuchet MS"/>
              </a:defRPr>
            </a:lvl9pPr>
          </a:lstStyle>
          <a:p>
            <a:endParaRPr/>
          </a:p>
        </p:txBody>
      </p:sp>
      <p:sp>
        <p:nvSpPr>
          <p:cNvPr id="535" name="Shape 535"/>
          <p:cNvSpPr txBox="1">
            <a:spLocks noGrp="1"/>
          </p:cNvSpPr>
          <p:nvPr>
            <p:ph type="body" idx="2"/>
          </p:nvPr>
        </p:nvSpPr>
        <p:spPr>
          <a:xfrm>
            <a:off x="498347" y="1183331"/>
            <a:ext cx="9976102" cy="52546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960"/>
              </a:spcBef>
              <a:spcAft>
                <a:spcPts val="0"/>
              </a:spcAft>
              <a:buClr>
                <a:schemeClr val="dk1"/>
              </a:buClr>
              <a:buSzPts val="1400"/>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960"/>
              </a:spcBef>
              <a:spcAft>
                <a:spcPts val="0"/>
              </a:spcAft>
              <a:buClr>
                <a:schemeClr val="dk1"/>
              </a:buClr>
              <a:buSzPts val="1400"/>
              <a:buFont typeface="Trebuchet MS"/>
              <a:buNone/>
              <a:defRPr sz="2760"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960"/>
              </a:spcBef>
              <a:spcAft>
                <a:spcPts val="0"/>
              </a:spcAft>
              <a:buClr>
                <a:schemeClr val="dk1"/>
              </a:buClr>
              <a:buSzPts val="1400"/>
              <a:buFont typeface="Trebuchet MS"/>
              <a:buNone/>
              <a:defRPr sz="2760" b="0" i="0" u="none" strike="noStrike" cap="none">
                <a:solidFill>
                  <a:schemeClr val="lt2"/>
                </a:solidFill>
                <a:latin typeface="Trebuchet MS"/>
                <a:ea typeface="Trebuchet MS"/>
                <a:cs typeface="Trebuchet MS"/>
                <a:sym typeface="Trebuchet MS"/>
              </a:defRPr>
            </a:lvl3pPr>
            <a:lvl4pPr marL="1828800" marR="0" lvl="3" indent="-228600" algn="ctr" rtl="0">
              <a:lnSpc>
                <a:spcPct val="100000"/>
              </a:lnSpc>
              <a:spcBef>
                <a:spcPts val="960"/>
              </a:spcBef>
              <a:spcAft>
                <a:spcPts val="0"/>
              </a:spcAft>
              <a:buClr>
                <a:schemeClr val="lt2"/>
              </a:buClr>
              <a:buSzPts val="1700"/>
              <a:buFont typeface="Trebuchet MS"/>
              <a:buNone/>
              <a:defRPr sz="2760" b="0" i="0" u="none" strike="noStrike" cap="none">
                <a:solidFill>
                  <a:schemeClr val="lt2"/>
                </a:solidFill>
                <a:latin typeface="Trebuchet MS"/>
                <a:ea typeface="Trebuchet MS"/>
                <a:cs typeface="Trebuchet MS"/>
                <a:sym typeface="Trebuchet MS"/>
              </a:defRPr>
            </a:lvl4pPr>
            <a:lvl5pPr marL="2286000" marR="0" lvl="4" indent="-228600" algn="ctr" rtl="0">
              <a:lnSpc>
                <a:spcPct val="100000"/>
              </a:lnSpc>
              <a:spcBef>
                <a:spcPts val="600"/>
              </a:spcBef>
              <a:spcAft>
                <a:spcPts val="0"/>
              </a:spcAft>
              <a:buClr>
                <a:schemeClr val="lt2"/>
              </a:buClr>
              <a:buSzPts val="1700"/>
              <a:buFont typeface="Trebuchet MS"/>
              <a:buNone/>
              <a:defRPr sz="2760" b="0" i="0" u="none" strike="noStrike" cap="none">
                <a:solidFill>
                  <a:schemeClr val="lt2"/>
                </a:solidFill>
                <a:latin typeface="Trebuchet MS"/>
                <a:ea typeface="Trebuchet MS"/>
                <a:cs typeface="Trebuchet MS"/>
                <a:sym typeface="Trebuchet MS"/>
              </a:defRPr>
            </a:lvl5pPr>
            <a:lvl6pPr marL="2743200" marR="0" lvl="5" indent="-358139" algn="l" rtl="0">
              <a:lnSpc>
                <a:spcPct val="100000"/>
              </a:lnSpc>
              <a:spcBef>
                <a:spcPts val="360"/>
              </a:spcBef>
              <a:spcAft>
                <a:spcPts val="0"/>
              </a:spcAft>
              <a:buClr>
                <a:schemeClr val="dk2"/>
              </a:buClr>
              <a:buSzPts val="2040"/>
              <a:buFont typeface="Trebuchet MS"/>
              <a:buChar char="»"/>
              <a:defRPr sz="2040" b="0" i="0" u="none" strike="noStrike" cap="none">
                <a:solidFill>
                  <a:schemeClr val="dk2"/>
                </a:solidFill>
                <a:latin typeface="Trebuchet MS"/>
                <a:ea typeface="Trebuchet MS"/>
                <a:cs typeface="Trebuchet MS"/>
                <a:sym typeface="Trebuchet MS"/>
              </a:defRPr>
            </a:lvl6pPr>
            <a:lvl7pPr marL="3200400" marR="0" lvl="6" indent="-358139" algn="l" rtl="0">
              <a:lnSpc>
                <a:spcPct val="100000"/>
              </a:lnSpc>
              <a:spcBef>
                <a:spcPts val="360"/>
              </a:spcBef>
              <a:spcAft>
                <a:spcPts val="0"/>
              </a:spcAft>
              <a:buClr>
                <a:schemeClr val="dk2"/>
              </a:buClr>
              <a:buSzPts val="2040"/>
              <a:buFont typeface="Trebuchet MS"/>
              <a:buChar char="»"/>
              <a:defRPr sz="2040" b="0" i="0" u="none" strike="noStrike" cap="none">
                <a:solidFill>
                  <a:schemeClr val="dk2"/>
                </a:solidFill>
                <a:latin typeface="Trebuchet MS"/>
                <a:ea typeface="Trebuchet MS"/>
                <a:cs typeface="Trebuchet MS"/>
                <a:sym typeface="Trebuchet MS"/>
              </a:defRPr>
            </a:lvl7pPr>
            <a:lvl8pPr marL="3657600" marR="0" lvl="7" indent="-358140" algn="l" rtl="0">
              <a:lnSpc>
                <a:spcPct val="100000"/>
              </a:lnSpc>
              <a:spcBef>
                <a:spcPts val="360"/>
              </a:spcBef>
              <a:spcAft>
                <a:spcPts val="0"/>
              </a:spcAft>
              <a:buClr>
                <a:schemeClr val="dk2"/>
              </a:buClr>
              <a:buSzPts val="2040"/>
              <a:buFont typeface="Trebuchet MS"/>
              <a:buChar char="»"/>
              <a:defRPr sz="2040" b="0" i="0" u="none" strike="noStrike" cap="none">
                <a:solidFill>
                  <a:schemeClr val="dk2"/>
                </a:solidFill>
                <a:latin typeface="Trebuchet MS"/>
                <a:ea typeface="Trebuchet MS"/>
                <a:cs typeface="Trebuchet MS"/>
                <a:sym typeface="Trebuchet MS"/>
              </a:defRPr>
            </a:lvl8pPr>
            <a:lvl9pPr marL="4114800" marR="0" lvl="8" indent="-358140" algn="l" rtl="0">
              <a:lnSpc>
                <a:spcPct val="100000"/>
              </a:lnSpc>
              <a:spcBef>
                <a:spcPts val="360"/>
              </a:spcBef>
              <a:spcAft>
                <a:spcPts val="0"/>
              </a:spcAft>
              <a:buClr>
                <a:schemeClr val="dk2"/>
              </a:buClr>
              <a:buSzPts val="2040"/>
              <a:buFont typeface="Trebuchet MS"/>
              <a:buChar char="»"/>
              <a:defRPr sz="2040" b="0" i="0" u="none" strike="noStrike" cap="none">
                <a:solidFill>
                  <a:schemeClr val="dk2"/>
                </a:solidFill>
                <a:latin typeface="Trebuchet MS"/>
                <a:ea typeface="Trebuchet MS"/>
                <a:cs typeface="Trebuchet MS"/>
                <a:sym typeface="Trebuchet MS"/>
              </a:defRPr>
            </a:lvl9pPr>
          </a:lstStyle>
          <a:p>
            <a:endParaRPr/>
          </a:p>
        </p:txBody>
      </p:sp>
      <p:sp>
        <p:nvSpPr>
          <p:cNvPr id="536" name="Shape 536"/>
          <p:cNvSpPr/>
          <p:nvPr/>
        </p:nvSpPr>
        <p:spPr>
          <a:xfrm>
            <a:off x="7049727" y="5781715"/>
            <a:ext cx="2762866" cy="248141"/>
          </a:xfrm>
          <a:prstGeom prst="rect">
            <a:avLst/>
          </a:prstGeom>
          <a:noFill/>
          <a:ln>
            <a:noFill/>
          </a:ln>
        </p:spPr>
        <p:txBody>
          <a:bodyPr spcFirstLastPara="1" wrap="square" lIns="91425" tIns="45675" rIns="91425" bIns="45675" anchor="b" anchorCtr="0">
            <a:noAutofit/>
          </a:bodyPr>
          <a:lstStyle/>
          <a:p>
            <a:pPr marL="0" marR="0" lvl="0" indent="0" algn="r" rtl="0">
              <a:lnSpc>
                <a:spcPct val="90000"/>
              </a:lnSpc>
              <a:spcBef>
                <a:spcPts val="0"/>
              </a:spcBef>
              <a:spcAft>
                <a:spcPts val="0"/>
              </a:spcAft>
              <a:buClr>
                <a:schemeClr val="dk2"/>
              </a:buClr>
              <a:buFont typeface="Trebuchet MS"/>
              <a:buNone/>
            </a:pPr>
            <a:r>
              <a:rPr lang="en-US" sz="839" b="1" i="0" u="none" strike="noStrike" cap="none">
                <a:solidFill>
                  <a:schemeClr val="dk2"/>
                </a:solidFill>
                <a:latin typeface="Trebuchet MS"/>
                <a:ea typeface="Trebuchet MS"/>
                <a:cs typeface="Trebuchet MS"/>
                <a:sym typeface="Trebuchet MS"/>
              </a:rPr>
              <a:t>NVIDIA CONFIDENTIAL. DO NOT DISTRIBUTE.</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37"/>
        <p:cNvGrpSpPr/>
        <p:nvPr/>
      </p:nvGrpSpPr>
      <p:grpSpPr>
        <a:xfrm>
          <a:off x="0" y="0"/>
          <a:ext cx="0" cy="0"/>
          <a:chOff x="0" y="0"/>
          <a:chExt cx="0" cy="0"/>
        </a:xfrm>
      </p:grpSpPr>
      <p:sp>
        <p:nvSpPr>
          <p:cNvPr id="538" name="Shape 538"/>
          <p:cNvSpPr/>
          <p:nvPr/>
        </p:nvSpPr>
        <p:spPr>
          <a:xfrm>
            <a:off x="0" y="1"/>
            <a:ext cx="10972798" cy="6172199"/>
          </a:xfrm>
          <a:prstGeom prst="rect">
            <a:avLst/>
          </a:prstGeom>
          <a:solidFill>
            <a:schemeClr val="lt1"/>
          </a:solidFill>
          <a:ln>
            <a:noFill/>
          </a:ln>
        </p:spPr>
        <p:txBody>
          <a:bodyPr spcFirstLastPara="1" wrap="square" lIns="91425" tIns="45675" rIns="91425" bIns="45675"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539" name="Shape 539"/>
          <p:cNvSpPr txBox="1">
            <a:spLocks noGrp="1"/>
          </p:cNvSpPr>
          <p:nvPr>
            <p:ph type="title"/>
          </p:nvPr>
        </p:nvSpPr>
        <p:spPr>
          <a:xfrm>
            <a:off x="498347" y="661225"/>
            <a:ext cx="9976102" cy="590929"/>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dk2"/>
              </a:buClr>
              <a:buSzPts val="1400"/>
              <a:buFont typeface="Trebuchet MS"/>
              <a:buNone/>
              <a:defRPr sz="36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9pPr>
          </a:lstStyle>
          <a:p>
            <a:endParaRPr/>
          </a:p>
        </p:txBody>
      </p:sp>
      <p:pic>
        <p:nvPicPr>
          <p:cNvPr id="540" name="Shape 540"/>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10130817" y="5785419"/>
            <a:ext cx="580800" cy="206400"/>
          </a:xfrm>
          <a:prstGeom prst="rect">
            <a:avLst/>
          </a:prstGeom>
          <a:noFill/>
          <a:ln>
            <a:noFill/>
          </a:ln>
        </p:spPr>
      </p:pic>
      <p:sp>
        <p:nvSpPr>
          <p:cNvPr id="541" name="Shape 541"/>
          <p:cNvSpPr txBox="1"/>
          <p:nvPr/>
        </p:nvSpPr>
        <p:spPr>
          <a:xfrm>
            <a:off x="9762253" y="5831285"/>
            <a:ext cx="321027" cy="161582"/>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accent4"/>
              </a:buClr>
              <a:buFont typeface="Trebuchet MS"/>
              <a:buNone/>
            </a:pPr>
            <a:fld id="{00000000-1234-1234-1234-123412341234}" type="slidenum">
              <a:rPr lang="en-US" sz="850" b="0" i="0" u="none" strike="noStrike" cap="none">
                <a:solidFill>
                  <a:schemeClr val="accent4"/>
                </a:solidFill>
                <a:latin typeface="Trebuchet MS"/>
                <a:ea typeface="Trebuchet MS"/>
                <a:cs typeface="Trebuchet MS"/>
                <a:sym typeface="Trebuchet MS"/>
              </a:rPr>
              <a:t>‹#›</a:t>
            </a:fld>
            <a:r>
              <a:rPr lang="en-US" sz="1050" b="0" i="0" u="none" strike="noStrike" cap="none">
                <a:solidFill>
                  <a:srgbClr val="12FEB6"/>
                </a:solidFill>
                <a:latin typeface="Questrial"/>
                <a:ea typeface="Questrial"/>
                <a:cs typeface="Questrial"/>
                <a:sym typeface="Questrial"/>
              </a:rPr>
              <a:t>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ransition - Green">
  <p:cSld name="Transition - Green">
    <p:spTree>
      <p:nvGrpSpPr>
        <p:cNvPr id="1" name="Shape 542"/>
        <p:cNvGrpSpPr/>
        <p:nvPr/>
      </p:nvGrpSpPr>
      <p:grpSpPr>
        <a:xfrm>
          <a:off x="0" y="0"/>
          <a:ext cx="0" cy="0"/>
          <a:chOff x="0" y="0"/>
          <a:chExt cx="0" cy="0"/>
        </a:xfrm>
      </p:grpSpPr>
      <p:sp>
        <p:nvSpPr>
          <p:cNvPr id="543" name="Shape 543"/>
          <p:cNvSpPr/>
          <p:nvPr/>
        </p:nvSpPr>
        <p:spPr>
          <a:xfrm>
            <a:off x="0" y="1"/>
            <a:ext cx="10972798" cy="6172199"/>
          </a:xfrm>
          <a:prstGeom prst="rect">
            <a:avLst/>
          </a:prstGeom>
          <a:solidFill>
            <a:schemeClr val="lt2"/>
          </a:solidFill>
          <a:ln>
            <a:noFill/>
          </a:ln>
        </p:spPr>
        <p:txBody>
          <a:bodyPr spcFirstLastPara="1" wrap="square" lIns="91425" tIns="45675" rIns="91425" bIns="45675"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pic>
        <p:nvPicPr>
          <p:cNvPr id="544" name="Shape 544"/>
          <p:cNvPicPr preferRelativeResize="0"/>
          <p:nvPr/>
        </p:nvPicPr>
        <p:blipFill rotWithShape="1">
          <a:blip r:embed="rId2" cstate="email">
            <a:alphaModFix/>
            <a:extLst>
              <a:ext uri="{28A0092B-C50C-407E-A947-70E740481C1C}">
                <a14:useLocalDpi xmlns:a14="http://schemas.microsoft.com/office/drawing/2010/main"/>
              </a:ext>
            </a:extLst>
          </a:blip>
          <a:srcRect l="-12680" b="-5537"/>
          <a:stretch/>
        </p:blipFill>
        <p:spPr>
          <a:xfrm rot="10800000" flipH="1">
            <a:off x="0" y="1"/>
            <a:ext cx="10972798" cy="6172199"/>
          </a:xfrm>
          <a:prstGeom prst="rect">
            <a:avLst/>
          </a:prstGeom>
          <a:noFill/>
          <a:ln>
            <a:noFill/>
          </a:ln>
        </p:spPr>
      </p:pic>
      <p:sp>
        <p:nvSpPr>
          <p:cNvPr id="545" name="Shape 545"/>
          <p:cNvSpPr/>
          <p:nvPr/>
        </p:nvSpPr>
        <p:spPr>
          <a:xfrm>
            <a:off x="0" y="1"/>
            <a:ext cx="10972798" cy="6172199"/>
          </a:xfrm>
          <a:prstGeom prst="rect">
            <a:avLst/>
          </a:prstGeom>
          <a:gradFill>
            <a:gsLst>
              <a:gs pos="0">
                <a:schemeClr val="lt2"/>
              </a:gs>
              <a:gs pos="40000">
                <a:schemeClr val="lt2"/>
              </a:gs>
              <a:gs pos="100000">
                <a:srgbClr val="76B900">
                  <a:alpha val="0"/>
                </a:srgbClr>
              </a:gs>
            </a:gsLst>
            <a:lin ang="3000000" scaled="0"/>
          </a:gradFill>
          <a:ln>
            <a:noFill/>
          </a:ln>
        </p:spPr>
        <p:txBody>
          <a:bodyPr spcFirstLastPara="1" wrap="square" lIns="91425" tIns="45675" rIns="91425" bIns="45675"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546" name="Shape 546"/>
          <p:cNvSpPr/>
          <p:nvPr/>
        </p:nvSpPr>
        <p:spPr>
          <a:xfrm>
            <a:off x="0" y="1"/>
            <a:ext cx="10972798" cy="6172199"/>
          </a:xfrm>
          <a:prstGeom prst="rect">
            <a:avLst/>
          </a:prstGeom>
          <a:gradFill>
            <a:gsLst>
              <a:gs pos="0">
                <a:schemeClr val="lt2"/>
              </a:gs>
              <a:gs pos="100000">
                <a:srgbClr val="76B900">
                  <a:alpha val="29019"/>
                </a:srgbClr>
              </a:gs>
            </a:gsLst>
            <a:lin ang="5400000" scaled="0"/>
          </a:gradFill>
          <a:ln>
            <a:noFill/>
          </a:ln>
        </p:spPr>
        <p:txBody>
          <a:bodyPr spcFirstLastPara="1" wrap="square" lIns="91425" tIns="45675" rIns="91425" bIns="45675"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547" name="Shape 547"/>
          <p:cNvSpPr txBox="1">
            <a:spLocks noGrp="1"/>
          </p:cNvSpPr>
          <p:nvPr>
            <p:ph type="title"/>
          </p:nvPr>
        </p:nvSpPr>
        <p:spPr>
          <a:xfrm>
            <a:off x="498347" y="2790634"/>
            <a:ext cx="9976102" cy="590929"/>
          </a:xfrm>
          <a:prstGeom prst="rect">
            <a:avLst/>
          </a:prstGeom>
          <a:no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chemeClr val="lt1"/>
              </a:buClr>
              <a:buSzPts val="1400"/>
              <a:buFont typeface="Trebuchet MS"/>
              <a:buNone/>
              <a:defRPr sz="3600" b="1" i="0" u="none" strike="noStrike" cap="none">
                <a:solidFill>
                  <a:schemeClr val="lt1"/>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Subtitle, and Two Content">
  <p:cSld name="Title, Subtitle, and Two Content">
    <p:spTree>
      <p:nvGrpSpPr>
        <p:cNvPr id="1" name="Shape 548"/>
        <p:cNvGrpSpPr/>
        <p:nvPr/>
      </p:nvGrpSpPr>
      <p:grpSpPr>
        <a:xfrm>
          <a:off x="0" y="0"/>
          <a:ext cx="0" cy="0"/>
          <a:chOff x="0" y="0"/>
          <a:chExt cx="0" cy="0"/>
        </a:xfrm>
      </p:grpSpPr>
      <p:sp>
        <p:nvSpPr>
          <p:cNvPr id="549" name="Shape 549"/>
          <p:cNvSpPr txBox="1">
            <a:spLocks noGrp="1"/>
          </p:cNvSpPr>
          <p:nvPr>
            <p:ph type="title"/>
          </p:nvPr>
        </p:nvSpPr>
        <p:spPr>
          <a:xfrm>
            <a:off x="498347" y="654352"/>
            <a:ext cx="9976102" cy="590929"/>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dk2"/>
              </a:buClr>
              <a:buSzPts val="1400"/>
              <a:buFont typeface="Trebuchet MS"/>
              <a:buNone/>
              <a:defRPr sz="36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9pPr>
          </a:lstStyle>
          <a:p>
            <a:endParaRPr/>
          </a:p>
        </p:txBody>
      </p:sp>
      <p:sp>
        <p:nvSpPr>
          <p:cNvPr id="550" name="Shape 550"/>
          <p:cNvSpPr txBox="1">
            <a:spLocks noGrp="1"/>
          </p:cNvSpPr>
          <p:nvPr>
            <p:ph type="body" idx="1"/>
          </p:nvPr>
        </p:nvSpPr>
        <p:spPr>
          <a:xfrm>
            <a:off x="498347" y="2111660"/>
            <a:ext cx="4945062" cy="3693520"/>
          </a:xfrm>
          <a:prstGeom prst="rect">
            <a:avLst/>
          </a:prstGeom>
          <a:noFill/>
          <a:ln>
            <a:noFill/>
          </a:ln>
        </p:spPr>
        <p:txBody>
          <a:bodyPr spcFirstLastPara="1" wrap="square" lIns="91425" tIns="91425" rIns="91425" bIns="91425" anchor="t" anchorCtr="0"/>
          <a:lstStyle>
            <a:lvl1pPr marL="457200" marR="0" lvl="0" indent="-381000" algn="l" rtl="0">
              <a:lnSpc>
                <a:spcPct val="90000"/>
              </a:lnSpc>
              <a:spcBef>
                <a:spcPts val="960"/>
              </a:spcBef>
              <a:spcAft>
                <a:spcPts val="0"/>
              </a:spcAft>
              <a:buClr>
                <a:schemeClr val="dk1"/>
              </a:buClr>
              <a:buSzPts val="2400"/>
              <a:buFont typeface="Trebuchet MS"/>
              <a:buChar char="•"/>
              <a:defRPr sz="2400" b="0" i="0" u="none" strike="noStrike" cap="none">
                <a:solidFill>
                  <a:schemeClr val="dk2"/>
                </a:solidFill>
                <a:latin typeface="Trebuchet MS"/>
                <a:ea typeface="Trebuchet MS"/>
                <a:cs typeface="Trebuchet MS"/>
                <a:sym typeface="Trebuchet MS"/>
              </a:defRPr>
            </a:lvl1pPr>
            <a:lvl2pPr marL="914400" marR="0" lvl="1" indent="-358140" algn="l" rtl="0">
              <a:lnSpc>
                <a:spcPct val="90000"/>
              </a:lnSpc>
              <a:spcBef>
                <a:spcPts val="960"/>
              </a:spcBef>
              <a:spcAft>
                <a:spcPts val="0"/>
              </a:spcAft>
              <a:buClr>
                <a:schemeClr val="dk1"/>
              </a:buClr>
              <a:buSzPts val="2040"/>
              <a:buFont typeface="Trebuchet MS"/>
              <a:buChar char="•"/>
              <a:defRPr sz="2040" b="0" i="0" u="none" strike="noStrike" cap="none">
                <a:solidFill>
                  <a:schemeClr val="dk2"/>
                </a:solidFill>
                <a:latin typeface="Trebuchet MS"/>
                <a:ea typeface="Trebuchet MS"/>
                <a:cs typeface="Trebuchet MS"/>
                <a:sym typeface="Trebuchet MS"/>
              </a:defRPr>
            </a:lvl2pPr>
            <a:lvl3pPr marL="1371600" marR="0" lvl="2" indent="-342900" algn="l" rtl="0">
              <a:lnSpc>
                <a:spcPct val="90000"/>
              </a:lnSpc>
              <a:spcBef>
                <a:spcPts val="960"/>
              </a:spcBef>
              <a:spcAft>
                <a:spcPts val="0"/>
              </a:spcAft>
              <a:buClr>
                <a:schemeClr val="dk1"/>
              </a:buClr>
              <a:buSzPts val="1800"/>
              <a:buFont typeface="Trebuchet MS"/>
              <a:buChar char="•"/>
              <a:defRPr sz="1800" b="0" i="0" u="none" strike="noStrike" cap="none">
                <a:solidFill>
                  <a:schemeClr val="dk2"/>
                </a:solidFill>
                <a:latin typeface="Trebuchet MS"/>
                <a:ea typeface="Trebuchet MS"/>
                <a:cs typeface="Trebuchet MS"/>
                <a:sym typeface="Trebuchet MS"/>
              </a:defRPr>
            </a:lvl3pPr>
            <a:lvl4pPr marL="1828800" marR="0" lvl="3" indent="-342900" algn="l" rtl="0">
              <a:lnSpc>
                <a:spcPct val="100000"/>
              </a:lnSpc>
              <a:spcBef>
                <a:spcPts val="960"/>
              </a:spcBef>
              <a:spcAft>
                <a:spcPts val="0"/>
              </a:spcAft>
              <a:buClr>
                <a:schemeClr val="lt1"/>
              </a:buClr>
              <a:buSzPts val="18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42900" algn="l" rtl="0">
              <a:lnSpc>
                <a:spcPct val="100000"/>
              </a:lnSpc>
              <a:spcBef>
                <a:spcPts val="360"/>
              </a:spcBef>
              <a:spcAft>
                <a:spcPts val="0"/>
              </a:spcAft>
              <a:buClr>
                <a:schemeClr val="lt1"/>
              </a:buClr>
              <a:buSzPts val="1800"/>
              <a:buFont typeface="Noto Sans Symbols"/>
              <a:buChar char="▪"/>
              <a:defRPr sz="1800" b="0" i="0" u="none" strike="noStrike" cap="none">
                <a:solidFill>
                  <a:schemeClr val="lt1"/>
                </a:solidFill>
                <a:latin typeface="Trebuchet MS"/>
                <a:ea typeface="Trebuchet MS"/>
                <a:cs typeface="Trebuchet MS"/>
                <a:sym typeface="Trebuchet MS"/>
              </a:defRPr>
            </a:lvl5pPr>
            <a:lvl6pPr marL="2743200" marR="0" lvl="5" indent="-342900" algn="l" rtl="0">
              <a:lnSpc>
                <a:spcPct val="100000"/>
              </a:lnSpc>
              <a:spcBef>
                <a:spcPts val="36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6pPr>
            <a:lvl7pPr marL="3200400" marR="0" lvl="6" indent="-342900" algn="l" rtl="0">
              <a:lnSpc>
                <a:spcPct val="100000"/>
              </a:lnSpc>
              <a:spcBef>
                <a:spcPts val="36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7pPr>
            <a:lvl8pPr marL="3657600" marR="0" lvl="7" indent="-342900" algn="l" rtl="0">
              <a:lnSpc>
                <a:spcPct val="100000"/>
              </a:lnSpc>
              <a:spcBef>
                <a:spcPts val="36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8pPr>
            <a:lvl9pPr marL="4114800" marR="0" lvl="8" indent="-342900" algn="l" rtl="0">
              <a:lnSpc>
                <a:spcPct val="100000"/>
              </a:lnSpc>
              <a:spcBef>
                <a:spcPts val="36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9pPr>
          </a:lstStyle>
          <a:p>
            <a:endParaRPr/>
          </a:p>
        </p:txBody>
      </p:sp>
      <p:sp>
        <p:nvSpPr>
          <p:cNvPr id="551" name="Shape 551"/>
          <p:cNvSpPr txBox="1">
            <a:spLocks noGrp="1"/>
          </p:cNvSpPr>
          <p:nvPr>
            <p:ph type="body" idx="2"/>
          </p:nvPr>
        </p:nvSpPr>
        <p:spPr>
          <a:xfrm>
            <a:off x="5529388" y="2111660"/>
            <a:ext cx="4945062" cy="3693520"/>
          </a:xfrm>
          <a:prstGeom prst="rect">
            <a:avLst/>
          </a:prstGeom>
          <a:noFill/>
          <a:ln>
            <a:noFill/>
          </a:ln>
        </p:spPr>
        <p:txBody>
          <a:bodyPr spcFirstLastPara="1" wrap="square" lIns="91425" tIns="91425" rIns="91425" bIns="91425" anchor="t" anchorCtr="0"/>
          <a:lstStyle>
            <a:lvl1pPr marL="457200" marR="0" lvl="0" indent="-381000" algn="l" rtl="0">
              <a:lnSpc>
                <a:spcPct val="90000"/>
              </a:lnSpc>
              <a:spcBef>
                <a:spcPts val="960"/>
              </a:spcBef>
              <a:spcAft>
                <a:spcPts val="0"/>
              </a:spcAft>
              <a:buClr>
                <a:schemeClr val="dk1"/>
              </a:buClr>
              <a:buSzPts val="2400"/>
              <a:buFont typeface="Trebuchet MS"/>
              <a:buChar char="•"/>
              <a:defRPr sz="2400" b="0" i="0" u="none" strike="noStrike" cap="none">
                <a:solidFill>
                  <a:schemeClr val="dk2"/>
                </a:solidFill>
                <a:latin typeface="Trebuchet MS"/>
                <a:ea typeface="Trebuchet MS"/>
                <a:cs typeface="Trebuchet MS"/>
                <a:sym typeface="Trebuchet MS"/>
              </a:defRPr>
            </a:lvl1pPr>
            <a:lvl2pPr marL="914400" marR="0" lvl="1" indent="-358140" algn="l" rtl="0">
              <a:lnSpc>
                <a:spcPct val="90000"/>
              </a:lnSpc>
              <a:spcBef>
                <a:spcPts val="960"/>
              </a:spcBef>
              <a:spcAft>
                <a:spcPts val="0"/>
              </a:spcAft>
              <a:buClr>
                <a:schemeClr val="dk1"/>
              </a:buClr>
              <a:buSzPts val="2040"/>
              <a:buFont typeface="Trebuchet MS"/>
              <a:buChar char="•"/>
              <a:defRPr sz="2040" b="0" i="0" u="none" strike="noStrike" cap="none">
                <a:solidFill>
                  <a:schemeClr val="dk2"/>
                </a:solidFill>
                <a:latin typeface="Trebuchet MS"/>
                <a:ea typeface="Trebuchet MS"/>
                <a:cs typeface="Trebuchet MS"/>
                <a:sym typeface="Trebuchet MS"/>
              </a:defRPr>
            </a:lvl2pPr>
            <a:lvl3pPr marL="1371600" marR="0" lvl="2" indent="-342900" algn="l" rtl="0">
              <a:lnSpc>
                <a:spcPct val="90000"/>
              </a:lnSpc>
              <a:spcBef>
                <a:spcPts val="960"/>
              </a:spcBef>
              <a:spcAft>
                <a:spcPts val="0"/>
              </a:spcAft>
              <a:buClr>
                <a:schemeClr val="dk1"/>
              </a:buClr>
              <a:buSzPts val="1800"/>
              <a:buFont typeface="Trebuchet MS"/>
              <a:buChar char="•"/>
              <a:defRPr sz="1800" b="0" i="0" u="none" strike="noStrike" cap="none">
                <a:solidFill>
                  <a:schemeClr val="dk2"/>
                </a:solidFill>
                <a:latin typeface="Trebuchet MS"/>
                <a:ea typeface="Trebuchet MS"/>
                <a:cs typeface="Trebuchet MS"/>
                <a:sym typeface="Trebuchet MS"/>
              </a:defRPr>
            </a:lvl3pPr>
            <a:lvl4pPr marL="1828800" marR="0" lvl="3" indent="-342900" algn="l" rtl="0">
              <a:lnSpc>
                <a:spcPct val="100000"/>
              </a:lnSpc>
              <a:spcBef>
                <a:spcPts val="960"/>
              </a:spcBef>
              <a:spcAft>
                <a:spcPts val="0"/>
              </a:spcAft>
              <a:buClr>
                <a:schemeClr val="lt1"/>
              </a:buClr>
              <a:buSzPts val="18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42900" algn="l" rtl="0">
              <a:lnSpc>
                <a:spcPct val="100000"/>
              </a:lnSpc>
              <a:spcBef>
                <a:spcPts val="360"/>
              </a:spcBef>
              <a:spcAft>
                <a:spcPts val="0"/>
              </a:spcAft>
              <a:buClr>
                <a:schemeClr val="lt1"/>
              </a:buClr>
              <a:buSzPts val="1800"/>
              <a:buFont typeface="Noto Sans Symbols"/>
              <a:buChar char="▪"/>
              <a:defRPr sz="1800" b="0" i="0" u="none" strike="noStrike" cap="none">
                <a:solidFill>
                  <a:schemeClr val="lt1"/>
                </a:solidFill>
                <a:latin typeface="Trebuchet MS"/>
                <a:ea typeface="Trebuchet MS"/>
                <a:cs typeface="Trebuchet MS"/>
                <a:sym typeface="Trebuchet MS"/>
              </a:defRPr>
            </a:lvl5pPr>
            <a:lvl6pPr marL="2743200" marR="0" lvl="5" indent="-342900" algn="l" rtl="0">
              <a:lnSpc>
                <a:spcPct val="100000"/>
              </a:lnSpc>
              <a:spcBef>
                <a:spcPts val="36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6pPr>
            <a:lvl7pPr marL="3200400" marR="0" lvl="6" indent="-342900" algn="l" rtl="0">
              <a:lnSpc>
                <a:spcPct val="100000"/>
              </a:lnSpc>
              <a:spcBef>
                <a:spcPts val="36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7pPr>
            <a:lvl8pPr marL="3657600" marR="0" lvl="7" indent="-342900" algn="l" rtl="0">
              <a:lnSpc>
                <a:spcPct val="100000"/>
              </a:lnSpc>
              <a:spcBef>
                <a:spcPts val="36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8pPr>
            <a:lvl9pPr marL="4114800" marR="0" lvl="8" indent="-342900" algn="l" rtl="0">
              <a:lnSpc>
                <a:spcPct val="100000"/>
              </a:lnSpc>
              <a:spcBef>
                <a:spcPts val="36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9pPr>
          </a:lstStyle>
          <a:p>
            <a:endParaRPr/>
          </a:p>
        </p:txBody>
      </p:sp>
      <p:sp>
        <p:nvSpPr>
          <p:cNvPr id="552" name="Shape 552"/>
          <p:cNvSpPr txBox="1">
            <a:spLocks noGrp="1"/>
          </p:cNvSpPr>
          <p:nvPr>
            <p:ph type="body" idx="3"/>
          </p:nvPr>
        </p:nvSpPr>
        <p:spPr>
          <a:xfrm>
            <a:off x="498347" y="1180567"/>
            <a:ext cx="9976102" cy="52546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960"/>
              </a:spcBef>
              <a:spcAft>
                <a:spcPts val="0"/>
              </a:spcAft>
              <a:buClr>
                <a:schemeClr val="dk1"/>
              </a:buClr>
              <a:buSzPts val="1400"/>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960"/>
              </a:spcBef>
              <a:spcAft>
                <a:spcPts val="0"/>
              </a:spcAft>
              <a:buClr>
                <a:schemeClr val="dk1"/>
              </a:buClr>
              <a:buSzPts val="1400"/>
              <a:buFont typeface="Trebuchet MS"/>
              <a:buNone/>
              <a:defRPr sz="2760"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960"/>
              </a:spcBef>
              <a:spcAft>
                <a:spcPts val="0"/>
              </a:spcAft>
              <a:buClr>
                <a:schemeClr val="dk1"/>
              </a:buClr>
              <a:buSzPts val="1400"/>
              <a:buFont typeface="Trebuchet MS"/>
              <a:buNone/>
              <a:defRPr sz="2760" b="0" i="0" u="none" strike="noStrike" cap="none">
                <a:solidFill>
                  <a:schemeClr val="lt2"/>
                </a:solidFill>
                <a:latin typeface="Trebuchet MS"/>
                <a:ea typeface="Trebuchet MS"/>
                <a:cs typeface="Trebuchet MS"/>
                <a:sym typeface="Trebuchet MS"/>
              </a:defRPr>
            </a:lvl3pPr>
            <a:lvl4pPr marL="1828800" marR="0" lvl="3" indent="-228600" algn="ctr" rtl="0">
              <a:lnSpc>
                <a:spcPct val="100000"/>
              </a:lnSpc>
              <a:spcBef>
                <a:spcPts val="960"/>
              </a:spcBef>
              <a:spcAft>
                <a:spcPts val="0"/>
              </a:spcAft>
              <a:buClr>
                <a:schemeClr val="lt2"/>
              </a:buClr>
              <a:buSzPts val="1700"/>
              <a:buFont typeface="Trebuchet MS"/>
              <a:buNone/>
              <a:defRPr sz="2760" b="0" i="0" u="none" strike="noStrike" cap="none">
                <a:solidFill>
                  <a:schemeClr val="lt2"/>
                </a:solidFill>
                <a:latin typeface="Trebuchet MS"/>
                <a:ea typeface="Trebuchet MS"/>
                <a:cs typeface="Trebuchet MS"/>
                <a:sym typeface="Trebuchet MS"/>
              </a:defRPr>
            </a:lvl4pPr>
            <a:lvl5pPr marL="2286000" marR="0" lvl="4" indent="-228600" algn="ctr" rtl="0">
              <a:lnSpc>
                <a:spcPct val="100000"/>
              </a:lnSpc>
              <a:spcBef>
                <a:spcPts val="600"/>
              </a:spcBef>
              <a:spcAft>
                <a:spcPts val="0"/>
              </a:spcAft>
              <a:buClr>
                <a:schemeClr val="lt2"/>
              </a:buClr>
              <a:buSzPts val="1700"/>
              <a:buFont typeface="Trebuchet MS"/>
              <a:buNone/>
              <a:defRPr sz="2760" b="0" i="0" u="none" strike="noStrike" cap="none">
                <a:solidFill>
                  <a:schemeClr val="lt2"/>
                </a:solidFill>
                <a:latin typeface="Trebuchet MS"/>
                <a:ea typeface="Trebuchet MS"/>
                <a:cs typeface="Trebuchet MS"/>
                <a:sym typeface="Trebuchet MS"/>
              </a:defRPr>
            </a:lvl5pPr>
            <a:lvl6pPr marL="2743200" marR="0" lvl="5" indent="-358139" algn="l" rtl="0">
              <a:lnSpc>
                <a:spcPct val="100000"/>
              </a:lnSpc>
              <a:spcBef>
                <a:spcPts val="360"/>
              </a:spcBef>
              <a:spcAft>
                <a:spcPts val="0"/>
              </a:spcAft>
              <a:buClr>
                <a:schemeClr val="dk2"/>
              </a:buClr>
              <a:buSzPts val="2040"/>
              <a:buFont typeface="Trebuchet MS"/>
              <a:buChar char="»"/>
              <a:defRPr sz="2040" b="0" i="0" u="none" strike="noStrike" cap="none">
                <a:solidFill>
                  <a:schemeClr val="dk2"/>
                </a:solidFill>
                <a:latin typeface="Trebuchet MS"/>
                <a:ea typeface="Trebuchet MS"/>
                <a:cs typeface="Trebuchet MS"/>
                <a:sym typeface="Trebuchet MS"/>
              </a:defRPr>
            </a:lvl6pPr>
            <a:lvl7pPr marL="3200400" marR="0" lvl="6" indent="-358139" algn="l" rtl="0">
              <a:lnSpc>
                <a:spcPct val="100000"/>
              </a:lnSpc>
              <a:spcBef>
                <a:spcPts val="360"/>
              </a:spcBef>
              <a:spcAft>
                <a:spcPts val="0"/>
              </a:spcAft>
              <a:buClr>
                <a:schemeClr val="dk2"/>
              </a:buClr>
              <a:buSzPts val="2040"/>
              <a:buFont typeface="Trebuchet MS"/>
              <a:buChar char="»"/>
              <a:defRPr sz="2040" b="0" i="0" u="none" strike="noStrike" cap="none">
                <a:solidFill>
                  <a:schemeClr val="dk2"/>
                </a:solidFill>
                <a:latin typeface="Trebuchet MS"/>
                <a:ea typeface="Trebuchet MS"/>
                <a:cs typeface="Trebuchet MS"/>
                <a:sym typeface="Trebuchet MS"/>
              </a:defRPr>
            </a:lvl7pPr>
            <a:lvl8pPr marL="3657600" marR="0" lvl="7" indent="-358140" algn="l" rtl="0">
              <a:lnSpc>
                <a:spcPct val="100000"/>
              </a:lnSpc>
              <a:spcBef>
                <a:spcPts val="360"/>
              </a:spcBef>
              <a:spcAft>
                <a:spcPts val="0"/>
              </a:spcAft>
              <a:buClr>
                <a:schemeClr val="dk2"/>
              </a:buClr>
              <a:buSzPts val="2040"/>
              <a:buFont typeface="Trebuchet MS"/>
              <a:buChar char="»"/>
              <a:defRPr sz="2040" b="0" i="0" u="none" strike="noStrike" cap="none">
                <a:solidFill>
                  <a:schemeClr val="dk2"/>
                </a:solidFill>
                <a:latin typeface="Trebuchet MS"/>
                <a:ea typeface="Trebuchet MS"/>
                <a:cs typeface="Trebuchet MS"/>
                <a:sym typeface="Trebuchet MS"/>
              </a:defRPr>
            </a:lvl8pPr>
            <a:lvl9pPr marL="4114800" marR="0" lvl="8" indent="-358140" algn="l" rtl="0">
              <a:lnSpc>
                <a:spcPct val="100000"/>
              </a:lnSpc>
              <a:spcBef>
                <a:spcPts val="360"/>
              </a:spcBef>
              <a:spcAft>
                <a:spcPts val="0"/>
              </a:spcAft>
              <a:buClr>
                <a:schemeClr val="dk2"/>
              </a:buClr>
              <a:buSzPts val="2040"/>
              <a:buFont typeface="Trebuchet MS"/>
              <a:buChar char="»"/>
              <a:defRPr sz="2040" b="0" i="0" u="none" strike="noStrike" cap="none">
                <a:solidFill>
                  <a:schemeClr val="dk2"/>
                </a:solidFill>
                <a:latin typeface="Trebuchet MS"/>
                <a:ea typeface="Trebuchet MS"/>
                <a:cs typeface="Trebuchet MS"/>
                <a:sym typeface="Trebuchet MS"/>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Video" type="titleOnly">
  <p:cSld name="TITLE_ONLY">
    <p:spTree>
      <p:nvGrpSpPr>
        <p:cNvPr id="1" name="Shape 553"/>
        <p:cNvGrpSpPr/>
        <p:nvPr/>
      </p:nvGrpSpPr>
      <p:grpSpPr>
        <a:xfrm>
          <a:off x="0" y="0"/>
          <a:ext cx="0" cy="0"/>
          <a:chOff x="0" y="0"/>
          <a:chExt cx="0" cy="0"/>
        </a:xfrm>
      </p:grpSpPr>
      <p:sp>
        <p:nvSpPr>
          <p:cNvPr id="554" name="Shape 554"/>
          <p:cNvSpPr/>
          <p:nvPr/>
        </p:nvSpPr>
        <p:spPr>
          <a:xfrm>
            <a:off x="0" y="1"/>
            <a:ext cx="10972798" cy="6172199"/>
          </a:xfrm>
          <a:prstGeom prst="rect">
            <a:avLst/>
          </a:prstGeom>
          <a:solidFill>
            <a:schemeClr val="lt1"/>
          </a:solidFill>
          <a:ln>
            <a:noFill/>
          </a:ln>
        </p:spPr>
        <p:txBody>
          <a:bodyPr spcFirstLastPara="1" wrap="square" lIns="91425" tIns="45675" rIns="91425" bIns="45675"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555" name="Shape 555"/>
          <p:cNvSpPr txBox="1">
            <a:spLocks noGrp="1"/>
          </p:cNvSpPr>
          <p:nvPr>
            <p:ph type="title"/>
          </p:nvPr>
        </p:nvSpPr>
        <p:spPr>
          <a:xfrm>
            <a:off x="1553495" y="5352631"/>
            <a:ext cx="7865806" cy="36933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2"/>
              </a:buClr>
              <a:buSzPts val="1400"/>
              <a:buFont typeface="Trebuchet MS"/>
              <a:buNone/>
              <a:defRPr sz="204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9pPr>
          </a:lstStyle>
          <a:p>
            <a:endParaRPr/>
          </a:p>
        </p:txBody>
      </p:sp>
      <p:pic>
        <p:nvPicPr>
          <p:cNvPr id="556" name="Shape 556"/>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1713271" y="5142126"/>
            <a:ext cx="7546256" cy="104086"/>
          </a:xfrm>
          <a:prstGeom prst="rect">
            <a:avLst/>
          </a:prstGeom>
          <a:noFill/>
          <a:ln>
            <a:noFill/>
          </a:ln>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EMO Placeholder">
  <p:cSld name="DEMO Placeholder">
    <p:spTree>
      <p:nvGrpSpPr>
        <p:cNvPr id="1" name="Shape 557"/>
        <p:cNvGrpSpPr/>
        <p:nvPr/>
      </p:nvGrpSpPr>
      <p:grpSpPr>
        <a:xfrm>
          <a:off x="0" y="0"/>
          <a:ext cx="0" cy="0"/>
          <a:chOff x="0" y="0"/>
          <a:chExt cx="0" cy="0"/>
        </a:xfrm>
      </p:grpSpPr>
      <p:sp>
        <p:nvSpPr>
          <p:cNvPr id="558" name="Shape 558"/>
          <p:cNvSpPr/>
          <p:nvPr/>
        </p:nvSpPr>
        <p:spPr>
          <a:xfrm>
            <a:off x="0" y="1"/>
            <a:ext cx="10972798" cy="6172199"/>
          </a:xfrm>
          <a:prstGeom prst="rect">
            <a:avLst/>
          </a:prstGeom>
          <a:solidFill>
            <a:schemeClr val="lt1"/>
          </a:solidFill>
          <a:ln>
            <a:noFill/>
          </a:ln>
        </p:spPr>
        <p:txBody>
          <a:bodyPr spcFirstLastPara="1" wrap="square" lIns="91425" tIns="45675" rIns="91425" bIns="45675"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559" name="Shape 559"/>
          <p:cNvSpPr txBox="1">
            <a:spLocks noGrp="1"/>
          </p:cNvSpPr>
          <p:nvPr>
            <p:ph type="title"/>
          </p:nvPr>
        </p:nvSpPr>
        <p:spPr>
          <a:xfrm>
            <a:off x="498347" y="5169473"/>
            <a:ext cx="9976102" cy="53553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lt1"/>
              </a:buClr>
              <a:buSzPts val="1400"/>
              <a:buFont typeface="Trebuchet MS"/>
              <a:buNone/>
              <a:defRPr sz="3240" b="1" i="0" u="none" strike="noStrike" cap="none">
                <a:solidFill>
                  <a:schemeClr val="lt1"/>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40" b="1" i="0" u="none" strike="noStrike" cap="none">
                <a:solidFill>
                  <a:srgbClr val="73B900"/>
                </a:solidFill>
                <a:latin typeface="Arial"/>
                <a:ea typeface="Arial"/>
                <a:cs typeface="Arial"/>
                <a:sym typeface="Arial"/>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Quote and Segue">
  <p:cSld name="Quote and Segue">
    <p:spTree>
      <p:nvGrpSpPr>
        <p:cNvPr id="1" name="Shape 560"/>
        <p:cNvGrpSpPr/>
        <p:nvPr/>
      </p:nvGrpSpPr>
      <p:grpSpPr>
        <a:xfrm>
          <a:off x="0" y="0"/>
          <a:ext cx="0" cy="0"/>
          <a:chOff x="0" y="0"/>
          <a:chExt cx="0" cy="0"/>
        </a:xfrm>
      </p:grpSpPr>
      <p:sp>
        <p:nvSpPr>
          <p:cNvPr id="561" name="Shape 561"/>
          <p:cNvSpPr/>
          <p:nvPr/>
        </p:nvSpPr>
        <p:spPr>
          <a:xfrm>
            <a:off x="0" y="1"/>
            <a:ext cx="10972798" cy="6172199"/>
          </a:xfrm>
          <a:prstGeom prst="rect">
            <a:avLst/>
          </a:prstGeom>
          <a:solidFill>
            <a:schemeClr val="lt2"/>
          </a:solidFill>
          <a:ln>
            <a:noFill/>
          </a:ln>
        </p:spPr>
        <p:txBody>
          <a:bodyPr spcFirstLastPara="1" wrap="square" lIns="91425" tIns="45675" rIns="91425" bIns="45675"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pic>
        <p:nvPicPr>
          <p:cNvPr id="562" name="Shape 562"/>
          <p:cNvPicPr preferRelativeResize="0"/>
          <p:nvPr/>
        </p:nvPicPr>
        <p:blipFill rotWithShape="1">
          <a:blip r:embed="rId2" cstate="email">
            <a:alphaModFix/>
            <a:extLst>
              <a:ext uri="{28A0092B-C50C-407E-A947-70E740481C1C}">
                <a14:useLocalDpi xmlns:a14="http://schemas.microsoft.com/office/drawing/2010/main"/>
              </a:ext>
            </a:extLst>
          </a:blip>
          <a:srcRect l="-12680" b="-5537"/>
          <a:stretch/>
        </p:blipFill>
        <p:spPr>
          <a:xfrm rot="10800000" flipH="1">
            <a:off x="0" y="1"/>
            <a:ext cx="10972798" cy="6172199"/>
          </a:xfrm>
          <a:prstGeom prst="rect">
            <a:avLst/>
          </a:prstGeom>
          <a:noFill/>
          <a:ln>
            <a:noFill/>
          </a:ln>
        </p:spPr>
      </p:pic>
      <p:sp>
        <p:nvSpPr>
          <p:cNvPr id="563" name="Shape 563"/>
          <p:cNvSpPr/>
          <p:nvPr/>
        </p:nvSpPr>
        <p:spPr>
          <a:xfrm>
            <a:off x="0" y="1"/>
            <a:ext cx="10972798" cy="6172199"/>
          </a:xfrm>
          <a:prstGeom prst="rect">
            <a:avLst/>
          </a:prstGeom>
          <a:gradFill>
            <a:gsLst>
              <a:gs pos="0">
                <a:schemeClr val="lt2"/>
              </a:gs>
              <a:gs pos="40000">
                <a:schemeClr val="lt2"/>
              </a:gs>
              <a:gs pos="100000">
                <a:srgbClr val="76B900">
                  <a:alpha val="0"/>
                </a:srgbClr>
              </a:gs>
            </a:gsLst>
            <a:lin ang="3000000" scaled="0"/>
          </a:gradFill>
          <a:ln>
            <a:noFill/>
          </a:ln>
        </p:spPr>
        <p:txBody>
          <a:bodyPr spcFirstLastPara="1" wrap="square" lIns="91425" tIns="45675" rIns="91425" bIns="45675"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564" name="Shape 564"/>
          <p:cNvSpPr/>
          <p:nvPr/>
        </p:nvSpPr>
        <p:spPr>
          <a:xfrm>
            <a:off x="0" y="1"/>
            <a:ext cx="10972798" cy="6172199"/>
          </a:xfrm>
          <a:prstGeom prst="rect">
            <a:avLst/>
          </a:prstGeom>
          <a:gradFill>
            <a:gsLst>
              <a:gs pos="0">
                <a:schemeClr val="lt2"/>
              </a:gs>
              <a:gs pos="100000">
                <a:srgbClr val="76B900">
                  <a:alpha val="29019"/>
                </a:srgbClr>
              </a:gs>
            </a:gsLst>
            <a:lin ang="5400000" scaled="0"/>
          </a:gradFill>
          <a:ln>
            <a:noFill/>
          </a:ln>
        </p:spPr>
        <p:txBody>
          <a:bodyPr spcFirstLastPara="1" wrap="square" lIns="91425" tIns="45675" rIns="91425" bIns="45675"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1_Quote and Segue">
  <p:cSld name="1_Quote and Segue">
    <p:spTree>
      <p:nvGrpSpPr>
        <p:cNvPr id="1" name="Shape 565"/>
        <p:cNvGrpSpPr/>
        <p:nvPr/>
      </p:nvGrpSpPr>
      <p:grpSpPr>
        <a:xfrm>
          <a:off x="0" y="0"/>
          <a:ext cx="0" cy="0"/>
          <a:chOff x="0" y="0"/>
          <a:chExt cx="0" cy="0"/>
        </a:xfrm>
      </p:grpSpPr>
      <p:sp>
        <p:nvSpPr>
          <p:cNvPr id="566" name="Shape 566"/>
          <p:cNvSpPr/>
          <p:nvPr/>
        </p:nvSpPr>
        <p:spPr>
          <a:xfrm>
            <a:off x="0" y="1"/>
            <a:ext cx="10972798" cy="6172199"/>
          </a:xfrm>
          <a:prstGeom prst="rect">
            <a:avLst/>
          </a:prstGeom>
          <a:solidFill>
            <a:schemeClr val="lt1"/>
          </a:solidFill>
          <a:ln>
            <a:noFill/>
          </a:ln>
        </p:spPr>
        <p:txBody>
          <a:bodyPr spcFirstLastPara="1" wrap="square" lIns="91425" tIns="45675" rIns="91425" bIns="45675"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pic>
        <p:nvPicPr>
          <p:cNvPr id="567" name="Shape 567"/>
          <p:cNvPicPr preferRelativeResize="0"/>
          <p:nvPr/>
        </p:nvPicPr>
        <p:blipFill rotWithShape="1">
          <a:blip r:embed="rId2" cstate="email">
            <a:alphaModFix/>
            <a:extLst>
              <a:ext uri="{28A0092B-C50C-407E-A947-70E740481C1C}">
                <a14:useLocalDpi xmlns:a14="http://schemas.microsoft.com/office/drawing/2010/main"/>
              </a:ext>
            </a:extLst>
          </a:blip>
          <a:srcRect l="-36080" b="-11664"/>
          <a:stretch/>
        </p:blipFill>
        <p:spPr>
          <a:xfrm flipH="1">
            <a:off x="-1" y="1"/>
            <a:ext cx="10972798" cy="6172199"/>
          </a:xfrm>
          <a:prstGeom prst="rect">
            <a:avLst/>
          </a:prstGeom>
          <a:noFill/>
          <a:ln>
            <a:noFill/>
          </a:ln>
        </p:spPr>
      </p:pic>
      <p:sp>
        <p:nvSpPr>
          <p:cNvPr id="568" name="Shape 568"/>
          <p:cNvSpPr/>
          <p:nvPr/>
        </p:nvSpPr>
        <p:spPr>
          <a:xfrm rot="10800000">
            <a:off x="-1" y="1"/>
            <a:ext cx="10972798" cy="6172199"/>
          </a:xfrm>
          <a:prstGeom prst="rect">
            <a:avLst/>
          </a:prstGeom>
          <a:gradFill>
            <a:gsLst>
              <a:gs pos="0">
                <a:schemeClr val="lt1"/>
              </a:gs>
              <a:gs pos="40000">
                <a:schemeClr val="lt1"/>
              </a:gs>
              <a:gs pos="100000">
                <a:srgbClr val="FFFFFF">
                  <a:alpha val="0"/>
                </a:srgbClr>
              </a:gs>
            </a:gsLst>
            <a:lin ang="3000000" scaled="0"/>
          </a:gradFill>
          <a:ln>
            <a:noFill/>
          </a:ln>
        </p:spPr>
        <p:txBody>
          <a:bodyPr spcFirstLastPara="1" wrap="square" lIns="91425" tIns="45675" rIns="91425" bIns="45675"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569" name="Shape 569"/>
          <p:cNvSpPr/>
          <p:nvPr/>
        </p:nvSpPr>
        <p:spPr>
          <a:xfrm rot="10800000">
            <a:off x="-1" y="1"/>
            <a:ext cx="10972798" cy="6172199"/>
          </a:xfrm>
          <a:prstGeom prst="rect">
            <a:avLst/>
          </a:prstGeom>
          <a:gradFill>
            <a:gsLst>
              <a:gs pos="0">
                <a:schemeClr val="lt1"/>
              </a:gs>
              <a:gs pos="100000">
                <a:srgbClr val="FFFFFF">
                  <a:alpha val="29019"/>
                </a:srgbClr>
              </a:gs>
            </a:gsLst>
            <a:lin ang="5400000" scaled="0"/>
          </a:gradFill>
          <a:ln>
            <a:noFill/>
          </a:ln>
        </p:spPr>
        <p:txBody>
          <a:bodyPr spcFirstLastPara="1" wrap="square" lIns="91425" tIns="45675" rIns="91425" bIns="45675"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pic>
        <p:nvPicPr>
          <p:cNvPr id="570" name="Shape 57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0130817" y="5785419"/>
            <a:ext cx="580800" cy="2064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and Segue">
  <p:cSld name="Quote and Segue">
    <p:spTree>
      <p:nvGrpSpPr>
        <p:cNvPr id="1" name="Shape 52"/>
        <p:cNvGrpSpPr/>
        <p:nvPr/>
      </p:nvGrpSpPr>
      <p:grpSpPr>
        <a:xfrm>
          <a:off x="0" y="0"/>
          <a:ext cx="0" cy="0"/>
          <a:chOff x="0" y="0"/>
          <a:chExt cx="0" cy="0"/>
        </a:xfrm>
      </p:grpSpPr>
      <p:sp>
        <p:nvSpPr>
          <p:cNvPr id="53" name="Shape 53"/>
          <p:cNvSpPr/>
          <p:nvPr/>
        </p:nvSpPr>
        <p:spPr>
          <a:xfrm>
            <a:off x="0" y="0"/>
            <a:ext cx="10972800" cy="61722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pic>
        <p:nvPicPr>
          <p:cNvPr id="54" name="Shape 54"/>
          <p:cNvPicPr preferRelativeResize="0"/>
          <p:nvPr/>
        </p:nvPicPr>
        <p:blipFill rotWithShape="1">
          <a:blip r:embed="rId2" cstate="email">
            <a:alphaModFix/>
            <a:extLst>
              <a:ext uri="{28A0092B-C50C-407E-A947-70E740481C1C}">
                <a14:useLocalDpi xmlns:a14="http://schemas.microsoft.com/office/drawing/2010/main"/>
              </a:ext>
            </a:extLst>
          </a:blip>
          <a:srcRect l="-12688" b="-5541"/>
          <a:stretch/>
        </p:blipFill>
        <p:spPr>
          <a:xfrm rot="10800000" flipH="1">
            <a:off x="0" y="0"/>
            <a:ext cx="10972800" cy="6172200"/>
          </a:xfrm>
          <a:prstGeom prst="rect">
            <a:avLst/>
          </a:prstGeom>
          <a:noFill/>
          <a:ln>
            <a:noFill/>
          </a:ln>
        </p:spPr>
      </p:pic>
      <p:sp>
        <p:nvSpPr>
          <p:cNvPr id="55" name="Shape 55"/>
          <p:cNvSpPr/>
          <p:nvPr/>
        </p:nvSpPr>
        <p:spPr>
          <a:xfrm>
            <a:off x="0" y="0"/>
            <a:ext cx="10972800" cy="6172200"/>
          </a:xfrm>
          <a:prstGeom prst="rect">
            <a:avLst/>
          </a:prstGeom>
          <a:gradFill>
            <a:gsLst>
              <a:gs pos="0">
                <a:schemeClr val="lt2"/>
              </a:gs>
              <a:gs pos="40000">
                <a:schemeClr val="lt2"/>
              </a:gs>
              <a:gs pos="100000">
                <a:srgbClr val="76B900">
                  <a:alpha val="0"/>
                </a:srgbClr>
              </a:gs>
            </a:gsLst>
            <a:lin ang="300012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56" name="Shape 56"/>
          <p:cNvSpPr/>
          <p:nvPr/>
        </p:nvSpPr>
        <p:spPr>
          <a:xfrm>
            <a:off x="0" y="0"/>
            <a:ext cx="10972800" cy="6172200"/>
          </a:xfrm>
          <a:prstGeom prst="rect">
            <a:avLst/>
          </a:prstGeom>
          <a:gradFill>
            <a:gsLst>
              <a:gs pos="0">
                <a:schemeClr val="lt2"/>
              </a:gs>
              <a:gs pos="100000">
                <a:srgbClr val="76B900">
                  <a:alpha val="29411"/>
                </a:srgbClr>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Quote and Segue">
  <p:cSld name="1_Quote and Segue">
    <p:spTree>
      <p:nvGrpSpPr>
        <p:cNvPr id="1" name="Shape 57"/>
        <p:cNvGrpSpPr/>
        <p:nvPr/>
      </p:nvGrpSpPr>
      <p:grpSpPr>
        <a:xfrm>
          <a:off x="0" y="0"/>
          <a:ext cx="0" cy="0"/>
          <a:chOff x="0" y="0"/>
          <a:chExt cx="0" cy="0"/>
        </a:xfrm>
      </p:grpSpPr>
      <p:sp>
        <p:nvSpPr>
          <p:cNvPr id="58" name="Shape 58"/>
          <p:cNvSpPr/>
          <p:nvPr/>
        </p:nvSpPr>
        <p:spPr>
          <a:xfrm>
            <a:off x="0" y="0"/>
            <a:ext cx="10972800" cy="6172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pic>
        <p:nvPicPr>
          <p:cNvPr id="59" name="Shape 59"/>
          <p:cNvPicPr preferRelativeResize="0"/>
          <p:nvPr/>
        </p:nvPicPr>
        <p:blipFill rotWithShape="1">
          <a:blip r:embed="rId2" cstate="email">
            <a:alphaModFix/>
            <a:extLst>
              <a:ext uri="{28A0092B-C50C-407E-A947-70E740481C1C}">
                <a14:useLocalDpi xmlns:a14="http://schemas.microsoft.com/office/drawing/2010/main"/>
              </a:ext>
            </a:extLst>
          </a:blip>
          <a:srcRect l="-36068" b="-11667"/>
          <a:stretch/>
        </p:blipFill>
        <p:spPr>
          <a:xfrm flipH="1">
            <a:off x="0" y="0"/>
            <a:ext cx="10972800" cy="6172200"/>
          </a:xfrm>
          <a:prstGeom prst="rect">
            <a:avLst/>
          </a:prstGeom>
          <a:noFill/>
          <a:ln>
            <a:noFill/>
          </a:ln>
        </p:spPr>
      </p:pic>
      <p:sp>
        <p:nvSpPr>
          <p:cNvPr id="60" name="Shape 60"/>
          <p:cNvSpPr/>
          <p:nvPr/>
        </p:nvSpPr>
        <p:spPr>
          <a:xfrm rot="10800000">
            <a:off x="0" y="0"/>
            <a:ext cx="10972800" cy="6172200"/>
          </a:xfrm>
          <a:prstGeom prst="rect">
            <a:avLst/>
          </a:prstGeom>
          <a:gradFill>
            <a:gsLst>
              <a:gs pos="0">
                <a:schemeClr val="lt1"/>
              </a:gs>
              <a:gs pos="40000">
                <a:schemeClr val="lt1"/>
              </a:gs>
              <a:gs pos="100000">
                <a:srgbClr val="FFFFFF">
                  <a:alpha val="0"/>
                </a:srgbClr>
              </a:gs>
            </a:gsLst>
            <a:lin ang="300012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61" name="Shape 61"/>
          <p:cNvSpPr/>
          <p:nvPr/>
        </p:nvSpPr>
        <p:spPr>
          <a:xfrm rot="10800000">
            <a:off x="0" y="0"/>
            <a:ext cx="10972800" cy="6172200"/>
          </a:xfrm>
          <a:prstGeom prst="rect">
            <a:avLst/>
          </a:prstGeom>
          <a:gradFill>
            <a:gsLst>
              <a:gs pos="0">
                <a:schemeClr val="lt1"/>
              </a:gs>
              <a:gs pos="100000">
                <a:srgbClr val="FFFFFF">
                  <a:alpha val="29411"/>
                </a:srgbClr>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pic>
        <p:nvPicPr>
          <p:cNvPr id="62" name="Shape 6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9988594" y="5798210"/>
            <a:ext cx="747442" cy="235197"/>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losing Slide">
  <p:cSld name="Closing Slide">
    <p:bg>
      <p:bgPr>
        <a:solidFill>
          <a:schemeClr val="lt1"/>
        </a:solidFill>
        <a:effectLst/>
      </p:bgPr>
    </p:bg>
    <p:spTree>
      <p:nvGrpSpPr>
        <p:cNvPr id="1" name="Shape 63"/>
        <p:cNvGrpSpPr/>
        <p:nvPr/>
      </p:nvGrpSpPr>
      <p:grpSpPr>
        <a:xfrm>
          <a:off x="0" y="0"/>
          <a:ext cx="0" cy="0"/>
          <a:chOff x="0" y="0"/>
          <a:chExt cx="0" cy="0"/>
        </a:xfrm>
      </p:grpSpPr>
      <p:pic>
        <p:nvPicPr>
          <p:cNvPr id="64" name="Shape 64"/>
          <p:cNvPicPr preferRelativeResize="0"/>
          <p:nvPr/>
        </p:nvPicPr>
        <p:blipFill rotWithShape="1">
          <a:blip r:embed="rId2" cstate="email">
            <a:alphaModFix/>
            <a:extLst>
              <a:ext uri="{28A0092B-C50C-407E-A947-70E740481C1C}">
                <a14:useLocalDpi xmlns:a14="http://schemas.microsoft.com/office/drawing/2010/main"/>
              </a:ext>
            </a:extLst>
          </a:blip>
          <a:srcRect l="-21757" b="-229"/>
          <a:stretch/>
        </p:blipFill>
        <p:spPr>
          <a:xfrm>
            <a:off x="0" y="0"/>
            <a:ext cx="10972800" cy="5942400"/>
          </a:xfrm>
          <a:prstGeom prst="rect">
            <a:avLst/>
          </a:prstGeom>
          <a:noFill/>
          <a:ln>
            <a:noFill/>
          </a:ln>
        </p:spPr>
      </p:pic>
      <p:sp>
        <p:nvSpPr>
          <p:cNvPr id="65" name="Shape 65"/>
          <p:cNvSpPr/>
          <p:nvPr/>
        </p:nvSpPr>
        <p:spPr>
          <a:xfrm rot="10800000" flipH="1">
            <a:off x="0" y="0"/>
            <a:ext cx="10972800" cy="6172200"/>
          </a:xfrm>
          <a:prstGeom prst="rect">
            <a:avLst/>
          </a:prstGeom>
          <a:gradFill>
            <a:gsLst>
              <a:gs pos="0">
                <a:schemeClr val="lt1"/>
              </a:gs>
              <a:gs pos="34000">
                <a:schemeClr val="lt1"/>
              </a:gs>
              <a:gs pos="100000">
                <a:srgbClr val="FFFFFF">
                  <a:alpha val="34509"/>
                </a:srgbClr>
              </a:gs>
            </a:gsLst>
            <a:lin ang="300012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pic>
        <p:nvPicPr>
          <p:cNvPr id="66" name="Shape 6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83337" y="3902417"/>
            <a:ext cx="3232799" cy="1132800"/>
          </a:xfrm>
          <a:prstGeom prst="rect">
            <a:avLst/>
          </a:prstGeom>
          <a:noFill/>
          <a:ln>
            <a:noFill/>
          </a:ln>
        </p:spPr>
      </p:pic>
      <p:sp>
        <p:nvSpPr>
          <p:cNvPr id="67" name="Shape 67"/>
          <p:cNvSpPr txBox="1"/>
          <p:nvPr/>
        </p:nvSpPr>
        <p:spPr>
          <a:xfrm>
            <a:off x="481641" y="5310989"/>
            <a:ext cx="2512200" cy="3693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2"/>
              </a:buClr>
              <a:buFont typeface="Trebuchet MS"/>
              <a:buNone/>
            </a:pPr>
            <a:r>
              <a:rPr lang="en-US" sz="2000" b="0" i="0" u="none" strike="noStrike" cap="none">
                <a:solidFill>
                  <a:schemeClr val="lt2"/>
                </a:solidFill>
                <a:latin typeface="Trebuchet MS"/>
                <a:ea typeface="Trebuchet MS"/>
                <a:cs typeface="Trebuchet MS"/>
                <a:sym typeface="Trebuchet MS"/>
              </a:rPr>
              <a:t>www.nvidia.com/dli</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ubtitle, and Content with CONFIDENTIAL">
  <p:cSld name="Title, Subtitle, and Content with CONFIDENTIAL">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98347" y="661225"/>
            <a:ext cx="9976200" cy="591000"/>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dk2"/>
              </a:buClr>
              <a:buSzPts val="1400"/>
              <a:buFont typeface="Trebuchet MS"/>
              <a:buNone/>
              <a:defRPr sz="36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
        <p:nvSpPr>
          <p:cNvPr id="70" name="Shape 70"/>
          <p:cNvSpPr txBox="1">
            <a:spLocks noGrp="1"/>
          </p:cNvSpPr>
          <p:nvPr>
            <p:ph type="body" idx="1"/>
          </p:nvPr>
        </p:nvSpPr>
        <p:spPr>
          <a:xfrm>
            <a:off x="516750" y="2103034"/>
            <a:ext cx="9948600" cy="37188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900"/>
              </a:spcBef>
              <a:spcAft>
                <a:spcPts val="0"/>
              </a:spcAft>
              <a:buClr>
                <a:schemeClr val="dk1"/>
              </a:buClr>
              <a:buSzPts val="1400"/>
              <a:buFont typeface="Trebuchet MS"/>
              <a:buNone/>
              <a:defRPr sz="2000" b="0" i="0" u="none" strike="noStrike" cap="none">
                <a:solidFill>
                  <a:schemeClr val="dk2"/>
                </a:solidFill>
                <a:latin typeface="Trebuchet MS"/>
                <a:ea typeface="Trebuchet MS"/>
                <a:cs typeface="Trebuchet MS"/>
                <a:sym typeface="Trebuchet MS"/>
              </a:defRPr>
            </a:lvl1pPr>
            <a:lvl2pPr marL="914400" marR="0" lvl="1" indent="-228600" algn="l" rtl="0">
              <a:lnSpc>
                <a:spcPct val="90000"/>
              </a:lnSpc>
              <a:spcBef>
                <a:spcPts val="900"/>
              </a:spcBef>
              <a:spcAft>
                <a:spcPts val="0"/>
              </a:spcAft>
              <a:buClr>
                <a:schemeClr val="dk1"/>
              </a:buClr>
              <a:buSzPts val="1400"/>
              <a:buFont typeface="Trebuchet MS"/>
              <a:buNone/>
              <a:defRPr sz="1800" b="0" i="0" u="none" strike="noStrike" cap="none">
                <a:solidFill>
                  <a:schemeClr val="dk2"/>
                </a:solidFill>
                <a:latin typeface="Trebuchet MS"/>
                <a:ea typeface="Trebuchet MS"/>
                <a:cs typeface="Trebuchet MS"/>
                <a:sym typeface="Trebuchet MS"/>
              </a:defRPr>
            </a:lvl2pPr>
            <a:lvl3pPr marL="1371600" marR="0" lvl="2" indent="-228600" algn="l" rtl="0">
              <a:lnSpc>
                <a:spcPct val="90000"/>
              </a:lnSpc>
              <a:spcBef>
                <a:spcPts val="900"/>
              </a:spcBef>
              <a:spcAft>
                <a:spcPts val="0"/>
              </a:spcAft>
              <a:buClr>
                <a:schemeClr val="dk1"/>
              </a:buClr>
              <a:buSzPts val="1400"/>
              <a:buFont typeface="Trebuchet MS"/>
              <a:buNone/>
              <a:defRPr sz="1600" b="0" i="0" u="none" strike="noStrike" cap="none">
                <a:solidFill>
                  <a:schemeClr val="dk2"/>
                </a:solidFill>
                <a:latin typeface="Trebuchet MS"/>
                <a:ea typeface="Trebuchet MS"/>
                <a:cs typeface="Trebuchet MS"/>
                <a:sym typeface="Trebuchet MS"/>
              </a:defRPr>
            </a:lvl3pPr>
            <a:lvl4pPr marL="1828800" marR="0" lvl="3" indent="-342900" algn="l" rtl="0">
              <a:lnSpc>
                <a:spcPct val="100000"/>
              </a:lnSpc>
              <a:spcBef>
                <a:spcPts val="900"/>
              </a:spcBef>
              <a:spcAft>
                <a:spcPts val="0"/>
              </a:spcAft>
              <a:buClr>
                <a:schemeClr val="dk1"/>
              </a:buClr>
              <a:buSzPts val="18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lt1"/>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71" name="Shape 71"/>
          <p:cNvSpPr txBox="1">
            <a:spLocks noGrp="1"/>
          </p:cNvSpPr>
          <p:nvPr>
            <p:ph type="body" idx="2"/>
          </p:nvPr>
        </p:nvSpPr>
        <p:spPr>
          <a:xfrm>
            <a:off x="498347" y="1183333"/>
            <a:ext cx="9976200" cy="525599"/>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900"/>
              </a:spcBef>
              <a:spcAft>
                <a:spcPts val="0"/>
              </a:spcAft>
              <a:buClr>
                <a:schemeClr val="dk1"/>
              </a:buClr>
              <a:buSzPts val="1400"/>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rtl="0">
              <a:lnSpc>
                <a:spcPct val="100000"/>
              </a:lnSpc>
              <a:spcBef>
                <a:spcPts val="90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rtl="0">
              <a:lnSpc>
                <a:spcPct val="100000"/>
              </a:lnSpc>
              <a:spcBef>
                <a:spcPts val="56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72" name="Shape 72"/>
          <p:cNvSpPr/>
          <p:nvPr/>
        </p:nvSpPr>
        <p:spPr>
          <a:xfrm>
            <a:off x="7049728" y="5781717"/>
            <a:ext cx="2763000" cy="24810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dk2"/>
              </a:buClr>
              <a:buFont typeface="Trebuchet MS"/>
              <a:buNone/>
            </a:pPr>
            <a:r>
              <a:rPr lang="en-US" sz="800" b="1" i="0" u="none" strike="noStrike" cap="none">
                <a:solidFill>
                  <a:schemeClr val="dk2"/>
                </a:solidFill>
                <a:latin typeface="Trebuchet MS"/>
                <a:ea typeface="Trebuchet MS"/>
                <a:cs typeface="Trebuchet MS"/>
                <a:sym typeface="Trebuchet MS"/>
              </a:rPr>
              <a:t>NVIDIA CONFIDENTIAL. DO NOT DISTRIBUTE.</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10" Type="http://schemas.openxmlformats.org/officeDocument/2006/relationships/image" Target="../media/image1.png"/><Relationship Id="rId4" Type="http://schemas.openxmlformats.org/officeDocument/2006/relationships/slideLayout" Target="../slideLayouts/slideLayout30.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image" Target="../media/image1.png"/><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image" Target="../media/image1.png"/><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theme" Target="../theme/theme5.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499743" y="653531"/>
            <a:ext cx="9973200" cy="590999"/>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dk2"/>
              </a:buClr>
              <a:buSzPts val="1400"/>
              <a:buFont typeface="Trebuchet MS"/>
              <a:buNone/>
              <a:defRPr sz="36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
        <p:nvSpPr>
          <p:cNvPr id="13" name="Shape 13"/>
          <p:cNvSpPr txBox="1">
            <a:spLocks noGrp="1"/>
          </p:cNvSpPr>
          <p:nvPr>
            <p:ph type="body" idx="1"/>
          </p:nvPr>
        </p:nvSpPr>
        <p:spPr>
          <a:xfrm>
            <a:off x="517402" y="2002366"/>
            <a:ext cx="9948900" cy="39081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900"/>
              </a:spcBef>
              <a:spcAft>
                <a:spcPts val="0"/>
              </a:spcAft>
              <a:buClr>
                <a:schemeClr val="dk1"/>
              </a:buClr>
              <a:buSzPts val="1400"/>
              <a:buFont typeface="Trebuchet MS"/>
              <a:buNone/>
              <a:defRPr sz="2000" b="0" i="0" u="none" strike="noStrike" cap="none">
                <a:solidFill>
                  <a:schemeClr val="dk2"/>
                </a:solidFill>
                <a:latin typeface="Trebuchet MS"/>
                <a:ea typeface="Trebuchet MS"/>
                <a:cs typeface="Trebuchet MS"/>
                <a:sym typeface="Trebuchet MS"/>
              </a:defRPr>
            </a:lvl1pPr>
            <a:lvl2pPr marL="914400" marR="0" lvl="1" indent="-228600" algn="l" rtl="0">
              <a:lnSpc>
                <a:spcPct val="90000"/>
              </a:lnSpc>
              <a:spcBef>
                <a:spcPts val="900"/>
              </a:spcBef>
              <a:spcAft>
                <a:spcPts val="0"/>
              </a:spcAft>
              <a:buClr>
                <a:schemeClr val="dk1"/>
              </a:buClr>
              <a:buSzPts val="1400"/>
              <a:buFont typeface="Trebuchet MS"/>
              <a:buNone/>
              <a:defRPr sz="1800" b="0" i="0" u="none" strike="noStrike" cap="none">
                <a:solidFill>
                  <a:schemeClr val="dk2"/>
                </a:solidFill>
                <a:latin typeface="Trebuchet MS"/>
                <a:ea typeface="Trebuchet MS"/>
                <a:cs typeface="Trebuchet MS"/>
                <a:sym typeface="Trebuchet MS"/>
              </a:defRPr>
            </a:lvl2pPr>
            <a:lvl3pPr marL="1371600" marR="0" lvl="2" indent="-228600" algn="l" rtl="0">
              <a:lnSpc>
                <a:spcPct val="90000"/>
              </a:lnSpc>
              <a:spcBef>
                <a:spcPts val="900"/>
              </a:spcBef>
              <a:spcAft>
                <a:spcPts val="0"/>
              </a:spcAft>
              <a:buClr>
                <a:schemeClr val="dk1"/>
              </a:buClr>
              <a:buSzPts val="1400"/>
              <a:buFont typeface="Trebuchet MS"/>
              <a:buNone/>
              <a:defRPr sz="1600" b="0" i="0" u="none" strike="noStrike" cap="none">
                <a:solidFill>
                  <a:schemeClr val="dk2"/>
                </a:solidFill>
                <a:latin typeface="Trebuchet MS"/>
                <a:ea typeface="Trebuchet MS"/>
                <a:cs typeface="Trebuchet MS"/>
                <a:sym typeface="Trebuchet MS"/>
              </a:defRPr>
            </a:lvl3pPr>
            <a:lvl4pPr marL="1828800" marR="0" lvl="3" indent="-355600" algn="l" rtl="0">
              <a:lnSpc>
                <a:spcPct val="100000"/>
              </a:lnSpc>
              <a:spcBef>
                <a:spcPts val="9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4pPr>
            <a:lvl5pPr marL="2286000" marR="0" lvl="4"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pic>
        <p:nvPicPr>
          <p:cNvPr id="14" name="Shape 14"/>
          <p:cNvPicPr preferRelativeResize="0"/>
          <p:nvPr/>
        </p:nvPicPr>
        <p:blipFill rotWithShape="1">
          <a:blip r:embed="rId14" cstate="email">
            <a:alphaModFix/>
            <a:extLst>
              <a:ext uri="{28A0092B-C50C-407E-A947-70E740481C1C}">
                <a14:useLocalDpi xmlns:a14="http://schemas.microsoft.com/office/drawing/2010/main"/>
              </a:ext>
            </a:extLst>
          </a:blip>
          <a:srcRect/>
          <a:stretch/>
        </p:blipFill>
        <p:spPr>
          <a:xfrm>
            <a:off x="10130817" y="5785419"/>
            <a:ext cx="580800" cy="206400"/>
          </a:xfrm>
          <a:prstGeom prst="rect">
            <a:avLst/>
          </a:prstGeom>
          <a:noFill/>
          <a:ln>
            <a:noFill/>
          </a:ln>
        </p:spPr>
      </p:pic>
      <p:sp>
        <p:nvSpPr>
          <p:cNvPr id="15" name="Shape 15"/>
          <p:cNvSpPr txBox="1"/>
          <p:nvPr/>
        </p:nvSpPr>
        <p:spPr>
          <a:xfrm>
            <a:off x="9762253" y="5831285"/>
            <a:ext cx="321027" cy="161582"/>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accent4"/>
              </a:buClr>
              <a:buFont typeface="Trebuchet MS"/>
              <a:buNone/>
            </a:pPr>
            <a:fld id="{00000000-1234-1234-1234-123412341234}" type="slidenum">
              <a:rPr lang="en-US" sz="850" b="0" i="0" u="none" strike="noStrike" cap="none">
                <a:solidFill>
                  <a:schemeClr val="accent4"/>
                </a:solidFill>
                <a:latin typeface="Trebuchet MS"/>
                <a:ea typeface="Trebuchet MS"/>
                <a:cs typeface="Trebuchet MS"/>
                <a:sym typeface="Trebuchet MS"/>
              </a:rPr>
              <a:t>‹#›</a:t>
            </a:fld>
            <a:r>
              <a:rPr lang="en-US" sz="1050" b="0" i="0" u="none" strike="noStrike" cap="none">
                <a:solidFill>
                  <a:srgbClr val="12FEB6"/>
                </a:solidFill>
                <a:latin typeface="Questrial"/>
                <a:ea typeface="Questrial"/>
                <a:cs typeface="Questrial"/>
                <a:sym typeface="Questrial"/>
              </a:rPr>
              <a:t> </a:t>
            </a:r>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99743" y="653531"/>
            <a:ext cx="9973200" cy="590999"/>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dk2"/>
              </a:buClr>
              <a:buSzPts val="1400"/>
              <a:buFont typeface="Trebuchet MS"/>
              <a:buNone/>
              <a:defRPr sz="36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
        <p:nvSpPr>
          <p:cNvPr id="87" name="Shape 87"/>
          <p:cNvSpPr txBox="1">
            <a:spLocks noGrp="1"/>
          </p:cNvSpPr>
          <p:nvPr>
            <p:ph type="body" idx="1"/>
          </p:nvPr>
        </p:nvSpPr>
        <p:spPr>
          <a:xfrm>
            <a:off x="517402" y="2002366"/>
            <a:ext cx="9948900" cy="39081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900"/>
              </a:spcBef>
              <a:spcAft>
                <a:spcPts val="0"/>
              </a:spcAft>
              <a:buClr>
                <a:schemeClr val="dk1"/>
              </a:buClr>
              <a:buSzPts val="1400"/>
              <a:buFont typeface="Trebuchet MS"/>
              <a:buNone/>
              <a:defRPr sz="2000" b="0" i="0" u="none" strike="noStrike" cap="none">
                <a:solidFill>
                  <a:schemeClr val="dk2"/>
                </a:solidFill>
                <a:latin typeface="Trebuchet MS"/>
                <a:ea typeface="Trebuchet MS"/>
                <a:cs typeface="Trebuchet MS"/>
                <a:sym typeface="Trebuchet MS"/>
              </a:defRPr>
            </a:lvl1pPr>
            <a:lvl2pPr marL="914400" marR="0" lvl="1" indent="-228600" algn="l" rtl="0">
              <a:lnSpc>
                <a:spcPct val="90000"/>
              </a:lnSpc>
              <a:spcBef>
                <a:spcPts val="900"/>
              </a:spcBef>
              <a:spcAft>
                <a:spcPts val="0"/>
              </a:spcAft>
              <a:buClr>
                <a:schemeClr val="dk1"/>
              </a:buClr>
              <a:buSzPts val="1400"/>
              <a:buFont typeface="Trebuchet MS"/>
              <a:buNone/>
              <a:defRPr sz="1800" b="0" i="0" u="none" strike="noStrike" cap="none">
                <a:solidFill>
                  <a:schemeClr val="dk2"/>
                </a:solidFill>
                <a:latin typeface="Trebuchet MS"/>
                <a:ea typeface="Trebuchet MS"/>
                <a:cs typeface="Trebuchet MS"/>
                <a:sym typeface="Trebuchet MS"/>
              </a:defRPr>
            </a:lvl2pPr>
            <a:lvl3pPr marL="1371600" marR="0" lvl="2" indent="-228600" algn="l" rtl="0">
              <a:lnSpc>
                <a:spcPct val="90000"/>
              </a:lnSpc>
              <a:spcBef>
                <a:spcPts val="900"/>
              </a:spcBef>
              <a:spcAft>
                <a:spcPts val="0"/>
              </a:spcAft>
              <a:buClr>
                <a:schemeClr val="dk1"/>
              </a:buClr>
              <a:buSzPts val="1400"/>
              <a:buFont typeface="Trebuchet MS"/>
              <a:buNone/>
              <a:defRPr sz="1600" b="0" i="0" u="none" strike="noStrike" cap="none">
                <a:solidFill>
                  <a:schemeClr val="dk2"/>
                </a:solidFill>
                <a:latin typeface="Trebuchet MS"/>
                <a:ea typeface="Trebuchet MS"/>
                <a:cs typeface="Trebuchet MS"/>
                <a:sym typeface="Trebuchet MS"/>
              </a:defRPr>
            </a:lvl3pPr>
            <a:lvl4pPr marL="1828800" marR="0" lvl="3" indent="-355600" algn="l" rtl="0">
              <a:lnSpc>
                <a:spcPct val="100000"/>
              </a:lnSpc>
              <a:spcBef>
                <a:spcPts val="9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4pPr>
            <a:lvl5pPr marL="2286000" marR="0" lvl="4"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pic>
        <p:nvPicPr>
          <p:cNvPr id="88" name="Shape 88"/>
          <p:cNvPicPr preferRelativeResize="0"/>
          <p:nvPr/>
        </p:nvPicPr>
        <p:blipFill rotWithShape="1">
          <a:blip r:embed="rId16" cstate="email">
            <a:alphaModFix/>
            <a:extLst>
              <a:ext uri="{28A0092B-C50C-407E-A947-70E740481C1C}">
                <a14:useLocalDpi xmlns:a14="http://schemas.microsoft.com/office/drawing/2010/main"/>
              </a:ext>
            </a:extLst>
          </a:blip>
          <a:srcRect/>
          <a:stretch/>
        </p:blipFill>
        <p:spPr>
          <a:xfrm>
            <a:off x="10130817" y="5785419"/>
            <a:ext cx="580800" cy="206400"/>
          </a:xfrm>
          <a:prstGeom prst="rect">
            <a:avLst/>
          </a:prstGeom>
          <a:noFill/>
          <a:ln>
            <a:noFill/>
          </a:ln>
        </p:spPr>
      </p:pic>
      <p:sp>
        <p:nvSpPr>
          <p:cNvPr id="89" name="Shape 89"/>
          <p:cNvSpPr txBox="1"/>
          <p:nvPr/>
        </p:nvSpPr>
        <p:spPr>
          <a:xfrm>
            <a:off x="9762253" y="5831285"/>
            <a:ext cx="321027" cy="161582"/>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accent4"/>
              </a:buClr>
              <a:buFont typeface="Trebuchet MS"/>
              <a:buNone/>
            </a:pPr>
            <a:fld id="{00000000-1234-1234-1234-123412341234}" type="slidenum">
              <a:rPr lang="en-US" sz="850" b="0" i="0" u="none" strike="noStrike" cap="none">
                <a:solidFill>
                  <a:schemeClr val="accent4"/>
                </a:solidFill>
                <a:latin typeface="Trebuchet MS"/>
                <a:ea typeface="Trebuchet MS"/>
                <a:cs typeface="Trebuchet MS"/>
                <a:sym typeface="Trebuchet MS"/>
              </a:rPr>
              <a:t>‹#›</a:t>
            </a:fld>
            <a:r>
              <a:rPr lang="en-US" sz="1050" b="0" i="0" u="none" strike="noStrike" cap="none">
                <a:solidFill>
                  <a:srgbClr val="12FEB6"/>
                </a:solidFill>
                <a:latin typeface="Questrial"/>
                <a:ea typeface="Questrial"/>
                <a:cs typeface="Questrial"/>
                <a:sym typeface="Questrial"/>
              </a:rPr>
              <a:t> </a:t>
            </a:r>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69" r:id="rId8"/>
    <p:sldLayoutId id="2147483670" r:id="rId9"/>
    <p:sldLayoutId id="2147483671" r:id="rId10"/>
    <p:sldLayoutId id="2147483672" r:id="rId11"/>
    <p:sldLayoutId id="2147483673" r:id="rId12"/>
    <p:sldLayoutId id="2147483741" r:id="rId13"/>
    <p:sldLayoutId id="214748374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Shape 155"/>
          <p:cNvSpPr txBox="1"/>
          <p:nvPr/>
        </p:nvSpPr>
        <p:spPr>
          <a:xfrm>
            <a:off x="9762253" y="5831285"/>
            <a:ext cx="321027" cy="161582"/>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accent4"/>
              </a:buClr>
              <a:buFont typeface="Trebuchet MS"/>
              <a:buNone/>
            </a:pPr>
            <a:fld id="{00000000-1234-1234-1234-123412341234}" type="slidenum">
              <a:rPr lang="en-US" sz="850" b="0" i="0" u="none" strike="noStrike" cap="none">
                <a:solidFill>
                  <a:schemeClr val="accent4"/>
                </a:solidFill>
                <a:latin typeface="Trebuchet MS"/>
                <a:ea typeface="Trebuchet MS"/>
                <a:cs typeface="Trebuchet MS"/>
                <a:sym typeface="Trebuchet MS"/>
              </a:rPr>
              <a:t>‹#›</a:t>
            </a:fld>
            <a:r>
              <a:rPr lang="en-US" sz="1050" b="0" i="0" u="none" strike="noStrike" cap="none">
                <a:solidFill>
                  <a:srgbClr val="12FEB6"/>
                </a:solidFill>
                <a:latin typeface="Questrial"/>
                <a:ea typeface="Questrial"/>
                <a:cs typeface="Questrial"/>
                <a:sym typeface="Questrial"/>
              </a:rPr>
              <a:t> </a:t>
            </a:r>
            <a:endParaRPr/>
          </a:p>
        </p:txBody>
      </p:sp>
      <p:sp>
        <p:nvSpPr>
          <p:cNvPr id="156" name="Shape 156"/>
          <p:cNvSpPr txBox="1">
            <a:spLocks noGrp="1"/>
          </p:cNvSpPr>
          <p:nvPr>
            <p:ph type="body" idx="1"/>
          </p:nvPr>
        </p:nvSpPr>
        <p:spPr>
          <a:xfrm>
            <a:off x="517402" y="2002366"/>
            <a:ext cx="9948931" cy="3908046"/>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900"/>
              </a:spcBef>
              <a:spcAft>
                <a:spcPts val="0"/>
              </a:spcAft>
              <a:buClr>
                <a:schemeClr val="dk1"/>
              </a:buClr>
              <a:buSzPts val="1400"/>
              <a:buFont typeface="Trebuchet MS"/>
              <a:buNone/>
              <a:defRPr sz="2000" b="0" i="0" u="none" strike="noStrike" cap="none">
                <a:solidFill>
                  <a:schemeClr val="dk2"/>
                </a:solidFill>
                <a:latin typeface="Trebuchet MS"/>
                <a:ea typeface="Trebuchet MS"/>
                <a:cs typeface="Trebuchet MS"/>
                <a:sym typeface="Trebuchet MS"/>
              </a:defRPr>
            </a:lvl1pPr>
            <a:lvl2pPr marL="914400" marR="0" lvl="1" indent="-228600" algn="l" rtl="0">
              <a:lnSpc>
                <a:spcPct val="90000"/>
              </a:lnSpc>
              <a:spcBef>
                <a:spcPts val="900"/>
              </a:spcBef>
              <a:spcAft>
                <a:spcPts val="0"/>
              </a:spcAft>
              <a:buClr>
                <a:schemeClr val="dk1"/>
              </a:buClr>
              <a:buSzPts val="1400"/>
              <a:buFont typeface="Trebuchet MS"/>
              <a:buNone/>
              <a:defRPr sz="1800" b="0" i="0" u="none" strike="noStrike" cap="none">
                <a:solidFill>
                  <a:schemeClr val="dk2"/>
                </a:solidFill>
                <a:latin typeface="Trebuchet MS"/>
                <a:ea typeface="Trebuchet MS"/>
                <a:cs typeface="Trebuchet MS"/>
                <a:sym typeface="Trebuchet MS"/>
              </a:defRPr>
            </a:lvl2pPr>
            <a:lvl3pPr marL="1371600" marR="0" lvl="2" indent="-228600" algn="l" rtl="0">
              <a:lnSpc>
                <a:spcPct val="90000"/>
              </a:lnSpc>
              <a:spcBef>
                <a:spcPts val="900"/>
              </a:spcBef>
              <a:spcAft>
                <a:spcPts val="0"/>
              </a:spcAft>
              <a:buClr>
                <a:schemeClr val="dk1"/>
              </a:buClr>
              <a:buSzPts val="1400"/>
              <a:buFont typeface="Trebuchet MS"/>
              <a:buNone/>
              <a:defRPr sz="1600" b="0" i="0" u="none" strike="noStrike" cap="none">
                <a:solidFill>
                  <a:schemeClr val="dk2"/>
                </a:solidFill>
                <a:latin typeface="Trebuchet MS"/>
                <a:ea typeface="Trebuchet MS"/>
                <a:cs typeface="Trebuchet MS"/>
                <a:sym typeface="Trebuchet MS"/>
              </a:defRPr>
            </a:lvl3pPr>
            <a:lvl4pPr marL="1828800" marR="0" lvl="3" indent="-355600" algn="l" rtl="0">
              <a:lnSpc>
                <a:spcPct val="100000"/>
              </a:lnSpc>
              <a:spcBef>
                <a:spcPts val="9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4pPr>
            <a:lvl5pPr marL="2286000" marR="0" lvl="4"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157" name="Shape 157"/>
          <p:cNvSpPr txBox="1">
            <a:spLocks noGrp="1"/>
          </p:cNvSpPr>
          <p:nvPr>
            <p:ph type="title"/>
          </p:nvPr>
        </p:nvSpPr>
        <p:spPr>
          <a:xfrm>
            <a:off x="499743" y="653531"/>
            <a:ext cx="9973315" cy="590931"/>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dk2"/>
              </a:buClr>
              <a:buSzPts val="1400"/>
              <a:buFont typeface="Trebuchet MS"/>
              <a:buNone/>
              <a:defRPr sz="36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pic>
        <p:nvPicPr>
          <p:cNvPr id="158" name="Shape 158"/>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10130817" y="5785419"/>
            <a:ext cx="580800" cy="2064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3"/>
        <p:cNvGrpSpPr/>
        <p:nvPr/>
      </p:nvGrpSpPr>
      <p:grpSpPr>
        <a:xfrm>
          <a:off x="0" y="0"/>
          <a:ext cx="0" cy="0"/>
          <a:chOff x="0" y="0"/>
          <a:chExt cx="0" cy="0"/>
        </a:xfrm>
      </p:grpSpPr>
      <p:sp>
        <p:nvSpPr>
          <p:cNvPr id="234" name="Shape 234"/>
          <p:cNvSpPr txBox="1"/>
          <p:nvPr/>
        </p:nvSpPr>
        <p:spPr>
          <a:xfrm>
            <a:off x="9762253" y="5831285"/>
            <a:ext cx="321027" cy="161582"/>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accent4"/>
              </a:buClr>
              <a:buFont typeface="Trebuchet MS"/>
              <a:buNone/>
            </a:pPr>
            <a:fld id="{00000000-1234-1234-1234-123412341234}" type="slidenum">
              <a:rPr lang="en-US" sz="850" b="0" i="0" u="none" strike="noStrike" cap="none">
                <a:solidFill>
                  <a:schemeClr val="accent4"/>
                </a:solidFill>
                <a:latin typeface="Trebuchet MS"/>
                <a:ea typeface="Trebuchet MS"/>
                <a:cs typeface="Trebuchet MS"/>
                <a:sym typeface="Trebuchet MS"/>
              </a:rPr>
              <a:t>‹#›</a:t>
            </a:fld>
            <a:r>
              <a:rPr lang="en-US" sz="1050" b="0" i="0" u="none" strike="noStrike" cap="none">
                <a:solidFill>
                  <a:srgbClr val="12FEB6"/>
                </a:solidFill>
                <a:latin typeface="Questrial"/>
                <a:ea typeface="Questrial"/>
                <a:cs typeface="Questrial"/>
                <a:sym typeface="Questrial"/>
              </a:rPr>
              <a:t> </a:t>
            </a:r>
            <a:endParaRPr/>
          </a:p>
        </p:txBody>
      </p:sp>
      <p:sp>
        <p:nvSpPr>
          <p:cNvPr id="235" name="Shape 235"/>
          <p:cNvSpPr txBox="1">
            <a:spLocks noGrp="1"/>
          </p:cNvSpPr>
          <p:nvPr>
            <p:ph type="body" idx="1"/>
          </p:nvPr>
        </p:nvSpPr>
        <p:spPr>
          <a:xfrm>
            <a:off x="517402" y="2002366"/>
            <a:ext cx="9948931" cy="3908046"/>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900"/>
              </a:spcBef>
              <a:spcAft>
                <a:spcPts val="0"/>
              </a:spcAft>
              <a:buClr>
                <a:schemeClr val="dk1"/>
              </a:buClr>
              <a:buSzPts val="1400"/>
              <a:buFont typeface="Trebuchet MS"/>
              <a:buNone/>
              <a:defRPr sz="2000" b="0" i="0" u="none" strike="noStrike" cap="none">
                <a:solidFill>
                  <a:schemeClr val="dk2"/>
                </a:solidFill>
                <a:latin typeface="Trebuchet MS"/>
                <a:ea typeface="Trebuchet MS"/>
                <a:cs typeface="Trebuchet MS"/>
                <a:sym typeface="Trebuchet MS"/>
              </a:defRPr>
            </a:lvl1pPr>
            <a:lvl2pPr marL="914400" marR="0" lvl="1" indent="-228600" algn="l" rtl="0">
              <a:lnSpc>
                <a:spcPct val="90000"/>
              </a:lnSpc>
              <a:spcBef>
                <a:spcPts val="900"/>
              </a:spcBef>
              <a:spcAft>
                <a:spcPts val="0"/>
              </a:spcAft>
              <a:buClr>
                <a:schemeClr val="dk1"/>
              </a:buClr>
              <a:buSzPts val="1400"/>
              <a:buFont typeface="Trebuchet MS"/>
              <a:buNone/>
              <a:defRPr sz="1800" b="0" i="0" u="none" strike="noStrike" cap="none">
                <a:solidFill>
                  <a:schemeClr val="dk2"/>
                </a:solidFill>
                <a:latin typeface="Trebuchet MS"/>
                <a:ea typeface="Trebuchet MS"/>
                <a:cs typeface="Trebuchet MS"/>
                <a:sym typeface="Trebuchet MS"/>
              </a:defRPr>
            </a:lvl2pPr>
            <a:lvl3pPr marL="1371600" marR="0" lvl="2" indent="-228600" algn="l" rtl="0">
              <a:lnSpc>
                <a:spcPct val="90000"/>
              </a:lnSpc>
              <a:spcBef>
                <a:spcPts val="900"/>
              </a:spcBef>
              <a:spcAft>
                <a:spcPts val="0"/>
              </a:spcAft>
              <a:buClr>
                <a:schemeClr val="dk1"/>
              </a:buClr>
              <a:buSzPts val="1400"/>
              <a:buFont typeface="Trebuchet MS"/>
              <a:buNone/>
              <a:defRPr sz="1600" b="0" i="0" u="none" strike="noStrike" cap="none">
                <a:solidFill>
                  <a:schemeClr val="dk2"/>
                </a:solidFill>
                <a:latin typeface="Trebuchet MS"/>
                <a:ea typeface="Trebuchet MS"/>
                <a:cs typeface="Trebuchet MS"/>
                <a:sym typeface="Trebuchet MS"/>
              </a:defRPr>
            </a:lvl3pPr>
            <a:lvl4pPr marL="1828800" marR="0" lvl="3" indent="-355600" algn="l" rtl="0">
              <a:lnSpc>
                <a:spcPct val="100000"/>
              </a:lnSpc>
              <a:spcBef>
                <a:spcPts val="9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4pPr>
            <a:lvl5pPr marL="2286000" marR="0" lvl="4"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236" name="Shape 236"/>
          <p:cNvSpPr txBox="1">
            <a:spLocks noGrp="1"/>
          </p:cNvSpPr>
          <p:nvPr>
            <p:ph type="title"/>
          </p:nvPr>
        </p:nvSpPr>
        <p:spPr>
          <a:xfrm>
            <a:off x="499743" y="653531"/>
            <a:ext cx="9973315" cy="590931"/>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dk2"/>
              </a:buClr>
              <a:buSzPts val="1400"/>
              <a:buFont typeface="Trebuchet MS"/>
              <a:buNone/>
              <a:defRPr sz="36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pic>
        <p:nvPicPr>
          <p:cNvPr id="237" name="Shape 237"/>
          <p:cNvPicPr preferRelativeResize="0"/>
          <p:nvPr/>
        </p:nvPicPr>
        <p:blipFill rotWithShape="1">
          <a:blip r:embed="rId15" cstate="email">
            <a:alphaModFix/>
            <a:extLst>
              <a:ext uri="{28A0092B-C50C-407E-A947-70E740481C1C}">
                <a14:useLocalDpi xmlns:a14="http://schemas.microsoft.com/office/drawing/2010/main"/>
              </a:ext>
            </a:extLst>
          </a:blip>
          <a:srcRect/>
          <a:stretch/>
        </p:blipFill>
        <p:spPr>
          <a:xfrm>
            <a:off x="10130817" y="5785419"/>
            <a:ext cx="580800" cy="2064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5"/>
        <p:cNvGrpSpPr/>
        <p:nvPr/>
      </p:nvGrpSpPr>
      <p:grpSpPr>
        <a:xfrm>
          <a:off x="0" y="0"/>
          <a:ext cx="0" cy="0"/>
          <a:chOff x="0" y="0"/>
          <a:chExt cx="0" cy="0"/>
        </a:xfrm>
      </p:grpSpPr>
      <p:sp>
        <p:nvSpPr>
          <p:cNvPr id="516" name="Shape 516"/>
          <p:cNvSpPr txBox="1">
            <a:spLocks noGrp="1"/>
          </p:cNvSpPr>
          <p:nvPr>
            <p:ph type="title"/>
          </p:nvPr>
        </p:nvSpPr>
        <p:spPr>
          <a:xfrm>
            <a:off x="499742" y="653530"/>
            <a:ext cx="9973313" cy="590929"/>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dk2"/>
              </a:buClr>
              <a:buSzPts val="1400"/>
              <a:buFont typeface="Trebuchet MS"/>
              <a:buNone/>
              <a:defRPr sz="30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SzPts val="1400"/>
              <a:buFont typeface="Arial"/>
              <a:buNone/>
              <a:defRPr sz="27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SzPts val="1400"/>
              <a:buFont typeface="Arial"/>
              <a:buNone/>
              <a:defRPr sz="27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SzPts val="1400"/>
              <a:buFont typeface="Arial"/>
              <a:buNone/>
              <a:defRPr sz="27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SzPts val="1400"/>
              <a:buFont typeface="Arial"/>
              <a:buNone/>
              <a:defRPr sz="2700" b="1" i="0" u="none" strike="noStrike" cap="none">
                <a:solidFill>
                  <a:srgbClr val="73B900"/>
                </a:solidFill>
                <a:latin typeface="Arial"/>
                <a:ea typeface="Arial"/>
                <a:cs typeface="Arial"/>
                <a:sym typeface="Arial"/>
              </a:defRPr>
            </a:lvl5pPr>
            <a:lvl6pPr marL="381000" marR="0" lvl="5" indent="0" algn="l" rtl="0">
              <a:spcBef>
                <a:spcPts val="0"/>
              </a:spcBef>
              <a:spcAft>
                <a:spcPts val="0"/>
              </a:spcAft>
              <a:buClr>
                <a:srgbClr val="73B900"/>
              </a:buClr>
              <a:buSzPts val="1400"/>
              <a:buFont typeface="Arial"/>
              <a:buNone/>
              <a:defRPr sz="2700" b="1" i="0" u="none" strike="noStrike" cap="none">
                <a:solidFill>
                  <a:srgbClr val="73B900"/>
                </a:solidFill>
                <a:latin typeface="Arial"/>
                <a:ea typeface="Arial"/>
                <a:cs typeface="Arial"/>
                <a:sym typeface="Arial"/>
              </a:defRPr>
            </a:lvl6pPr>
            <a:lvl7pPr marL="762000" marR="0" lvl="6" indent="0" algn="l" rtl="0">
              <a:spcBef>
                <a:spcPts val="0"/>
              </a:spcBef>
              <a:spcAft>
                <a:spcPts val="0"/>
              </a:spcAft>
              <a:buClr>
                <a:srgbClr val="73B900"/>
              </a:buClr>
              <a:buSzPts val="1400"/>
              <a:buFont typeface="Arial"/>
              <a:buNone/>
              <a:defRPr sz="2700" b="1" i="0" u="none" strike="noStrike" cap="none">
                <a:solidFill>
                  <a:srgbClr val="73B900"/>
                </a:solidFill>
                <a:latin typeface="Arial"/>
                <a:ea typeface="Arial"/>
                <a:cs typeface="Arial"/>
                <a:sym typeface="Arial"/>
              </a:defRPr>
            </a:lvl7pPr>
            <a:lvl8pPr marL="1143000" marR="0" lvl="7" indent="0" algn="l" rtl="0">
              <a:spcBef>
                <a:spcPts val="0"/>
              </a:spcBef>
              <a:spcAft>
                <a:spcPts val="0"/>
              </a:spcAft>
              <a:buClr>
                <a:srgbClr val="73B900"/>
              </a:buClr>
              <a:buSzPts val="1400"/>
              <a:buFont typeface="Arial"/>
              <a:buNone/>
              <a:defRPr sz="2700" b="1" i="0" u="none" strike="noStrike" cap="none">
                <a:solidFill>
                  <a:srgbClr val="73B900"/>
                </a:solidFill>
                <a:latin typeface="Arial"/>
                <a:ea typeface="Arial"/>
                <a:cs typeface="Arial"/>
                <a:sym typeface="Arial"/>
              </a:defRPr>
            </a:lvl8pPr>
            <a:lvl9pPr marL="1524000" marR="0" lvl="8" indent="0" algn="l" rtl="0">
              <a:spcBef>
                <a:spcPts val="0"/>
              </a:spcBef>
              <a:spcAft>
                <a:spcPts val="0"/>
              </a:spcAft>
              <a:buClr>
                <a:srgbClr val="73B900"/>
              </a:buClr>
              <a:buSzPts val="1400"/>
              <a:buFont typeface="Arial"/>
              <a:buNone/>
              <a:defRPr sz="2700" b="1" i="0" u="none" strike="noStrike" cap="none">
                <a:solidFill>
                  <a:srgbClr val="73B900"/>
                </a:solidFill>
                <a:latin typeface="Arial"/>
                <a:ea typeface="Arial"/>
                <a:cs typeface="Arial"/>
                <a:sym typeface="Arial"/>
              </a:defRPr>
            </a:lvl9pPr>
          </a:lstStyle>
          <a:p>
            <a:endParaRPr/>
          </a:p>
        </p:txBody>
      </p:sp>
      <p:sp>
        <p:nvSpPr>
          <p:cNvPr id="517" name="Shape 517"/>
          <p:cNvSpPr txBox="1">
            <a:spLocks noGrp="1"/>
          </p:cNvSpPr>
          <p:nvPr>
            <p:ph type="body" idx="1"/>
          </p:nvPr>
        </p:nvSpPr>
        <p:spPr>
          <a:xfrm>
            <a:off x="517402" y="2002367"/>
            <a:ext cx="9948931" cy="3908045"/>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800"/>
              </a:spcBef>
              <a:spcAft>
                <a:spcPts val="0"/>
              </a:spcAft>
              <a:buClr>
                <a:schemeClr val="dk1"/>
              </a:buClr>
              <a:buSzPts val="1400"/>
              <a:buFont typeface="Trebuchet MS"/>
              <a:buNone/>
              <a:defRPr sz="1700" b="0" i="0" u="none" strike="noStrike" cap="none">
                <a:solidFill>
                  <a:schemeClr val="dk2"/>
                </a:solidFill>
                <a:latin typeface="Trebuchet MS"/>
                <a:ea typeface="Trebuchet MS"/>
                <a:cs typeface="Trebuchet MS"/>
                <a:sym typeface="Trebuchet MS"/>
              </a:defRPr>
            </a:lvl1pPr>
            <a:lvl2pPr marL="914400" marR="0" lvl="1" indent="-228600" algn="l" rtl="0">
              <a:lnSpc>
                <a:spcPct val="90000"/>
              </a:lnSpc>
              <a:spcBef>
                <a:spcPts val="800"/>
              </a:spcBef>
              <a:spcAft>
                <a:spcPts val="0"/>
              </a:spcAft>
              <a:buClr>
                <a:schemeClr val="dk1"/>
              </a:buClr>
              <a:buSzPts val="1400"/>
              <a:buFont typeface="Trebuchet MS"/>
              <a:buNone/>
              <a:defRPr sz="1500" b="0" i="0" u="none" strike="noStrike" cap="none">
                <a:solidFill>
                  <a:schemeClr val="dk2"/>
                </a:solidFill>
                <a:latin typeface="Trebuchet MS"/>
                <a:ea typeface="Trebuchet MS"/>
                <a:cs typeface="Trebuchet MS"/>
                <a:sym typeface="Trebuchet MS"/>
              </a:defRPr>
            </a:lvl2pPr>
            <a:lvl3pPr marL="1371600" marR="0" lvl="2" indent="-228600" algn="l" rtl="0">
              <a:lnSpc>
                <a:spcPct val="90000"/>
              </a:lnSpc>
              <a:spcBef>
                <a:spcPts val="800"/>
              </a:spcBef>
              <a:spcAft>
                <a:spcPts val="0"/>
              </a:spcAft>
              <a:buClr>
                <a:schemeClr val="dk1"/>
              </a:buClr>
              <a:buSzPts val="1400"/>
              <a:buFont typeface="Trebuchet MS"/>
              <a:buNone/>
              <a:defRPr sz="1300" b="0" i="0" u="none" strike="noStrike" cap="none">
                <a:solidFill>
                  <a:schemeClr val="dk2"/>
                </a:solidFill>
                <a:latin typeface="Trebuchet MS"/>
                <a:ea typeface="Trebuchet MS"/>
                <a:cs typeface="Trebuchet MS"/>
                <a:sym typeface="Trebuchet MS"/>
              </a:defRPr>
            </a:lvl3pPr>
            <a:lvl4pPr marL="1828800" marR="0" lvl="3" indent="-336550" algn="l" rtl="0">
              <a:lnSpc>
                <a:spcPct val="100000"/>
              </a:lnSpc>
              <a:spcBef>
                <a:spcPts val="800"/>
              </a:spcBef>
              <a:spcAft>
                <a:spcPts val="0"/>
              </a:spcAft>
              <a:buClr>
                <a:schemeClr val="dk2"/>
              </a:buClr>
              <a:buSzPts val="1700"/>
              <a:buFont typeface="Trebuchet MS"/>
              <a:buChar char="–"/>
              <a:defRPr sz="1700" b="0" i="0" u="none" strike="noStrike" cap="none">
                <a:solidFill>
                  <a:schemeClr val="dk2"/>
                </a:solidFill>
                <a:latin typeface="Trebuchet MS"/>
                <a:ea typeface="Trebuchet MS"/>
                <a:cs typeface="Trebuchet MS"/>
                <a:sym typeface="Trebuchet MS"/>
              </a:defRPr>
            </a:lvl4pPr>
            <a:lvl5pPr marL="2286000" marR="0" lvl="4" indent="-336550" algn="l" rtl="0">
              <a:lnSpc>
                <a:spcPct val="100000"/>
              </a:lnSpc>
              <a:spcBef>
                <a:spcPts val="300"/>
              </a:spcBef>
              <a:spcAft>
                <a:spcPts val="0"/>
              </a:spcAft>
              <a:buClr>
                <a:schemeClr val="dk2"/>
              </a:buClr>
              <a:buSzPts val="1700"/>
              <a:buFont typeface="Trebuchet MS"/>
              <a:buChar char="»"/>
              <a:defRPr sz="1700" b="0" i="0" u="none" strike="noStrike" cap="none">
                <a:solidFill>
                  <a:schemeClr val="dk2"/>
                </a:solidFill>
                <a:latin typeface="Trebuchet MS"/>
                <a:ea typeface="Trebuchet MS"/>
                <a:cs typeface="Trebuchet MS"/>
                <a:sym typeface="Trebuchet MS"/>
              </a:defRPr>
            </a:lvl5pPr>
            <a:lvl6pPr marL="2743200" marR="0" lvl="5" indent="-336550" algn="l" rtl="0">
              <a:lnSpc>
                <a:spcPct val="100000"/>
              </a:lnSpc>
              <a:spcBef>
                <a:spcPts val="300"/>
              </a:spcBef>
              <a:spcAft>
                <a:spcPts val="0"/>
              </a:spcAft>
              <a:buClr>
                <a:schemeClr val="dk2"/>
              </a:buClr>
              <a:buSzPts val="1700"/>
              <a:buFont typeface="Trebuchet MS"/>
              <a:buChar char="»"/>
              <a:defRPr sz="1700" b="0" i="0" u="none" strike="noStrike" cap="none">
                <a:solidFill>
                  <a:schemeClr val="dk2"/>
                </a:solidFill>
                <a:latin typeface="Trebuchet MS"/>
                <a:ea typeface="Trebuchet MS"/>
                <a:cs typeface="Trebuchet MS"/>
                <a:sym typeface="Trebuchet MS"/>
              </a:defRPr>
            </a:lvl6pPr>
            <a:lvl7pPr marL="3200400" marR="0" lvl="6" indent="-336550" algn="l" rtl="0">
              <a:lnSpc>
                <a:spcPct val="100000"/>
              </a:lnSpc>
              <a:spcBef>
                <a:spcPts val="300"/>
              </a:spcBef>
              <a:spcAft>
                <a:spcPts val="0"/>
              </a:spcAft>
              <a:buClr>
                <a:schemeClr val="dk2"/>
              </a:buClr>
              <a:buSzPts val="1700"/>
              <a:buFont typeface="Trebuchet MS"/>
              <a:buChar char="»"/>
              <a:defRPr sz="1700" b="0" i="0" u="none" strike="noStrike" cap="none">
                <a:solidFill>
                  <a:schemeClr val="dk2"/>
                </a:solidFill>
                <a:latin typeface="Trebuchet MS"/>
                <a:ea typeface="Trebuchet MS"/>
                <a:cs typeface="Trebuchet MS"/>
                <a:sym typeface="Trebuchet MS"/>
              </a:defRPr>
            </a:lvl7pPr>
            <a:lvl8pPr marL="3657600" marR="0" lvl="7" indent="-336550" algn="l" rtl="0">
              <a:lnSpc>
                <a:spcPct val="100000"/>
              </a:lnSpc>
              <a:spcBef>
                <a:spcPts val="300"/>
              </a:spcBef>
              <a:spcAft>
                <a:spcPts val="0"/>
              </a:spcAft>
              <a:buClr>
                <a:schemeClr val="dk2"/>
              </a:buClr>
              <a:buSzPts val="1700"/>
              <a:buFont typeface="Trebuchet MS"/>
              <a:buChar char="»"/>
              <a:defRPr sz="1700" b="0" i="0" u="none" strike="noStrike" cap="none">
                <a:solidFill>
                  <a:schemeClr val="dk2"/>
                </a:solidFill>
                <a:latin typeface="Trebuchet MS"/>
                <a:ea typeface="Trebuchet MS"/>
                <a:cs typeface="Trebuchet MS"/>
                <a:sym typeface="Trebuchet MS"/>
              </a:defRPr>
            </a:lvl8pPr>
            <a:lvl9pPr marL="4114800" marR="0" lvl="8" indent="-336550" algn="l" rtl="0">
              <a:lnSpc>
                <a:spcPct val="100000"/>
              </a:lnSpc>
              <a:spcBef>
                <a:spcPts val="300"/>
              </a:spcBef>
              <a:spcAft>
                <a:spcPts val="0"/>
              </a:spcAft>
              <a:buClr>
                <a:schemeClr val="dk2"/>
              </a:buClr>
              <a:buSzPts val="1700"/>
              <a:buFont typeface="Trebuchet MS"/>
              <a:buChar char="»"/>
              <a:defRPr sz="1700" b="0" i="0" u="none" strike="noStrike" cap="none">
                <a:solidFill>
                  <a:schemeClr val="dk2"/>
                </a:solidFill>
                <a:latin typeface="Trebuchet MS"/>
                <a:ea typeface="Trebuchet MS"/>
                <a:cs typeface="Trebuchet MS"/>
                <a:sym typeface="Trebuchet MS"/>
              </a:defRPr>
            </a:lvl9pPr>
          </a:lstStyle>
          <a:p>
            <a:endParaRPr/>
          </a:p>
        </p:txBody>
      </p:sp>
      <p:pic>
        <p:nvPicPr>
          <p:cNvPr id="518" name="Shape 518"/>
          <p:cNvPicPr preferRelativeResize="0"/>
          <p:nvPr/>
        </p:nvPicPr>
        <p:blipFill rotWithShape="1">
          <a:blip r:embed="rId12" cstate="email">
            <a:alphaModFix/>
            <a:extLst>
              <a:ext uri="{28A0092B-C50C-407E-A947-70E740481C1C}">
                <a14:useLocalDpi xmlns:a14="http://schemas.microsoft.com/office/drawing/2010/main"/>
              </a:ext>
            </a:extLst>
          </a:blip>
          <a:srcRect/>
          <a:stretch/>
        </p:blipFill>
        <p:spPr>
          <a:xfrm>
            <a:off x="10130817" y="5785418"/>
            <a:ext cx="580687" cy="206321"/>
          </a:xfrm>
          <a:prstGeom prst="rect">
            <a:avLst/>
          </a:prstGeom>
          <a:noFill/>
          <a:ln>
            <a:noFill/>
          </a:ln>
        </p:spPr>
      </p:pic>
      <p:sp>
        <p:nvSpPr>
          <p:cNvPr id="519" name="Shape 519"/>
          <p:cNvSpPr txBox="1"/>
          <p:nvPr/>
        </p:nvSpPr>
        <p:spPr>
          <a:xfrm>
            <a:off x="9762253" y="5831285"/>
            <a:ext cx="321027" cy="161582"/>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accent4"/>
              </a:buClr>
              <a:buFont typeface="Trebuchet MS"/>
              <a:buNone/>
            </a:pPr>
            <a:fld id="{00000000-1234-1234-1234-123412341234}" type="slidenum">
              <a:rPr lang="en-US" sz="850" b="0" i="0" u="none" strike="noStrike" cap="none">
                <a:solidFill>
                  <a:schemeClr val="accent4"/>
                </a:solidFill>
                <a:latin typeface="Trebuchet MS"/>
                <a:ea typeface="Trebuchet MS"/>
                <a:cs typeface="Trebuchet MS"/>
                <a:sym typeface="Trebuchet MS"/>
              </a:rPr>
              <a:t>‹#›</a:t>
            </a:fld>
            <a:r>
              <a:rPr lang="en-US" sz="1050" b="0" i="0" u="none" strike="noStrike" cap="none">
                <a:solidFill>
                  <a:srgbClr val="12FEB6"/>
                </a:solidFill>
                <a:latin typeface="Questrial"/>
                <a:ea typeface="Questrial"/>
                <a:cs typeface="Questrial"/>
                <a:sym typeface="Questrial"/>
              </a:rPr>
              <a:t> </a:t>
            </a:r>
            <a:endParaRPr/>
          </a:p>
        </p:txBody>
      </p:sp>
    </p:spTree>
  </p:cSld>
  <p:clrMap bg1="lt1" tx1="dk1" bg2="dk2" tx2="lt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9.xml"/><Relationship Id="rId1" Type="http://schemas.openxmlformats.org/officeDocument/2006/relationships/slideLayout" Target="../slideLayouts/slideLayout27.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jpeg"/></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hyperlink" Target="http://smial.sri.utoronto.ca/LV_Challenge/Data.html" TargetMode="External"/><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17.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17.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hyperlink" Target="https://www.kaggle.com/c/second-annual-data-science-bowl/details/deep-learning-tutorial" TargetMode="External"/><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7" name="Shape 577"/>
          <p:cNvSpPr txBox="1">
            <a:spLocks noGrp="1"/>
          </p:cNvSpPr>
          <p:nvPr>
            <p:ph type="title"/>
          </p:nvPr>
        </p:nvSpPr>
        <p:spPr>
          <a:xfrm>
            <a:off x="490971" y="3434607"/>
            <a:ext cx="9953509" cy="982800"/>
          </a:xfrm>
          <a:prstGeom prst="rect">
            <a:avLst/>
          </a:prstGeom>
          <a:noFill/>
          <a:ln>
            <a:noFill/>
          </a:ln>
        </p:spPr>
        <p:txBody>
          <a:bodyPr spcFirstLastPara="1" wrap="square" lIns="91425" tIns="91425" rIns="91425" bIns="91425" anchor="b" anchorCtr="0">
            <a:noAutofit/>
          </a:bodyPr>
          <a:lstStyle/>
          <a:p>
            <a:pPr lvl="0"/>
            <a:r>
              <a:rPr lang="en-US" altLang="ko-KR" sz="3600" dirty="0" err="1">
                <a:solidFill>
                  <a:srgbClr val="3B5C00"/>
                </a:solidFill>
              </a:rPr>
              <a:t>TensorFlow</a:t>
            </a:r>
            <a:r>
              <a:rPr lang="ko-KR" altLang="en-US" sz="3600" dirty="0">
                <a:solidFill>
                  <a:srgbClr val="3B5C00"/>
                </a:solidFill>
              </a:rPr>
              <a:t>를 이용한 이미지 분할</a:t>
            </a:r>
            <a:r>
              <a:rPr lang="en-US" altLang="ko-KR" sz="3600" dirty="0">
                <a:solidFill>
                  <a:srgbClr val="3B5C00"/>
                </a:solidFill>
              </a:rPr>
              <a:t/>
            </a:r>
            <a:br>
              <a:rPr lang="en-US" altLang="ko-KR" sz="3600" dirty="0">
                <a:solidFill>
                  <a:srgbClr val="3B5C00"/>
                </a:solidFill>
              </a:rPr>
            </a:br>
            <a:r>
              <a:rPr lang="en-US" sz="3600" b="1" i="0" u="none" strike="noStrike" cap="none" dirty="0">
                <a:solidFill>
                  <a:srgbClr val="3B5C00"/>
                </a:solidFill>
                <a:latin typeface="Trebuchet MS"/>
                <a:ea typeface="Trebuchet MS"/>
                <a:cs typeface="Trebuchet MS"/>
                <a:sym typeface="Trebuchet MS"/>
              </a:rPr>
              <a:t>Image Segmentation with </a:t>
            </a:r>
            <a:r>
              <a:rPr lang="en-US" sz="3600" b="1" i="0" u="none" strike="noStrike" cap="none" dirty="0" err="1">
                <a:solidFill>
                  <a:srgbClr val="3B5C00"/>
                </a:solidFill>
                <a:latin typeface="Trebuchet MS"/>
                <a:ea typeface="Trebuchet MS"/>
                <a:cs typeface="Trebuchet MS"/>
                <a:sym typeface="Trebuchet MS"/>
              </a:rPr>
              <a:t>TensorFlow</a:t>
            </a:r>
            <a:endParaRPr dirty="0"/>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smtClean="0"/>
              <a:t>CONVOLUTIONS</a:t>
            </a:r>
            <a:endParaRPr lang="en-US" dirty="0"/>
          </a:p>
        </p:txBody>
      </p:sp>
      <p:sp>
        <p:nvSpPr>
          <p:cNvPr id="262" name="텍스트 개체 틀 261"/>
          <p:cNvSpPr>
            <a:spLocks noGrp="1"/>
          </p:cNvSpPr>
          <p:nvPr>
            <p:ph type="body" idx="1"/>
          </p:nvPr>
        </p:nvSpPr>
        <p:spPr/>
        <p:txBody>
          <a:bodyPr/>
          <a:lstStyle/>
          <a:p>
            <a:endParaRPr lang="ko-KR" altLang="en-US"/>
          </a:p>
        </p:txBody>
      </p:sp>
      <p:sp>
        <p:nvSpPr>
          <p:cNvPr id="263" name="텍스트 개체 틀 262"/>
          <p:cNvSpPr>
            <a:spLocks noGrp="1"/>
          </p:cNvSpPr>
          <p:nvPr>
            <p:ph type="body" idx="2"/>
          </p:nvPr>
        </p:nvSpPr>
        <p:spPr/>
        <p:txBody>
          <a:bodyPr/>
          <a:lstStyle/>
          <a:p>
            <a:endParaRPr lang="ko-KR" altLang="en-US"/>
          </a:p>
        </p:txBody>
      </p:sp>
      <p:sp>
        <p:nvSpPr>
          <p:cNvPr id="258" name="object 258"/>
          <p:cNvSpPr txBox="1">
            <a:spLocks noGrp="1"/>
          </p:cNvSpPr>
          <p:nvPr>
            <p:ph type="sldNum" sz="quarter" idx="4294967295"/>
          </p:nvPr>
        </p:nvSpPr>
        <p:spPr>
          <a:xfrm>
            <a:off x="10809288" y="5846763"/>
            <a:ext cx="163512" cy="152400"/>
          </a:xfrm>
          <a:prstGeom prst="rect">
            <a:avLst/>
          </a:prstGeom>
        </p:spPr>
        <p:txBody>
          <a:bodyPr/>
          <a:lstStyle/>
          <a:p>
            <a:fld id="{81D60167-4931-47E6-BA6A-407CBD079E47}" type="slidenum">
              <a:rPr lang="en-US" altLang="ko-KR" smtClean="0"/>
              <a:pPr/>
              <a:t>10</a:t>
            </a:fld>
            <a:endParaRPr lang="en-US" altLang="ko-KR" dirty="0"/>
          </a:p>
        </p:txBody>
      </p:sp>
      <p:sp>
        <p:nvSpPr>
          <p:cNvPr id="3" name="object 3"/>
          <p:cNvSpPr/>
          <p:nvPr/>
        </p:nvSpPr>
        <p:spPr>
          <a:xfrm>
            <a:off x="1577339" y="1857755"/>
            <a:ext cx="302260" cy="403860"/>
          </a:xfrm>
          <a:custGeom>
            <a:avLst/>
            <a:gdLst/>
            <a:ahLst/>
            <a:cxnLst/>
            <a:rect l="l" t="t" r="r" b="b"/>
            <a:pathLst>
              <a:path w="302260" h="403860">
                <a:moveTo>
                  <a:pt x="301752" y="0"/>
                </a:moveTo>
                <a:lnTo>
                  <a:pt x="0" y="105918"/>
                </a:lnTo>
                <a:lnTo>
                  <a:pt x="0" y="403860"/>
                </a:lnTo>
                <a:lnTo>
                  <a:pt x="301752" y="297942"/>
                </a:lnTo>
                <a:lnTo>
                  <a:pt x="301752" y="0"/>
                </a:lnTo>
                <a:close/>
              </a:path>
            </a:pathLst>
          </a:custGeom>
          <a:solidFill>
            <a:srgbClr val="B3B3B3">
              <a:alpha val="42352"/>
            </a:srgbClr>
          </a:solidFill>
        </p:spPr>
        <p:txBody>
          <a:bodyPr wrap="square" lIns="0" tIns="0" rIns="0" bIns="0" rtlCol="0"/>
          <a:lstStyle/>
          <a:p>
            <a:endParaRPr/>
          </a:p>
        </p:txBody>
      </p:sp>
      <p:sp>
        <p:nvSpPr>
          <p:cNvPr id="4" name="object 4"/>
          <p:cNvSpPr/>
          <p:nvPr/>
        </p:nvSpPr>
        <p:spPr>
          <a:xfrm>
            <a:off x="1577339" y="1857755"/>
            <a:ext cx="302260" cy="403860"/>
          </a:xfrm>
          <a:custGeom>
            <a:avLst/>
            <a:gdLst/>
            <a:ahLst/>
            <a:cxnLst/>
            <a:rect l="l" t="t" r="r" b="b"/>
            <a:pathLst>
              <a:path w="302260" h="403860">
                <a:moveTo>
                  <a:pt x="301752" y="0"/>
                </a:moveTo>
                <a:lnTo>
                  <a:pt x="0" y="105918"/>
                </a:lnTo>
                <a:lnTo>
                  <a:pt x="0" y="403860"/>
                </a:lnTo>
                <a:lnTo>
                  <a:pt x="301752" y="297942"/>
                </a:lnTo>
                <a:lnTo>
                  <a:pt x="301752" y="0"/>
                </a:lnTo>
              </a:path>
            </a:pathLst>
          </a:custGeom>
          <a:ln w="9144">
            <a:solidFill>
              <a:srgbClr val="B3B3B3"/>
            </a:solidFill>
          </a:ln>
        </p:spPr>
        <p:txBody>
          <a:bodyPr wrap="square" lIns="0" tIns="0" rIns="0" bIns="0" rtlCol="0"/>
          <a:lstStyle/>
          <a:p>
            <a:endParaRPr/>
          </a:p>
        </p:txBody>
      </p:sp>
      <p:sp>
        <p:nvSpPr>
          <p:cNvPr id="5" name="object 5"/>
          <p:cNvSpPr/>
          <p:nvPr/>
        </p:nvSpPr>
        <p:spPr>
          <a:xfrm>
            <a:off x="1577339" y="2154935"/>
            <a:ext cx="302260" cy="405765"/>
          </a:xfrm>
          <a:custGeom>
            <a:avLst/>
            <a:gdLst/>
            <a:ahLst/>
            <a:cxnLst/>
            <a:rect l="l" t="t" r="r" b="b"/>
            <a:pathLst>
              <a:path w="302260" h="405764">
                <a:moveTo>
                  <a:pt x="301752" y="0"/>
                </a:moveTo>
                <a:lnTo>
                  <a:pt x="0" y="105917"/>
                </a:lnTo>
                <a:lnTo>
                  <a:pt x="0" y="405384"/>
                </a:lnTo>
                <a:lnTo>
                  <a:pt x="301752" y="299465"/>
                </a:lnTo>
                <a:lnTo>
                  <a:pt x="301752" y="0"/>
                </a:lnTo>
                <a:close/>
              </a:path>
            </a:pathLst>
          </a:custGeom>
          <a:solidFill>
            <a:srgbClr val="B3B3B3">
              <a:alpha val="42352"/>
            </a:srgbClr>
          </a:solidFill>
        </p:spPr>
        <p:txBody>
          <a:bodyPr wrap="square" lIns="0" tIns="0" rIns="0" bIns="0" rtlCol="0"/>
          <a:lstStyle/>
          <a:p>
            <a:endParaRPr/>
          </a:p>
        </p:txBody>
      </p:sp>
      <p:sp>
        <p:nvSpPr>
          <p:cNvPr id="6" name="object 6"/>
          <p:cNvSpPr/>
          <p:nvPr/>
        </p:nvSpPr>
        <p:spPr>
          <a:xfrm>
            <a:off x="1577339" y="2154935"/>
            <a:ext cx="302260" cy="405765"/>
          </a:xfrm>
          <a:custGeom>
            <a:avLst/>
            <a:gdLst/>
            <a:ahLst/>
            <a:cxnLst/>
            <a:rect l="l" t="t" r="r" b="b"/>
            <a:pathLst>
              <a:path w="302260" h="405764">
                <a:moveTo>
                  <a:pt x="301752" y="0"/>
                </a:moveTo>
                <a:lnTo>
                  <a:pt x="0" y="105917"/>
                </a:lnTo>
                <a:lnTo>
                  <a:pt x="0" y="405384"/>
                </a:lnTo>
                <a:lnTo>
                  <a:pt x="301752" y="299465"/>
                </a:lnTo>
                <a:lnTo>
                  <a:pt x="301752" y="0"/>
                </a:lnTo>
              </a:path>
            </a:pathLst>
          </a:custGeom>
          <a:ln w="9144">
            <a:solidFill>
              <a:srgbClr val="B3B3B3"/>
            </a:solidFill>
          </a:ln>
        </p:spPr>
        <p:txBody>
          <a:bodyPr wrap="square" lIns="0" tIns="0" rIns="0" bIns="0" rtlCol="0"/>
          <a:lstStyle/>
          <a:p>
            <a:endParaRPr/>
          </a:p>
        </p:txBody>
      </p:sp>
      <p:sp>
        <p:nvSpPr>
          <p:cNvPr id="7" name="object 7"/>
          <p:cNvSpPr/>
          <p:nvPr/>
        </p:nvSpPr>
        <p:spPr>
          <a:xfrm>
            <a:off x="1577339" y="2453639"/>
            <a:ext cx="302260" cy="403860"/>
          </a:xfrm>
          <a:custGeom>
            <a:avLst/>
            <a:gdLst/>
            <a:ahLst/>
            <a:cxnLst/>
            <a:rect l="l" t="t" r="r" b="b"/>
            <a:pathLst>
              <a:path w="302260" h="403860">
                <a:moveTo>
                  <a:pt x="301752" y="0"/>
                </a:moveTo>
                <a:lnTo>
                  <a:pt x="0" y="105918"/>
                </a:lnTo>
                <a:lnTo>
                  <a:pt x="0" y="403860"/>
                </a:lnTo>
                <a:lnTo>
                  <a:pt x="301752" y="297942"/>
                </a:lnTo>
                <a:lnTo>
                  <a:pt x="301752" y="0"/>
                </a:lnTo>
                <a:close/>
              </a:path>
            </a:pathLst>
          </a:custGeom>
          <a:solidFill>
            <a:srgbClr val="B3B3B3">
              <a:alpha val="42352"/>
            </a:srgbClr>
          </a:solidFill>
        </p:spPr>
        <p:txBody>
          <a:bodyPr wrap="square" lIns="0" tIns="0" rIns="0" bIns="0" rtlCol="0"/>
          <a:lstStyle/>
          <a:p>
            <a:endParaRPr/>
          </a:p>
        </p:txBody>
      </p:sp>
      <p:sp>
        <p:nvSpPr>
          <p:cNvPr id="8" name="object 8"/>
          <p:cNvSpPr/>
          <p:nvPr/>
        </p:nvSpPr>
        <p:spPr>
          <a:xfrm>
            <a:off x="1577339" y="2453639"/>
            <a:ext cx="302260" cy="403860"/>
          </a:xfrm>
          <a:custGeom>
            <a:avLst/>
            <a:gdLst/>
            <a:ahLst/>
            <a:cxnLst/>
            <a:rect l="l" t="t" r="r" b="b"/>
            <a:pathLst>
              <a:path w="302260" h="403860">
                <a:moveTo>
                  <a:pt x="301752" y="0"/>
                </a:moveTo>
                <a:lnTo>
                  <a:pt x="0" y="105918"/>
                </a:lnTo>
                <a:lnTo>
                  <a:pt x="0" y="403860"/>
                </a:lnTo>
                <a:lnTo>
                  <a:pt x="301752" y="297942"/>
                </a:lnTo>
                <a:lnTo>
                  <a:pt x="301752" y="0"/>
                </a:lnTo>
              </a:path>
            </a:pathLst>
          </a:custGeom>
          <a:ln w="9144">
            <a:solidFill>
              <a:srgbClr val="B3B3B3"/>
            </a:solidFill>
          </a:ln>
        </p:spPr>
        <p:txBody>
          <a:bodyPr wrap="square" lIns="0" tIns="0" rIns="0" bIns="0" rtlCol="0"/>
          <a:lstStyle/>
          <a:p>
            <a:endParaRPr/>
          </a:p>
        </p:txBody>
      </p:sp>
      <p:sp>
        <p:nvSpPr>
          <p:cNvPr id="9" name="object 9"/>
          <p:cNvSpPr txBox="1"/>
          <p:nvPr/>
        </p:nvSpPr>
        <p:spPr>
          <a:xfrm>
            <a:off x="1668526" y="1851126"/>
            <a:ext cx="119380" cy="918844"/>
          </a:xfrm>
          <a:prstGeom prst="rect">
            <a:avLst/>
          </a:prstGeom>
        </p:spPr>
        <p:txBody>
          <a:bodyPr vert="horz" wrap="square" lIns="0" tIns="97155" rIns="0" bIns="0" rtlCol="0">
            <a:spAutoFit/>
          </a:bodyPr>
          <a:lstStyle/>
          <a:p>
            <a:pPr marL="12700">
              <a:lnSpc>
                <a:spcPct val="100000"/>
              </a:lnSpc>
              <a:spcBef>
                <a:spcPts val="765"/>
              </a:spcBef>
            </a:pPr>
            <a:r>
              <a:rPr sz="1400" dirty="0">
                <a:solidFill>
                  <a:srgbClr val="FFFFFF"/>
                </a:solidFill>
                <a:latin typeface="Trebuchet MS"/>
                <a:cs typeface="Trebuchet MS"/>
              </a:rPr>
              <a:t>0</a:t>
            </a:r>
            <a:endParaRPr sz="1400">
              <a:latin typeface="Trebuchet MS"/>
              <a:cs typeface="Trebuchet MS"/>
            </a:endParaRPr>
          </a:p>
          <a:p>
            <a:pPr marL="12700">
              <a:lnSpc>
                <a:spcPct val="100000"/>
              </a:lnSpc>
              <a:spcBef>
                <a:spcPts val="665"/>
              </a:spcBef>
            </a:pPr>
            <a:r>
              <a:rPr sz="1400" dirty="0">
                <a:solidFill>
                  <a:srgbClr val="FFFFFF"/>
                </a:solidFill>
                <a:latin typeface="Trebuchet MS"/>
                <a:cs typeface="Trebuchet MS"/>
              </a:rPr>
              <a:t>0</a:t>
            </a:r>
            <a:endParaRPr sz="1400">
              <a:latin typeface="Trebuchet MS"/>
              <a:cs typeface="Trebuchet MS"/>
            </a:endParaRPr>
          </a:p>
          <a:p>
            <a:pPr marL="12700">
              <a:lnSpc>
                <a:spcPct val="100000"/>
              </a:lnSpc>
              <a:spcBef>
                <a:spcPts val="665"/>
              </a:spcBef>
            </a:pPr>
            <a:r>
              <a:rPr sz="1400" dirty="0">
                <a:solidFill>
                  <a:srgbClr val="FFFFFF"/>
                </a:solidFill>
                <a:latin typeface="Trebuchet MS"/>
                <a:cs typeface="Trebuchet MS"/>
              </a:rPr>
              <a:t>0</a:t>
            </a:r>
            <a:endParaRPr sz="1400">
              <a:latin typeface="Trebuchet MS"/>
              <a:cs typeface="Trebuchet MS"/>
            </a:endParaRPr>
          </a:p>
        </p:txBody>
      </p:sp>
      <p:sp>
        <p:nvSpPr>
          <p:cNvPr id="10" name="object 10"/>
          <p:cNvSpPr/>
          <p:nvPr/>
        </p:nvSpPr>
        <p:spPr>
          <a:xfrm>
            <a:off x="1577339" y="2750820"/>
            <a:ext cx="302260" cy="403860"/>
          </a:xfrm>
          <a:custGeom>
            <a:avLst/>
            <a:gdLst/>
            <a:ahLst/>
            <a:cxnLst/>
            <a:rect l="l" t="t" r="r" b="b"/>
            <a:pathLst>
              <a:path w="302260" h="403860">
                <a:moveTo>
                  <a:pt x="301752" y="0"/>
                </a:moveTo>
                <a:lnTo>
                  <a:pt x="0" y="105917"/>
                </a:lnTo>
                <a:lnTo>
                  <a:pt x="0" y="403859"/>
                </a:lnTo>
                <a:lnTo>
                  <a:pt x="301752" y="297941"/>
                </a:lnTo>
                <a:lnTo>
                  <a:pt x="301752" y="0"/>
                </a:lnTo>
                <a:close/>
              </a:path>
            </a:pathLst>
          </a:custGeom>
          <a:solidFill>
            <a:srgbClr val="B3B3B3">
              <a:alpha val="42352"/>
            </a:srgbClr>
          </a:solidFill>
        </p:spPr>
        <p:txBody>
          <a:bodyPr wrap="square" lIns="0" tIns="0" rIns="0" bIns="0" rtlCol="0"/>
          <a:lstStyle/>
          <a:p>
            <a:endParaRPr/>
          </a:p>
        </p:txBody>
      </p:sp>
      <p:sp>
        <p:nvSpPr>
          <p:cNvPr id="11" name="object 11"/>
          <p:cNvSpPr/>
          <p:nvPr/>
        </p:nvSpPr>
        <p:spPr>
          <a:xfrm>
            <a:off x="1577339" y="2750820"/>
            <a:ext cx="302260" cy="403860"/>
          </a:xfrm>
          <a:custGeom>
            <a:avLst/>
            <a:gdLst/>
            <a:ahLst/>
            <a:cxnLst/>
            <a:rect l="l" t="t" r="r" b="b"/>
            <a:pathLst>
              <a:path w="302260" h="403860">
                <a:moveTo>
                  <a:pt x="301752" y="0"/>
                </a:moveTo>
                <a:lnTo>
                  <a:pt x="0" y="105917"/>
                </a:lnTo>
                <a:lnTo>
                  <a:pt x="0" y="403859"/>
                </a:lnTo>
                <a:lnTo>
                  <a:pt x="301752" y="297941"/>
                </a:lnTo>
                <a:lnTo>
                  <a:pt x="301752" y="0"/>
                </a:lnTo>
              </a:path>
            </a:pathLst>
          </a:custGeom>
          <a:ln w="9144">
            <a:solidFill>
              <a:srgbClr val="B3B3B3"/>
            </a:solidFill>
          </a:ln>
        </p:spPr>
        <p:txBody>
          <a:bodyPr wrap="square" lIns="0" tIns="0" rIns="0" bIns="0" rtlCol="0"/>
          <a:lstStyle/>
          <a:p>
            <a:endParaRPr/>
          </a:p>
        </p:txBody>
      </p:sp>
      <p:sp>
        <p:nvSpPr>
          <p:cNvPr id="12" name="object 12"/>
          <p:cNvSpPr/>
          <p:nvPr/>
        </p:nvSpPr>
        <p:spPr>
          <a:xfrm>
            <a:off x="1577339" y="3048000"/>
            <a:ext cx="302260" cy="405765"/>
          </a:xfrm>
          <a:custGeom>
            <a:avLst/>
            <a:gdLst/>
            <a:ahLst/>
            <a:cxnLst/>
            <a:rect l="l" t="t" r="r" b="b"/>
            <a:pathLst>
              <a:path w="302260" h="405764">
                <a:moveTo>
                  <a:pt x="301752" y="0"/>
                </a:moveTo>
                <a:lnTo>
                  <a:pt x="0" y="105918"/>
                </a:lnTo>
                <a:lnTo>
                  <a:pt x="0" y="405383"/>
                </a:lnTo>
                <a:lnTo>
                  <a:pt x="301752" y="299466"/>
                </a:lnTo>
                <a:lnTo>
                  <a:pt x="301752" y="0"/>
                </a:lnTo>
                <a:close/>
              </a:path>
            </a:pathLst>
          </a:custGeom>
          <a:solidFill>
            <a:srgbClr val="B3B3B3">
              <a:alpha val="42352"/>
            </a:srgbClr>
          </a:solidFill>
        </p:spPr>
        <p:txBody>
          <a:bodyPr wrap="square" lIns="0" tIns="0" rIns="0" bIns="0" rtlCol="0"/>
          <a:lstStyle/>
          <a:p>
            <a:endParaRPr/>
          </a:p>
        </p:txBody>
      </p:sp>
      <p:sp>
        <p:nvSpPr>
          <p:cNvPr id="13" name="object 13"/>
          <p:cNvSpPr/>
          <p:nvPr/>
        </p:nvSpPr>
        <p:spPr>
          <a:xfrm>
            <a:off x="1577339" y="3048000"/>
            <a:ext cx="302260" cy="405765"/>
          </a:xfrm>
          <a:custGeom>
            <a:avLst/>
            <a:gdLst/>
            <a:ahLst/>
            <a:cxnLst/>
            <a:rect l="l" t="t" r="r" b="b"/>
            <a:pathLst>
              <a:path w="302260" h="405764">
                <a:moveTo>
                  <a:pt x="301752" y="0"/>
                </a:moveTo>
                <a:lnTo>
                  <a:pt x="0" y="105918"/>
                </a:lnTo>
                <a:lnTo>
                  <a:pt x="0" y="405383"/>
                </a:lnTo>
                <a:lnTo>
                  <a:pt x="301752" y="299466"/>
                </a:lnTo>
                <a:lnTo>
                  <a:pt x="301752" y="0"/>
                </a:lnTo>
              </a:path>
            </a:pathLst>
          </a:custGeom>
          <a:ln w="9144">
            <a:solidFill>
              <a:srgbClr val="B3B3B3"/>
            </a:solidFill>
          </a:ln>
        </p:spPr>
        <p:txBody>
          <a:bodyPr wrap="square" lIns="0" tIns="0" rIns="0" bIns="0" rtlCol="0"/>
          <a:lstStyle/>
          <a:p>
            <a:endParaRPr/>
          </a:p>
        </p:txBody>
      </p:sp>
      <p:sp>
        <p:nvSpPr>
          <p:cNvPr id="14" name="object 14"/>
          <p:cNvSpPr/>
          <p:nvPr/>
        </p:nvSpPr>
        <p:spPr>
          <a:xfrm>
            <a:off x="1577339" y="3346703"/>
            <a:ext cx="302260" cy="403860"/>
          </a:xfrm>
          <a:custGeom>
            <a:avLst/>
            <a:gdLst/>
            <a:ahLst/>
            <a:cxnLst/>
            <a:rect l="l" t="t" r="r" b="b"/>
            <a:pathLst>
              <a:path w="302260" h="403860">
                <a:moveTo>
                  <a:pt x="301752" y="0"/>
                </a:moveTo>
                <a:lnTo>
                  <a:pt x="0" y="105918"/>
                </a:lnTo>
                <a:lnTo>
                  <a:pt x="0" y="403860"/>
                </a:lnTo>
                <a:lnTo>
                  <a:pt x="301752" y="297942"/>
                </a:lnTo>
                <a:lnTo>
                  <a:pt x="301752" y="0"/>
                </a:lnTo>
                <a:close/>
              </a:path>
            </a:pathLst>
          </a:custGeom>
          <a:solidFill>
            <a:srgbClr val="B3B3B3">
              <a:alpha val="42352"/>
            </a:srgbClr>
          </a:solidFill>
        </p:spPr>
        <p:txBody>
          <a:bodyPr wrap="square" lIns="0" tIns="0" rIns="0" bIns="0" rtlCol="0"/>
          <a:lstStyle/>
          <a:p>
            <a:endParaRPr/>
          </a:p>
        </p:txBody>
      </p:sp>
      <p:sp>
        <p:nvSpPr>
          <p:cNvPr id="15" name="object 15"/>
          <p:cNvSpPr/>
          <p:nvPr/>
        </p:nvSpPr>
        <p:spPr>
          <a:xfrm>
            <a:off x="1577339" y="3346703"/>
            <a:ext cx="302260" cy="403860"/>
          </a:xfrm>
          <a:custGeom>
            <a:avLst/>
            <a:gdLst/>
            <a:ahLst/>
            <a:cxnLst/>
            <a:rect l="l" t="t" r="r" b="b"/>
            <a:pathLst>
              <a:path w="302260" h="403860">
                <a:moveTo>
                  <a:pt x="301752" y="0"/>
                </a:moveTo>
                <a:lnTo>
                  <a:pt x="0" y="105918"/>
                </a:lnTo>
                <a:lnTo>
                  <a:pt x="0" y="403860"/>
                </a:lnTo>
                <a:lnTo>
                  <a:pt x="301752" y="297942"/>
                </a:lnTo>
                <a:lnTo>
                  <a:pt x="301752" y="0"/>
                </a:lnTo>
              </a:path>
            </a:pathLst>
          </a:custGeom>
          <a:ln w="9144">
            <a:solidFill>
              <a:srgbClr val="B3B3B3"/>
            </a:solidFill>
          </a:ln>
        </p:spPr>
        <p:txBody>
          <a:bodyPr wrap="square" lIns="0" tIns="0" rIns="0" bIns="0" rtlCol="0"/>
          <a:lstStyle/>
          <a:p>
            <a:endParaRPr/>
          </a:p>
        </p:txBody>
      </p:sp>
      <p:sp>
        <p:nvSpPr>
          <p:cNvPr id="16" name="object 16"/>
          <p:cNvSpPr/>
          <p:nvPr/>
        </p:nvSpPr>
        <p:spPr>
          <a:xfrm>
            <a:off x="1577339" y="3643884"/>
            <a:ext cx="302260" cy="403860"/>
          </a:xfrm>
          <a:custGeom>
            <a:avLst/>
            <a:gdLst/>
            <a:ahLst/>
            <a:cxnLst/>
            <a:rect l="l" t="t" r="r" b="b"/>
            <a:pathLst>
              <a:path w="302260" h="403860">
                <a:moveTo>
                  <a:pt x="301752" y="0"/>
                </a:moveTo>
                <a:lnTo>
                  <a:pt x="0" y="105918"/>
                </a:lnTo>
                <a:lnTo>
                  <a:pt x="0" y="403860"/>
                </a:lnTo>
                <a:lnTo>
                  <a:pt x="301752" y="297942"/>
                </a:lnTo>
                <a:lnTo>
                  <a:pt x="301752" y="0"/>
                </a:lnTo>
                <a:close/>
              </a:path>
            </a:pathLst>
          </a:custGeom>
          <a:solidFill>
            <a:srgbClr val="B3B3B3">
              <a:alpha val="42352"/>
            </a:srgbClr>
          </a:solidFill>
        </p:spPr>
        <p:txBody>
          <a:bodyPr wrap="square" lIns="0" tIns="0" rIns="0" bIns="0" rtlCol="0"/>
          <a:lstStyle/>
          <a:p>
            <a:endParaRPr/>
          </a:p>
        </p:txBody>
      </p:sp>
      <p:sp>
        <p:nvSpPr>
          <p:cNvPr id="17" name="object 17"/>
          <p:cNvSpPr/>
          <p:nvPr/>
        </p:nvSpPr>
        <p:spPr>
          <a:xfrm>
            <a:off x="1577339" y="3643884"/>
            <a:ext cx="302260" cy="403860"/>
          </a:xfrm>
          <a:custGeom>
            <a:avLst/>
            <a:gdLst/>
            <a:ahLst/>
            <a:cxnLst/>
            <a:rect l="l" t="t" r="r" b="b"/>
            <a:pathLst>
              <a:path w="302260" h="403860">
                <a:moveTo>
                  <a:pt x="301752" y="0"/>
                </a:moveTo>
                <a:lnTo>
                  <a:pt x="0" y="105918"/>
                </a:lnTo>
                <a:lnTo>
                  <a:pt x="0" y="403860"/>
                </a:lnTo>
                <a:lnTo>
                  <a:pt x="301752" y="297942"/>
                </a:lnTo>
                <a:lnTo>
                  <a:pt x="301752" y="0"/>
                </a:lnTo>
              </a:path>
            </a:pathLst>
          </a:custGeom>
          <a:ln w="9144">
            <a:solidFill>
              <a:srgbClr val="B3B3B3"/>
            </a:solidFill>
          </a:ln>
        </p:spPr>
        <p:txBody>
          <a:bodyPr wrap="square" lIns="0" tIns="0" rIns="0" bIns="0" rtlCol="0"/>
          <a:lstStyle/>
          <a:p>
            <a:endParaRPr/>
          </a:p>
        </p:txBody>
      </p:sp>
      <p:sp>
        <p:nvSpPr>
          <p:cNvPr id="18" name="object 18"/>
          <p:cNvSpPr txBox="1"/>
          <p:nvPr/>
        </p:nvSpPr>
        <p:spPr>
          <a:xfrm>
            <a:off x="1668526" y="2744444"/>
            <a:ext cx="119380" cy="1216660"/>
          </a:xfrm>
          <a:prstGeom prst="rect">
            <a:avLst/>
          </a:prstGeom>
        </p:spPr>
        <p:txBody>
          <a:bodyPr vert="horz" wrap="square" lIns="0" tIns="97155" rIns="0" bIns="0" rtlCol="0">
            <a:spAutoFit/>
          </a:bodyPr>
          <a:lstStyle/>
          <a:p>
            <a:pPr marL="12700">
              <a:lnSpc>
                <a:spcPct val="100000"/>
              </a:lnSpc>
              <a:spcBef>
                <a:spcPts val="765"/>
              </a:spcBef>
            </a:pPr>
            <a:r>
              <a:rPr sz="1400" dirty="0">
                <a:solidFill>
                  <a:srgbClr val="FFFFFF"/>
                </a:solidFill>
                <a:latin typeface="Trebuchet MS"/>
                <a:cs typeface="Trebuchet MS"/>
              </a:rPr>
              <a:t>0</a:t>
            </a:r>
            <a:endParaRPr sz="1400">
              <a:latin typeface="Trebuchet MS"/>
              <a:cs typeface="Trebuchet MS"/>
            </a:endParaRPr>
          </a:p>
          <a:p>
            <a:pPr marL="12700">
              <a:lnSpc>
                <a:spcPct val="100000"/>
              </a:lnSpc>
              <a:spcBef>
                <a:spcPts val="665"/>
              </a:spcBef>
            </a:pPr>
            <a:r>
              <a:rPr sz="1400" dirty="0">
                <a:solidFill>
                  <a:srgbClr val="FFFFFF"/>
                </a:solidFill>
                <a:latin typeface="Trebuchet MS"/>
                <a:cs typeface="Trebuchet MS"/>
              </a:rPr>
              <a:t>0</a:t>
            </a:r>
            <a:endParaRPr sz="1400">
              <a:latin typeface="Trebuchet MS"/>
              <a:cs typeface="Trebuchet MS"/>
            </a:endParaRPr>
          </a:p>
          <a:p>
            <a:pPr marL="12700">
              <a:lnSpc>
                <a:spcPct val="100000"/>
              </a:lnSpc>
              <a:spcBef>
                <a:spcPts val="665"/>
              </a:spcBef>
            </a:pPr>
            <a:r>
              <a:rPr sz="1400" dirty="0">
                <a:solidFill>
                  <a:srgbClr val="FFFFFF"/>
                </a:solidFill>
                <a:latin typeface="Trebuchet MS"/>
                <a:cs typeface="Trebuchet MS"/>
              </a:rPr>
              <a:t>0</a:t>
            </a:r>
            <a:endParaRPr sz="1400">
              <a:latin typeface="Trebuchet MS"/>
              <a:cs typeface="Trebuchet MS"/>
            </a:endParaRPr>
          </a:p>
          <a:p>
            <a:pPr marL="12700">
              <a:lnSpc>
                <a:spcPct val="100000"/>
              </a:lnSpc>
              <a:spcBef>
                <a:spcPts val="665"/>
              </a:spcBef>
            </a:pPr>
            <a:r>
              <a:rPr sz="1400" dirty="0">
                <a:solidFill>
                  <a:srgbClr val="FFFFFF"/>
                </a:solidFill>
                <a:latin typeface="Trebuchet MS"/>
                <a:cs typeface="Trebuchet MS"/>
              </a:rPr>
              <a:t>0</a:t>
            </a:r>
            <a:endParaRPr sz="1400">
              <a:latin typeface="Trebuchet MS"/>
              <a:cs typeface="Trebuchet MS"/>
            </a:endParaRPr>
          </a:p>
        </p:txBody>
      </p:sp>
      <p:sp>
        <p:nvSpPr>
          <p:cNvPr id="19" name="object 19"/>
          <p:cNvSpPr/>
          <p:nvPr/>
        </p:nvSpPr>
        <p:spPr>
          <a:xfrm>
            <a:off x="1874520" y="1757172"/>
            <a:ext cx="303530" cy="403860"/>
          </a:xfrm>
          <a:custGeom>
            <a:avLst/>
            <a:gdLst/>
            <a:ahLst/>
            <a:cxnLst/>
            <a:rect l="l" t="t" r="r" b="b"/>
            <a:pathLst>
              <a:path w="303530" h="403860">
                <a:moveTo>
                  <a:pt x="303275" y="0"/>
                </a:moveTo>
                <a:lnTo>
                  <a:pt x="0" y="106425"/>
                </a:lnTo>
                <a:lnTo>
                  <a:pt x="0" y="403860"/>
                </a:lnTo>
                <a:lnTo>
                  <a:pt x="303275" y="297433"/>
                </a:lnTo>
                <a:lnTo>
                  <a:pt x="303275" y="0"/>
                </a:lnTo>
                <a:close/>
              </a:path>
            </a:pathLst>
          </a:custGeom>
          <a:solidFill>
            <a:srgbClr val="B3B3B3">
              <a:alpha val="42352"/>
            </a:srgbClr>
          </a:solidFill>
        </p:spPr>
        <p:txBody>
          <a:bodyPr wrap="square" lIns="0" tIns="0" rIns="0" bIns="0" rtlCol="0"/>
          <a:lstStyle/>
          <a:p>
            <a:endParaRPr/>
          </a:p>
        </p:txBody>
      </p:sp>
      <p:sp>
        <p:nvSpPr>
          <p:cNvPr id="20" name="object 20"/>
          <p:cNvSpPr/>
          <p:nvPr/>
        </p:nvSpPr>
        <p:spPr>
          <a:xfrm>
            <a:off x="1874520" y="1757172"/>
            <a:ext cx="303530" cy="403860"/>
          </a:xfrm>
          <a:custGeom>
            <a:avLst/>
            <a:gdLst/>
            <a:ahLst/>
            <a:cxnLst/>
            <a:rect l="l" t="t" r="r" b="b"/>
            <a:pathLst>
              <a:path w="303530" h="403860">
                <a:moveTo>
                  <a:pt x="303275" y="0"/>
                </a:moveTo>
                <a:lnTo>
                  <a:pt x="0" y="106425"/>
                </a:lnTo>
                <a:lnTo>
                  <a:pt x="0" y="403860"/>
                </a:lnTo>
                <a:lnTo>
                  <a:pt x="303275" y="297433"/>
                </a:lnTo>
                <a:lnTo>
                  <a:pt x="303275" y="0"/>
                </a:lnTo>
              </a:path>
            </a:pathLst>
          </a:custGeom>
          <a:ln w="9144">
            <a:solidFill>
              <a:srgbClr val="B3B3B3"/>
            </a:solidFill>
          </a:ln>
        </p:spPr>
        <p:txBody>
          <a:bodyPr wrap="square" lIns="0" tIns="0" rIns="0" bIns="0" rtlCol="0"/>
          <a:lstStyle/>
          <a:p>
            <a:endParaRPr/>
          </a:p>
        </p:txBody>
      </p:sp>
      <p:sp>
        <p:nvSpPr>
          <p:cNvPr id="21" name="object 21"/>
          <p:cNvSpPr/>
          <p:nvPr/>
        </p:nvSpPr>
        <p:spPr>
          <a:xfrm>
            <a:off x="1874520" y="2054351"/>
            <a:ext cx="303530" cy="403860"/>
          </a:xfrm>
          <a:custGeom>
            <a:avLst/>
            <a:gdLst/>
            <a:ahLst/>
            <a:cxnLst/>
            <a:rect l="l" t="t" r="r" b="b"/>
            <a:pathLst>
              <a:path w="303530" h="403860">
                <a:moveTo>
                  <a:pt x="303275" y="0"/>
                </a:moveTo>
                <a:lnTo>
                  <a:pt x="0" y="106425"/>
                </a:lnTo>
                <a:lnTo>
                  <a:pt x="0" y="403860"/>
                </a:lnTo>
                <a:lnTo>
                  <a:pt x="303275" y="297434"/>
                </a:lnTo>
                <a:lnTo>
                  <a:pt x="303275" y="0"/>
                </a:lnTo>
                <a:close/>
              </a:path>
            </a:pathLst>
          </a:custGeom>
          <a:solidFill>
            <a:srgbClr val="B3B3B3">
              <a:alpha val="42352"/>
            </a:srgbClr>
          </a:solidFill>
        </p:spPr>
        <p:txBody>
          <a:bodyPr wrap="square" lIns="0" tIns="0" rIns="0" bIns="0" rtlCol="0"/>
          <a:lstStyle/>
          <a:p>
            <a:endParaRPr/>
          </a:p>
        </p:txBody>
      </p:sp>
      <p:sp>
        <p:nvSpPr>
          <p:cNvPr id="22" name="object 22"/>
          <p:cNvSpPr/>
          <p:nvPr/>
        </p:nvSpPr>
        <p:spPr>
          <a:xfrm>
            <a:off x="1874520" y="2054351"/>
            <a:ext cx="303530" cy="403860"/>
          </a:xfrm>
          <a:custGeom>
            <a:avLst/>
            <a:gdLst/>
            <a:ahLst/>
            <a:cxnLst/>
            <a:rect l="l" t="t" r="r" b="b"/>
            <a:pathLst>
              <a:path w="303530" h="403860">
                <a:moveTo>
                  <a:pt x="303275" y="0"/>
                </a:moveTo>
                <a:lnTo>
                  <a:pt x="0" y="106425"/>
                </a:lnTo>
                <a:lnTo>
                  <a:pt x="0" y="403860"/>
                </a:lnTo>
                <a:lnTo>
                  <a:pt x="303275" y="297434"/>
                </a:lnTo>
                <a:lnTo>
                  <a:pt x="303275" y="0"/>
                </a:lnTo>
              </a:path>
            </a:pathLst>
          </a:custGeom>
          <a:ln w="9144">
            <a:solidFill>
              <a:srgbClr val="B3B3B3"/>
            </a:solidFill>
          </a:ln>
        </p:spPr>
        <p:txBody>
          <a:bodyPr wrap="square" lIns="0" tIns="0" rIns="0" bIns="0" rtlCol="0"/>
          <a:lstStyle/>
          <a:p>
            <a:endParaRPr/>
          </a:p>
        </p:txBody>
      </p:sp>
      <p:sp>
        <p:nvSpPr>
          <p:cNvPr id="23" name="object 23"/>
          <p:cNvSpPr/>
          <p:nvPr/>
        </p:nvSpPr>
        <p:spPr>
          <a:xfrm>
            <a:off x="1874520" y="2353055"/>
            <a:ext cx="303530" cy="403860"/>
          </a:xfrm>
          <a:custGeom>
            <a:avLst/>
            <a:gdLst/>
            <a:ahLst/>
            <a:cxnLst/>
            <a:rect l="l" t="t" r="r" b="b"/>
            <a:pathLst>
              <a:path w="303530" h="403860">
                <a:moveTo>
                  <a:pt x="303275" y="0"/>
                </a:moveTo>
                <a:lnTo>
                  <a:pt x="0" y="106426"/>
                </a:lnTo>
                <a:lnTo>
                  <a:pt x="0" y="403860"/>
                </a:lnTo>
                <a:lnTo>
                  <a:pt x="303275" y="297434"/>
                </a:lnTo>
                <a:lnTo>
                  <a:pt x="303275" y="0"/>
                </a:lnTo>
                <a:close/>
              </a:path>
            </a:pathLst>
          </a:custGeom>
          <a:solidFill>
            <a:srgbClr val="B3B3B3">
              <a:alpha val="42352"/>
            </a:srgbClr>
          </a:solidFill>
        </p:spPr>
        <p:txBody>
          <a:bodyPr wrap="square" lIns="0" tIns="0" rIns="0" bIns="0" rtlCol="0"/>
          <a:lstStyle/>
          <a:p>
            <a:endParaRPr/>
          </a:p>
        </p:txBody>
      </p:sp>
      <p:sp>
        <p:nvSpPr>
          <p:cNvPr id="24" name="object 24"/>
          <p:cNvSpPr/>
          <p:nvPr/>
        </p:nvSpPr>
        <p:spPr>
          <a:xfrm>
            <a:off x="1874520" y="2353055"/>
            <a:ext cx="303530" cy="403860"/>
          </a:xfrm>
          <a:custGeom>
            <a:avLst/>
            <a:gdLst/>
            <a:ahLst/>
            <a:cxnLst/>
            <a:rect l="l" t="t" r="r" b="b"/>
            <a:pathLst>
              <a:path w="303530" h="403860">
                <a:moveTo>
                  <a:pt x="303275" y="0"/>
                </a:moveTo>
                <a:lnTo>
                  <a:pt x="0" y="106426"/>
                </a:lnTo>
                <a:lnTo>
                  <a:pt x="0" y="403860"/>
                </a:lnTo>
                <a:lnTo>
                  <a:pt x="303275" y="297434"/>
                </a:lnTo>
                <a:lnTo>
                  <a:pt x="303275" y="0"/>
                </a:lnTo>
              </a:path>
            </a:pathLst>
          </a:custGeom>
          <a:ln w="9144">
            <a:solidFill>
              <a:srgbClr val="B3B3B3"/>
            </a:solidFill>
          </a:ln>
        </p:spPr>
        <p:txBody>
          <a:bodyPr wrap="square" lIns="0" tIns="0" rIns="0" bIns="0" rtlCol="0"/>
          <a:lstStyle/>
          <a:p>
            <a:endParaRPr/>
          </a:p>
        </p:txBody>
      </p:sp>
      <p:sp>
        <p:nvSpPr>
          <p:cNvPr id="25" name="object 25"/>
          <p:cNvSpPr/>
          <p:nvPr/>
        </p:nvSpPr>
        <p:spPr>
          <a:xfrm>
            <a:off x="1874520" y="2650235"/>
            <a:ext cx="303530" cy="403860"/>
          </a:xfrm>
          <a:custGeom>
            <a:avLst/>
            <a:gdLst/>
            <a:ahLst/>
            <a:cxnLst/>
            <a:rect l="l" t="t" r="r" b="b"/>
            <a:pathLst>
              <a:path w="303530" h="403860">
                <a:moveTo>
                  <a:pt x="303275" y="0"/>
                </a:moveTo>
                <a:lnTo>
                  <a:pt x="0" y="106425"/>
                </a:lnTo>
                <a:lnTo>
                  <a:pt x="0" y="403859"/>
                </a:lnTo>
                <a:lnTo>
                  <a:pt x="303275" y="297433"/>
                </a:lnTo>
                <a:lnTo>
                  <a:pt x="303275" y="0"/>
                </a:lnTo>
                <a:close/>
              </a:path>
            </a:pathLst>
          </a:custGeom>
          <a:solidFill>
            <a:srgbClr val="B3B3B3">
              <a:alpha val="42352"/>
            </a:srgbClr>
          </a:solidFill>
        </p:spPr>
        <p:txBody>
          <a:bodyPr wrap="square" lIns="0" tIns="0" rIns="0" bIns="0" rtlCol="0"/>
          <a:lstStyle/>
          <a:p>
            <a:endParaRPr/>
          </a:p>
        </p:txBody>
      </p:sp>
      <p:sp>
        <p:nvSpPr>
          <p:cNvPr id="26" name="object 26"/>
          <p:cNvSpPr/>
          <p:nvPr/>
        </p:nvSpPr>
        <p:spPr>
          <a:xfrm>
            <a:off x="1874520" y="2650235"/>
            <a:ext cx="303530" cy="403860"/>
          </a:xfrm>
          <a:custGeom>
            <a:avLst/>
            <a:gdLst/>
            <a:ahLst/>
            <a:cxnLst/>
            <a:rect l="l" t="t" r="r" b="b"/>
            <a:pathLst>
              <a:path w="303530" h="403860">
                <a:moveTo>
                  <a:pt x="303275" y="0"/>
                </a:moveTo>
                <a:lnTo>
                  <a:pt x="0" y="106425"/>
                </a:lnTo>
                <a:lnTo>
                  <a:pt x="0" y="403859"/>
                </a:lnTo>
                <a:lnTo>
                  <a:pt x="303275" y="297433"/>
                </a:lnTo>
                <a:lnTo>
                  <a:pt x="303275" y="0"/>
                </a:lnTo>
              </a:path>
            </a:pathLst>
          </a:custGeom>
          <a:ln w="9144">
            <a:solidFill>
              <a:srgbClr val="B3B3B3"/>
            </a:solidFill>
          </a:ln>
        </p:spPr>
        <p:txBody>
          <a:bodyPr wrap="square" lIns="0" tIns="0" rIns="0" bIns="0" rtlCol="0"/>
          <a:lstStyle/>
          <a:p>
            <a:endParaRPr/>
          </a:p>
        </p:txBody>
      </p:sp>
      <p:sp>
        <p:nvSpPr>
          <p:cNvPr id="27" name="object 27"/>
          <p:cNvSpPr/>
          <p:nvPr/>
        </p:nvSpPr>
        <p:spPr>
          <a:xfrm>
            <a:off x="1874520" y="2947416"/>
            <a:ext cx="303530" cy="403860"/>
          </a:xfrm>
          <a:custGeom>
            <a:avLst/>
            <a:gdLst/>
            <a:ahLst/>
            <a:cxnLst/>
            <a:rect l="l" t="t" r="r" b="b"/>
            <a:pathLst>
              <a:path w="303530" h="403860">
                <a:moveTo>
                  <a:pt x="303275" y="0"/>
                </a:moveTo>
                <a:lnTo>
                  <a:pt x="0" y="106425"/>
                </a:lnTo>
                <a:lnTo>
                  <a:pt x="0" y="403859"/>
                </a:lnTo>
                <a:lnTo>
                  <a:pt x="303275" y="297433"/>
                </a:lnTo>
                <a:lnTo>
                  <a:pt x="303275" y="0"/>
                </a:lnTo>
                <a:close/>
              </a:path>
            </a:pathLst>
          </a:custGeom>
          <a:solidFill>
            <a:srgbClr val="B3B3B3">
              <a:alpha val="42352"/>
            </a:srgbClr>
          </a:solidFill>
        </p:spPr>
        <p:txBody>
          <a:bodyPr wrap="square" lIns="0" tIns="0" rIns="0" bIns="0" rtlCol="0"/>
          <a:lstStyle/>
          <a:p>
            <a:endParaRPr/>
          </a:p>
        </p:txBody>
      </p:sp>
      <p:sp>
        <p:nvSpPr>
          <p:cNvPr id="28" name="object 28"/>
          <p:cNvSpPr/>
          <p:nvPr/>
        </p:nvSpPr>
        <p:spPr>
          <a:xfrm>
            <a:off x="1874520" y="2947416"/>
            <a:ext cx="303530" cy="403860"/>
          </a:xfrm>
          <a:custGeom>
            <a:avLst/>
            <a:gdLst/>
            <a:ahLst/>
            <a:cxnLst/>
            <a:rect l="l" t="t" r="r" b="b"/>
            <a:pathLst>
              <a:path w="303530" h="403860">
                <a:moveTo>
                  <a:pt x="303275" y="0"/>
                </a:moveTo>
                <a:lnTo>
                  <a:pt x="0" y="106425"/>
                </a:lnTo>
                <a:lnTo>
                  <a:pt x="0" y="403859"/>
                </a:lnTo>
                <a:lnTo>
                  <a:pt x="303275" y="297433"/>
                </a:lnTo>
                <a:lnTo>
                  <a:pt x="303275" y="0"/>
                </a:lnTo>
              </a:path>
            </a:pathLst>
          </a:custGeom>
          <a:ln w="9144">
            <a:solidFill>
              <a:srgbClr val="B3B3B3"/>
            </a:solidFill>
          </a:ln>
        </p:spPr>
        <p:txBody>
          <a:bodyPr wrap="square" lIns="0" tIns="0" rIns="0" bIns="0" rtlCol="0"/>
          <a:lstStyle/>
          <a:p>
            <a:endParaRPr/>
          </a:p>
        </p:txBody>
      </p:sp>
      <p:sp>
        <p:nvSpPr>
          <p:cNvPr id="29" name="object 29"/>
          <p:cNvSpPr/>
          <p:nvPr/>
        </p:nvSpPr>
        <p:spPr>
          <a:xfrm>
            <a:off x="1874520" y="3246120"/>
            <a:ext cx="303530" cy="403860"/>
          </a:xfrm>
          <a:custGeom>
            <a:avLst/>
            <a:gdLst/>
            <a:ahLst/>
            <a:cxnLst/>
            <a:rect l="l" t="t" r="r" b="b"/>
            <a:pathLst>
              <a:path w="303530" h="403860">
                <a:moveTo>
                  <a:pt x="303275" y="0"/>
                </a:moveTo>
                <a:lnTo>
                  <a:pt x="0" y="106425"/>
                </a:lnTo>
                <a:lnTo>
                  <a:pt x="0" y="403860"/>
                </a:lnTo>
                <a:lnTo>
                  <a:pt x="303275" y="297434"/>
                </a:lnTo>
                <a:lnTo>
                  <a:pt x="303275" y="0"/>
                </a:lnTo>
                <a:close/>
              </a:path>
            </a:pathLst>
          </a:custGeom>
          <a:solidFill>
            <a:srgbClr val="B3B3B3">
              <a:alpha val="42352"/>
            </a:srgbClr>
          </a:solidFill>
        </p:spPr>
        <p:txBody>
          <a:bodyPr wrap="square" lIns="0" tIns="0" rIns="0" bIns="0" rtlCol="0"/>
          <a:lstStyle/>
          <a:p>
            <a:endParaRPr/>
          </a:p>
        </p:txBody>
      </p:sp>
      <p:sp>
        <p:nvSpPr>
          <p:cNvPr id="30" name="object 30"/>
          <p:cNvSpPr/>
          <p:nvPr/>
        </p:nvSpPr>
        <p:spPr>
          <a:xfrm>
            <a:off x="1874520" y="3246120"/>
            <a:ext cx="303530" cy="403860"/>
          </a:xfrm>
          <a:custGeom>
            <a:avLst/>
            <a:gdLst/>
            <a:ahLst/>
            <a:cxnLst/>
            <a:rect l="l" t="t" r="r" b="b"/>
            <a:pathLst>
              <a:path w="303530" h="403860">
                <a:moveTo>
                  <a:pt x="303275" y="0"/>
                </a:moveTo>
                <a:lnTo>
                  <a:pt x="0" y="106425"/>
                </a:lnTo>
                <a:lnTo>
                  <a:pt x="0" y="403860"/>
                </a:lnTo>
                <a:lnTo>
                  <a:pt x="303275" y="297434"/>
                </a:lnTo>
                <a:lnTo>
                  <a:pt x="303275" y="0"/>
                </a:lnTo>
              </a:path>
            </a:pathLst>
          </a:custGeom>
          <a:ln w="9144">
            <a:solidFill>
              <a:srgbClr val="B3B3B3"/>
            </a:solidFill>
          </a:ln>
        </p:spPr>
        <p:txBody>
          <a:bodyPr wrap="square" lIns="0" tIns="0" rIns="0" bIns="0" rtlCol="0"/>
          <a:lstStyle/>
          <a:p>
            <a:endParaRPr/>
          </a:p>
        </p:txBody>
      </p:sp>
      <p:sp>
        <p:nvSpPr>
          <p:cNvPr id="31" name="object 31"/>
          <p:cNvSpPr/>
          <p:nvPr/>
        </p:nvSpPr>
        <p:spPr>
          <a:xfrm>
            <a:off x="1874520" y="3543300"/>
            <a:ext cx="303530" cy="403860"/>
          </a:xfrm>
          <a:custGeom>
            <a:avLst/>
            <a:gdLst/>
            <a:ahLst/>
            <a:cxnLst/>
            <a:rect l="l" t="t" r="r" b="b"/>
            <a:pathLst>
              <a:path w="303530" h="403860">
                <a:moveTo>
                  <a:pt x="303275" y="0"/>
                </a:moveTo>
                <a:lnTo>
                  <a:pt x="0" y="106425"/>
                </a:lnTo>
                <a:lnTo>
                  <a:pt x="0" y="403860"/>
                </a:lnTo>
                <a:lnTo>
                  <a:pt x="303275" y="297433"/>
                </a:lnTo>
                <a:lnTo>
                  <a:pt x="303275" y="0"/>
                </a:lnTo>
                <a:close/>
              </a:path>
            </a:pathLst>
          </a:custGeom>
          <a:solidFill>
            <a:srgbClr val="B3B3B3">
              <a:alpha val="42352"/>
            </a:srgbClr>
          </a:solidFill>
        </p:spPr>
        <p:txBody>
          <a:bodyPr wrap="square" lIns="0" tIns="0" rIns="0" bIns="0" rtlCol="0"/>
          <a:lstStyle/>
          <a:p>
            <a:endParaRPr/>
          </a:p>
        </p:txBody>
      </p:sp>
      <p:sp>
        <p:nvSpPr>
          <p:cNvPr id="32" name="object 32"/>
          <p:cNvSpPr/>
          <p:nvPr/>
        </p:nvSpPr>
        <p:spPr>
          <a:xfrm>
            <a:off x="1874520" y="3543300"/>
            <a:ext cx="303530" cy="403860"/>
          </a:xfrm>
          <a:custGeom>
            <a:avLst/>
            <a:gdLst/>
            <a:ahLst/>
            <a:cxnLst/>
            <a:rect l="l" t="t" r="r" b="b"/>
            <a:pathLst>
              <a:path w="303530" h="403860">
                <a:moveTo>
                  <a:pt x="303275" y="0"/>
                </a:moveTo>
                <a:lnTo>
                  <a:pt x="0" y="106425"/>
                </a:lnTo>
                <a:lnTo>
                  <a:pt x="0" y="403860"/>
                </a:lnTo>
                <a:lnTo>
                  <a:pt x="303275" y="297433"/>
                </a:lnTo>
                <a:lnTo>
                  <a:pt x="303275" y="0"/>
                </a:lnTo>
              </a:path>
            </a:pathLst>
          </a:custGeom>
          <a:ln w="9144">
            <a:solidFill>
              <a:srgbClr val="B3B3B3"/>
            </a:solidFill>
          </a:ln>
        </p:spPr>
        <p:txBody>
          <a:bodyPr wrap="square" lIns="0" tIns="0" rIns="0" bIns="0" rtlCol="0"/>
          <a:lstStyle/>
          <a:p>
            <a:endParaRPr/>
          </a:p>
        </p:txBody>
      </p:sp>
      <p:sp>
        <p:nvSpPr>
          <p:cNvPr id="33" name="object 33"/>
          <p:cNvSpPr/>
          <p:nvPr/>
        </p:nvSpPr>
        <p:spPr>
          <a:xfrm>
            <a:off x="2173223" y="1656588"/>
            <a:ext cx="302260" cy="403860"/>
          </a:xfrm>
          <a:custGeom>
            <a:avLst/>
            <a:gdLst/>
            <a:ahLst/>
            <a:cxnLst/>
            <a:rect l="l" t="t" r="r" b="b"/>
            <a:pathLst>
              <a:path w="302260" h="403860">
                <a:moveTo>
                  <a:pt x="301751" y="0"/>
                </a:moveTo>
                <a:lnTo>
                  <a:pt x="0" y="105917"/>
                </a:lnTo>
                <a:lnTo>
                  <a:pt x="0" y="403860"/>
                </a:lnTo>
                <a:lnTo>
                  <a:pt x="301751" y="297941"/>
                </a:lnTo>
                <a:lnTo>
                  <a:pt x="301751" y="0"/>
                </a:lnTo>
                <a:close/>
              </a:path>
            </a:pathLst>
          </a:custGeom>
          <a:solidFill>
            <a:srgbClr val="B3B3B3">
              <a:alpha val="42352"/>
            </a:srgbClr>
          </a:solidFill>
        </p:spPr>
        <p:txBody>
          <a:bodyPr wrap="square" lIns="0" tIns="0" rIns="0" bIns="0" rtlCol="0"/>
          <a:lstStyle/>
          <a:p>
            <a:endParaRPr/>
          </a:p>
        </p:txBody>
      </p:sp>
      <p:sp>
        <p:nvSpPr>
          <p:cNvPr id="34" name="object 34"/>
          <p:cNvSpPr/>
          <p:nvPr/>
        </p:nvSpPr>
        <p:spPr>
          <a:xfrm>
            <a:off x="2173223" y="1656588"/>
            <a:ext cx="302260" cy="403860"/>
          </a:xfrm>
          <a:custGeom>
            <a:avLst/>
            <a:gdLst/>
            <a:ahLst/>
            <a:cxnLst/>
            <a:rect l="l" t="t" r="r" b="b"/>
            <a:pathLst>
              <a:path w="302260" h="403860">
                <a:moveTo>
                  <a:pt x="301751" y="0"/>
                </a:moveTo>
                <a:lnTo>
                  <a:pt x="0" y="105917"/>
                </a:lnTo>
                <a:lnTo>
                  <a:pt x="0" y="403860"/>
                </a:lnTo>
                <a:lnTo>
                  <a:pt x="301751" y="297941"/>
                </a:lnTo>
                <a:lnTo>
                  <a:pt x="301751" y="0"/>
                </a:lnTo>
              </a:path>
            </a:pathLst>
          </a:custGeom>
          <a:ln w="9144">
            <a:solidFill>
              <a:srgbClr val="B3B3B3"/>
            </a:solidFill>
          </a:ln>
        </p:spPr>
        <p:txBody>
          <a:bodyPr wrap="square" lIns="0" tIns="0" rIns="0" bIns="0" rtlCol="0"/>
          <a:lstStyle/>
          <a:p>
            <a:endParaRPr/>
          </a:p>
        </p:txBody>
      </p:sp>
      <p:sp>
        <p:nvSpPr>
          <p:cNvPr id="35" name="object 35"/>
          <p:cNvSpPr/>
          <p:nvPr/>
        </p:nvSpPr>
        <p:spPr>
          <a:xfrm>
            <a:off x="2173223" y="1953767"/>
            <a:ext cx="302260" cy="403860"/>
          </a:xfrm>
          <a:custGeom>
            <a:avLst/>
            <a:gdLst/>
            <a:ahLst/>
            <a:cxnLst/>
            <a:rect l="l" t="t" r="r" b="b"/>
            <a:pathLst>
              <a:path w="302260" h="403860">
                <a:moveTo>
                  <a:pt x="301751" y="0"/>
                </a:moveTo>
                <a:lnTo>
                  <a:pt x="0" y="105918"/>
                </a:lnTo>
                <a:lnTo>
                  <a:pt x="0" y="403860"/>
                </a:lnTo>
                <a:lnTo>
                  <a:pt x="301751" y="297942"/>
                </a:lnTo>
                <a:lnTo>
                  <a:pt x="301751" y="0"/>
                </a:lnTo>
                <a:close/>
              </a:path>
            </a:pathLst>
          </a:custGeom>
          <a:solidFill>
            <a:srgbClr val="B3B3B3">
              <a:alpha val="42352"/>
            </a:srgbClr>
          </a:solidFill>
        </p:spPr>
        <p:txBody>
          <a:bodyPr wrap="square" lIns="0" tIns="0" rIns="0" bIns="0" rtlCol="0"/>
          <a:lstStyle/>
          <a:p>
            <a:endParaRPr/>
          </a:p>
        </p:txBody>
      </p:sp>
      <p:sp>
        <p:nvSpPr>
          <p:cNvPr id="36" name="object 36"/>
          <p:cNvSpPr/>
          <p:nvPr/>
        </p:nvSpPr>
        <p:spPr>
          <a:xfrm>
            <a:off x="2173223" y="1953767"/>
            <a:ext cx="302260" cy="403860"/>
          </a:xfrm>
          <a:custGeom>
            <a:avLst/>
            <a:gdLst/>
            <a:ahLst/>
            <a:cxnLst/>
            <a:rect l="l" t="t" r="r" b="b"/>
            <a:pathLst>
              <a:path w="302260" h="403860">
                <a:moveTo>
                  <a:pt x="301751" y="0"/>
                </a:moveTo>
                <a:lnTo>
                  <a:pt x="0" y="105918"/>
                </a:lnTo>
                <a:lnTo>
                  <a:pt x="0" y="403860"/>
                </a:lnTo>
                <a:lnTo>
                  <a:pt x="301751" y="297942"/>
                </a:lnTo>
                <a:lnTo>
                  <a:pt x="301751" y="0"/>
                </a:lnTo>
              </a:path>
            </a:pathLst>
          </a:custGeom>
          <a:ln w="9144">
            <a:solidFill>
              <a:srgbClr val="B3B3B3"/>
            </a:solidFill>
          </a:ln>
        </p:spPr>
        <p:txBody>
          <a:bodyPr wrap="square" lIns="0" tIns="0" rIns="0" bIns="0" rtlCol="0"/>
          <a:lstStyle/>
          <a:p>
            <a:endParaRPr/>
          </a:p>
        </p:txBody>
      </p:sp>
      <p:sp>
        <p:nvSpPr>
          <p:cNvPr id="37" name="object 37"/>
          <p:cNvSpPr/>
          <p:nvPr/>
        </p:nvSpPr>
        <p:spPr>
          <a:xfrm>
            <a:off x="2173223" y="2250948"/>
            <a:ext cx="302260" cy="405765"/>
          </a:xfrm>
          <a:custGeom>
            <a:avLst/>
            <a:gdLst/>
            <a:ahLst/>
            <a:cxnLst/>
            <a:rect l="l" t="t" r="r" b="b"/>
            <a:pathLst>
              <a:path w="302260" h="405764">
                <a:moveTo>
                  <a:pt x="301751" y="0"/>
                </a:moveTo>
                <a:lnTo>
                  <a:pt x="0" y="105917"/>
                </a:lnTo>
                <a:lnTo>
                  <a:pt x="0" y="405384"/>
                </a:lnTo>
                <a:lnTo>
                  <a:pt x="301751" y="299465"/>
                </a:lnTo>
                <a:lnTo>
                  <a:pt x="301751" y="0"/>
                </a:lnTo>
                <a:close/>
              </a:path>
            </a:pathLst>
          </a:custGeom>
          <a:solidFill>
            <a:srgbClr val="B3B3B3">
              <a:alpha val="42352"/>
            </a:srgbClr>
          </a:solidFill>
        </p:spPr>
        <p:txBody>
          <a:bodyPr wrap="square" lIns="0" tIns="0" rIns="0" bIns="0" rtlCol="0"/>
          <a:lstStyle/>
          <a:p>
            <a:endParaRPr/>
          </a:p>
        </p:txBody>
      </p:sp>
      <p:sp>
        <p:nvSpPr>
          <p:cNvPr id="38" name="object 38"/>
          <p:cNvSpPr/>
          <p:nvPr/>
        </p:nvSpPr>
        <p:spPr>
          <a:xfrm>
            <a:off x="2173223" y="2250948"/>
            <a:ext cx="302260" cy="405765"/>
          </a:xfrm>
          <a:custGeom>
            <a:avLst/>
            <a:gdLst/>
            <a:ahLst/>
            <a:cxnLst/>
            <a:rect l="l" t="t" r="r" b="b"/>
            <a:pathLst>
              <a:path w="302260" h="405764">
                <a:moveTo>
                  <a:pt x="301751" y="0"/>
                </a:moveTo>
                <a:lnTo>
                  <a:pt x="0" y="105917"/>
                </a:lnTo>
                <a:lnTo>
                  <a:pt x="0" y="405384"/>
                </a:lnTo>
                <a:lnTo>
                  <a:pt x="301751" y="299465"/>
                </a:lnTo>
                <a:lnTo>
                  <a:pt x="301751" y="0"/>
                </a:lnTo>
              </a:path>
            </a:pathLst>
          </a:custGeom>
          <a:ln w="9144">
            <a:solidFill>
              <a:srgbClr val="B3B3B3"/>
            </a:solidFill>
          </a:ln>
        </p:spPr>
        <p:txBody>
          <a:bodyPr wrap="square" lIns="0" tIns="0" rIns="0" bIns="0" rtlCol="0"/>
          <a:lstStyle/>
          <a:p>
            <a:endParaRPr/>
          </a:p>
        </p:txBody>
      </p:sp>
      <p:sp>
        <p:nvSpPr>
          <p:cNvPr id="39" name="object 39"/>
          <p:cNvSpPr/>
          <p:nvPr/>
        </p:nvSpPr>
        <p:spPr>
          <a:xfrm>
            <a:off x="2173223" y="2549651"/>
            <a:ext cx="302260" cy="403860"/>
          </a:xfrm>
          <a:custGeom>
            <a:avLst/>
            <a:gdLst/>
            <a:ahLst/>
            <a:cxnLst/>
            <a:rect l="l" t="t" r="r" b="b"/>
            <a:pathLst>
              <a:path w="302260" h="403860">
                <a:moveTo>
                  <a:pt x="301751" y="0"/>
                </a:moveTo>
                <a:lnTo>
                  <a:pt x="0" y="105918"/>
                </a:lnTo>
                <a:lnTo>
                  <a:pt x="0" y="403860"/>
                </a:lnTo>
                <a:lnTo>
                  <a:pt x="301751" y="297942"/>
                </a:lnTo>
                <a:lnTo>
                  <a:pt x="301751" y="0"/>
                </a:lnTo>
                <a:close/>
              </a:path>
            </a:pathLst>
          </a:custGeom>
          <a:solidFill>
            <a:srgbClr val="B3B3B3">
              <a:alpha val="42352"/>
            </a:srgbClr>
          </a:solidFill>
        </p:spPr>
        <p:txBody>
          <a:bodyPr wrap="square" lIns="0" tIns="0" rIns="0" bIns="0" rtlCol="0"/>
          <a:lstStyle/>
          <a:p>
            <a:endParaRPr/>
          </a:p>
        </p:txBody>
      </p:sp>
      <p:sp>
        <p:nvSpPr>
          <p:cNvPr id="40" name="object 40"/>
          <p:cNvSpPr/>
          <p:nvPr/>
        </p:nvSpPr>
        <p:spPr>
          <a:xfrm>
            <a:off x="2173223" y="2549651"/>
            <a:ext cx="302260" cy="403860"/>
          </a:xfrm>
          <a:custGeom>
            <a:avLst/>
            <a:gdLst/>
            <a:ahLst/>
            <a:cxnLst/>
            <a:rect l="l" t="t" r="r" b="b"/>
            <a:pathLst>
              <a:path w="302260" h="403860">
                <a:moveTo>
                  <a:pt x="301751" y="0"/>
                </a:moveTo>
                <a:lnTo>
                  <a:pt x="0" y="105918"/>
                </a:lnTo>
                <a:lnTo>
                  <a:pt x="0" y="403860"/>
                </a:lnTo>
                <a:lnTo>
                  <a:pt x="301751" y="297942"/>
                </a:lnTo>
                <a:lnTo>
                  <a:pt x="301751" y="0"/>
                </a:lnTo>
              </a:path>
            </a:pathLst>
          </a:custGeom>
          <a:ln w="9144">
            <a:solidFill>
              <a:srgbClr val="B3B3B3"/>
            </a:solidFill>
          </a:ln>
        </p:spPr>
        <p:txBody>
          <a:bodyPr wrap="square" lIns="0" tIns="0" rIns="0" bIns="0" rtlCol="0"/>
          <a:lstStyle/>
          <a:p>
            <a:endParaRPr/>
          </a:p>
        </p:txBody>
      </p:sp>
      <p:sp>
        <p:nvSpPr>
          <p:cNvPr id="41" name="object 41"/>
          <p:cNvSpPr/>
          <p:nvPr/>
        </p:nvSpPr>
        <p:spPr>
          <a:xfrm>
            <a:off x="2173223" y="2846832"/>
            <a:ext cx="302260" cy="403860"/>
          </a:xfrm>
          <a:custGeom>
            <a:avLst/>
            <a:gdLst/>
            <a:ahLst/>
            <a:cxnLst/>
            <a:rect l="l" t="t" r="r" b="b"/>
            <a:pathLst>
              <a:path w="302260" h="403860">
                <a:moveTo>
                  <a:pt x="301751" y="0"/>
                </a:moveTo>
                <a:lnTo>
                  <a:pt x="0" y="105917"/>
                </a:lnTo>
                <a:lnTo>
                  <a:pt x="0" y="403859"/>
                </a:lnTo>
                <a:lnTo>
                  <a:pt x="301751" y="297941"/>
                </a:lnTo>
                <a:lnTo>
                  <a:pt x="301751" y="0"/>
                </a:lnTo>
                <a:close/>
              </a:path>
            </a:pathLst>
          </a:custGeom>
          <a:solidFill>
            <a:srgbClr val="B3B3B3">
              <a:alpha val="42352"/>
            </a:srgbClr>
          </a:solidFill>
        </p:spPr>
        <p:txBody>
          <a:bodyPr wrap="square" lIns="0" tIns="0" rIns="0" bIns="0" rtlCol="0"/>
          <a:lstStyle/>
          <a:p>
            <a:endParaRPr/>
          </a:p>
        </p:txBody>
      </p:sp>
      <p:sp>
        <p:nvSpPr>
          <p:cNvPr id="42" name="object 42"/>
          <p:cNvSpPr/>
          <p:nvPr/>
        </p:nvSpPr>
        <p:spPr>
          <a:xfrm>
            <a:off x="2173223" y="2846832"/>
            <a:ext cx="302260" cy="403860"/>
          </a:xfrm>
          <a:custGeom>
            <a:avLst/>
            <a:gdLst/>
            <a:ahLst/>
            <a:cxnLst/>
            <a:rect l="l" t="t" r="r" b="b"/>
            <a:pathLst>
              <a:path w="302260" h="403860">
                <a:moveTo>
                  <a:pt x="301751" y="0"/>
                </a:moveTo>
                <a:lnTo>
                  <a:pt x="0" y="105917"/>
                </a:lnTo>
                <a:lnTo>
                  <a:pt x="0" y="403859"/>
                </a:lnTo>
                <a:lnTo>
                  <a:pt x="301751" y="297941"/>
                </a:lnTo>
                <a:lnTo>
                  <a:pt x="301751" y="0"/>
                </a:lnTo>
              </a:path>
            </a:pathLst>
          </a:custGeom>
          <a:ln w="9143">
            <a:solidFill>
              <a:srgbClr val="B3B3B3"/>
            </a:solidFill>
          </a:ln>
        </p:spPr>
        <p:txBody>
          <a:bodyPr wrap="square" lIns="0" tIns="0" rIns="0" bIns="0" rtlCol="0"/>
          <a:lstStyle/>
          <a:p>
            <a:endParaRPr/>
          </a:p>
        </p:txBody>
      </p:sp>
      <p:sp>
        <p:nvSpPr>
          <p:cNvPr id="43" name="object 43"/>
          <p:cNvSpPr/>
          <p:nvPr/>
        </p:nvSpPr>
        <p:spPr>
          <a:xfrm>
            <a:off x="2173223" y="3144011"/>
            <a:ext cx="302260" cy="405765"/>
          </a:xfrm>
          <a:custGeom>
            <a:avLst/>
            <a:gdLst/>
            <a:ahLst/>
            <a:cxnLst/>
            <a:rect l="l" t="t" r="r" b="b"/>
            <a:pathLst>
              <a:path w="302260" h="405764">
                <a:moveTo>
                  <a:pt x="301751" y="0"/>
                </a:moveTo>
                <a:lnTo>
                  <a:pt x="0" y="105918"/>
                </a:lnTo>
                <a:lnTo>
                  <a:pt x="0" y="405383"/>
                </a:lnTo>
                <a:lnTo>
                  <a:pt x="301751" y="299465"/>
                </a:lnTo>
                <a:lnTo>
                  <a:pt x="301751" y="0"/>
                </a:lnTo>
                <a:close/>
              </a:path>
            </a:pathLst>
          </a:custGeom>
          <a:solidFill>
            <a:srgbClr val="B3B3B3">
              <a:alpha val="42352"/>
            </a:srgbClr>
          </a:solidFill>
        </p:spPr>
        <p:txBody>
          <a:bodyPr wrap="square" lIns="0" tIns="0" rIns="0" bIns="0" rtlCol="0"/>
          <a:lstStyle/>
          <a:p>
            <a:endParaRPr/>
          </a:p>
        </p:txBody>
      </p:sp>
      <p:sp>
        <p:nvSpPr>
          <p:cNvPr id="44" name="object 44"/>
          <p:cNvSpPr/>
          <p:nvPr/>
        </p:nvSpPr>
        <p:spPr>
          <a:xfrm>
            <a:off x="2173223" y="3144011"/>
            <a:ext cx="302260" cy="405765"/>
          </a:xfrm>
          <a:custGeom>
            <a:avLst/>
            <a:gdLst/>
            <a:ahLst/>
            <a:cxnLst/>
            <a:rect l="l" t="t" r="r" b="b"/>
            <a:pathLst>
              <a:path w="302260" h="405764">
                <a:moveTo>
                  <a:pt x="301751" y="0"/>
                </a:moveTo>
                <a:lnTo>
                  <a:pt x="0" y="105918"/>
                </a:lnTo>
                <a:lnTo>
                  <a:pt x="0" y="405383"/>
                </a:lnTo>
                <a:lnTo>
                  <a:pt x="301751" y="299465"/>
                </a:lnTo>
                <a:lnTo>
                  <a:pt x="301751" y="0"/>
                </a:lnTo>
              </a:path>
            </a:pathLst>
          </a:custGeom>
          <a:ln w="9144">
            <a:solidFill>
              <a:srgbClr val="B3B3B3"/>
            </a:solidFill>
          </a:ln>
        </p:spPr>
        <p:txBody>
          <a:bodyPr wrap="square" lIns="0" tIns="0" rIns="0" bIns="0" rtlCol="0"/>
          <a:lstStyle/>
          <a:p>
            <a:endParaRPr/>
          </a:p>
        </p:txBody>
      </p:sp>
      <p:sp>
        <p:nvSpPr>
          <p:cNvPr id="45" name="object 45"/>
          <p:cNvSpPr/>
          <p:nvPr/>
        </p:nvSpPr>
        <p:spPr>
          <a:xfrm>
            <a:off x="2173223" y="3442715"/>
            <a:ext cx="302260" cy="403860"/>
          </a:xfrm>
          <a:custGeom>
            <a:avLst/>
            <a:gdLst/>
            <a:ahLst/>
            <a:cxnLst/>
            <a:rect l="l" t="t" r="r" b="b"/>
            <a:pathLst>
              <a:path w="302260" h="403860">
                <a:moveTo>
                  <a:pt x="301751" y="0"/>
                </a:moveTo>
                <a:lnTo>
                  <a:pt x="0" y="105917"/>
                </a:lnTo>
                <a:lnTo>
                  <a:pt x="0" y="403859"/>
                </a:lnTo>
                <a:lnTo>
                  <a:pt x="301751" y="297941"/>
                </a:lnTo>
                <a:lnTo>
                  <a:pt x="301751" y="0"/>
                </a:lnTo>
                <a:close/>
              </a:path>
            </a:pathLst>
          </a:custGeom>
          <a:solidFill>
            <a:srgbClr val="B3B3B3">
              <a:alpha val="42352"/>
            </a:srgbClr>
          </a:solidFill>
        </p:spPr>
        <p:txBody>
          <a:bodyPr wrap="square" lIns="0" tIns="0" rIns="0" bIns="0" rtlCol="0"/>
          <a:lstStyle/>
          <a:p>
            <a:endParaRPr/>
          </a:p>
        </p:txBody>
      </p:sp>
      <p:sp>
        <p:nvSpPr>
          <p:cNvPr id="46" name="object 46"/>
          <p:cNvSpPr/>
          <p:nvPr/>
        </p:nvSpPr>
        <p:spPr>
          <a:xfrm>
            <a:off x="2173223" y="3442715"/>
            <a:ext cx="302260" cy="403860"/>
          </a:xfrm>
          <a:custGeom>
            <a:avLst/>
            <a:gdLst/>
            <a:ahLst/>
            <a:cxnLst/>
            <a:rect l="l" t="t" r="r" b="b"/>
            <a:pathLst>
              <a:path w="302260" h="403860">
                <a:moveTo>
                  <a:pt x="301751" y="0"/>
                </a:moveTo>
                <a:lnTo>
                  <a:pt x="0" y="105917"/>
                </a:lnTo>
                <a:lnTo>
                  <a:pt x="0" y="403859"/>
                </a:lnTo>
                <a:lnTo>
                  <a:pt x="301751" y="297941"/>
                </a:lnTo>
                <a:lnTo>
                  <a:pt x="301751" y="0"/>
                </a:lnTo>
              </a:path>
            </a:pathLst>
          </a:custGeom>
          <a:ln w="9143">
            <a:solidFill>
              <a:srgbClr val="B3B3B3"/>
            </a:solidFill>
          </a:ln>
        </p:spPr>
        <p:txBody>
          <a:bodyPr wrap="square" lIns="0" tIns="0" rIns="0" bIns="0" rtlCol="0"/>
          <a:lstStyle/>
          <a:p>
            <a:endParaRPr/>
          </a:p>
        </p:txBody>
      </p:sp>
      <p:sp>
        <p:nvSpPr>
          <p:cNvPr id="47" name="object 47"/>
          <p:cNvSpPr txBox="1"/>
          <p:nvPr/>
        </p:nvSpPr>
        <p:spPr>
          <a:xfrm>
            <a:off x="2264791" y="1649130"/>
            <a:ext cx="119380" cy="2110105"/>
          </a:xfrm>
          <a:prstGeom prst="rect">
            <a:avLst/>
          </a:prstGeom>
        </p:spPr>
        <p:txBody>
          <a:bodyPr vert="horz" wrap="square" lIns="0" tIns="96520" rIns="0" bIns="0" rtlCol="0">
            <a:spAutoFit/>
          </a:bodyPr>
          <a:lstStyle/>
          <a:p>
            <a:pPr marL="12700">
              <a:lnSpc>
                <a:spcPct val="100000"/>
              </a:lnSpc>
              <a:spcBef>
                <a:spcPts val="760"/>
              </a:spcBef>
            </a:pPr>
            <a:r>
              <a:rPr sz="1400" dirty="0">
                <a:solidFill>
                  <a:srgbClr val="FFFFFF"/>
                </a:solidFill>
                <a:latin typeface="Trebuchet MS"/>
                <a:cs typeface="Trebuchet MS"/>
              </a:rPr>
              <a:t>0</a:t>
            </a:r>
            <a:endParaRPr sz="1400">
              <a:latin typeface="Trebuchet MS"/>
              <a:cs typeface="Trebuchet MS"/>
            </a:endParaRPr>
          </a:p>
          <a:p>
            <a:pPr marL="12700">
              <a:lnSpc>
                <a:spcPct val="100000"/>
              </a:lnSpc>
              <a:spcBef>
                <a:spcPts val="665"/>
              </a:spcBef>
            </a:pPr>
            <a:r>
              <a:rPr sz="1400" dirty="0">
                <a:solidFill>
                  <a:srgbClr val="FFFFFF"/>
                </a:solidFill>
                <a:latin typeface="Trebuchet MS"/>
                <a:cs typeface="Trebuchet MS"/>
              </a:rPr>
              <a:t>1</a:t>
            </a:r>
            <a:endParaRPr sz="1400">
              <a:latin typeface="Trebuchet MS"/>
              <a:cs typeface="Trebuchet MS"/>
            </a:endParaRPr>
          </a:p>
          <a:p>
            <a:pPr marL="12700">
              <a:lnSpc>
                <a:spcPct val="100000"/>
              </a:lnSpc>
              <a:spcBef>
                <a:spcPts val="665"/>
              </a:spcBef>
            </a:pPr>
            <a:r>
              <a:rPr sz="1400" dirty="0">
                <a:solidFill>
                  <a:srgbClr val="FFFFFF"/>
                </a:solidFill>
                <a:latin typeface="Trebuchet MS"/>
                <a:cs typeface="Trebuchet MS"/>
              </a:rPr>
              <a:t>2</a:t>
            </a:r>
            <a:endParaRPr sz="1400">
              <a:latin typeface="Trebuchet MS"/>
              <a:cs typeface="Trebuchet MS"/>
            </a:endParaRPr>
          </a:p>
          <a:p>
            <a:pPr marL="12700">
              <a:lnSpc>
                <a:spcPct val="100000"/>
              </a:lnSpc>
              <a:spcBef>
                <a:spcPts val="665"/>
              </a:spcBef>
            </a:pPr>
            <a:r>
              <a:rPr sz="1400" dirty="0">
                <a:solidFill>
                  <a:srgbClr val="FFFFFF"/>
                </a:solidFill>
                <a:latin typeface="Trebuchet MS"/>
                <a:cs typeface="Trebuchet MS"/>
              </a:rPr>
              <a:t>2</a:t>
            </a:r>
            <a:endParaRPr sz="1400">
              <a:latin typeface="Trebuchet MS"/>
              <a:cs typeface="Trebuchet MS"/>
            </a:endParaRPr>
          </a:p>
          <a:p>
            <a:pPr marL="12700">
              <a:lnSpc>
                <a:spcPct val="100000"/>
              </a:lnSpc>
              <a:spcBef>
                <a:spcPts val="665"/>
              </a:spcBef>
            </a:pPr>
            <a:r>
              <a:rPr sz="1400" dirty="0">
                <a:solidFill>
                  <a:srgbClr val="FFFFFF"/>
                </a:solidFill>
                <a:latin typeface="Trebuchet MS"/>
                <a:cs typeface="Trebuchet MS"/>
              </a:rPr>
              <a:t>1</a:t>
            </a:r>
            <a:endParaRPr sz="1400">
              <a:latin typeface="Trebuchet MS"/>
              <a:cs typeface="Trebuchet MS"/>
            </a:endParaRPr>
          </a:p>
          <a:p>
            <a:pPr marL="12700">
              <a:lnSpc>
                <a:spcPct val="100000"/>
              </a:lnSpc>
              <a:spcBef>
                <a:spcPts val="665"/>
              </a:spcBef>
            </a:pPr>
            <a:r>
              <a:rPr sz="1400" dirty="0">
                <a:solidFill>
                  <a:srgbClr val="FFFFFF"/>
                </a:solidFill>
                <a:latin typeface="Trebuchet MS"/>
                <a:cs typeface="Trebuchet MS"/>
              </a:rPr>
              <a:t>1</a:t>
            </a:r>
            <a:endParaRPr sz="1400">
              <a:latin typeface="Trebuchet MS"/>
              <a:cs typeface="Trebuchet MS"/>
            </a:endParaRPr>
          </a:p>
          <a:p>
            <a:pPr marL="12700">
              <a:lnSpc>
                <a:spcPct val="100000"/>
              </a:lnSpc>
              <a:spcBef>
                <a:spcPts val="665"/>
              </a:spcBef>
            </a:pPr>
            <a:r>
              <a:rPr sz="1400" dirty="0">
                <a:solidFill>
                  <a:srgbClr val="FFFFFF"/>
                </a:solidFill>
                <a:latin typeface="Trebuchet MS"/>
                <a:cs typeface="Trebuchet MS"/>
              </a:rPr>
              <a:t>1</a:t>
            </a:r>
            <a:endParaRPr sz="1400">
              <a:latin typeface="Trebuchet MS"/>
              <a:cs typeface="Trebuchet MS"/>
            </a:endParaRPr>
          </a:p>
        </p:txBody>
      </p:sp>
      <p:sp>
        <p:nvSpPr>
          <p:cNvPr id="48" name="object 48"/>
          <p:cNvSpPr/>
          <p:nvPr/>
        </p:nvSpPr>
        <p:spPr>
          <a:xfrm>
            <a:off x="2470404" y="1554480"/>
            <a:ext cx="303530" cy="405765"/>
          </a:xfrm>
          <a:custGeom>
            <a:avLst/>
            <a:gdLst/>
            <a:ahLst/>
            <a:cxnLst/>
            <a:rect l="l" t="t" r="r" b="b"/>
            <a:pathLst>
              <a:path w="303530" h="405764">
                <a:moveTo>
                  <a:pt x="303275" y="0"/>
                </a:moveTo>
                <a:lnTo>
                  <a:pt x="0" y="106425"/>
                </a:lnTo>
                <a:lnTo>
                  <a:pt x="0" y="405384"/>
                </a:lnTo>
                <a:lnTo>
                  <a:pt x="303275" y="298958"/>
                </a:lnTo>
                <a:lnTo>
                  <a:pt x="303275" y="0"/>
                </a:lnTo>
                <a:close/>
              </a:path>
            </a:pathLst>
          </a:custGeom>
          <a:solidFill>
            <a:srgbClr val="B3B3B3">
              <a:alpha val="42352"/>
            </a:srgbClr>
          </a:solidFill>
        </p:spPr>
        <p:txBody>
          <a:bodyPr wrap="square" lIns="0" tIns="0" rIns="0" bIns="0" rtlCol="0"/>
          <a:lstStyle/>
          <a:p>
            <a:endParaRPr/>
          </a:p>
        </p:txBody>
      </p:sp>
      <p:sp>
        <p:nvSpPr>
          <p:cNvPr id="49" name="object 49"/>
          <p:cNvSpPr/>
          <p:nvPr/>
        </p:nvSpPr>
        <p:spPr>
          <a:xfrm>
            <a:off x="2470404" y="1554480"/>
            <a:ext cx="303530" cy="405765"/>
          </a:xfrm>
          <a:custGeom>
            <a:avLst/>
            <a:gdLst/>
            <a:ahLst/>
            <a:cxnLst/>
            <a:rect l="l" t="t" r="r" b="b"/>
            <a:pathLst>
              <a:path w="303530" h="405764">
                <a:moveTo>
                  <a:pt x="303275" y="0"/>
                </a:moveTo>
                <a:lnTo>
                  <a:pt x="0" y="106425"/>
                </a:lnTo>
                <a:lnTo>
                  <a:pt x="0" y="405384"/>
                </a:lnTo>
                <a:lnTo>
                  <a:pt x="303275" y="298958"/>
                </a:lnTo>
                <a:lnTo>
                  <a:pt x="303275" y="0"/>
                </a:lnTo>
              </a:path>
            </a:pathLst>
          </a:custGeom>
          <a:ln w="9144">
            <a:solidFill>
              <a:srgbClr val="B3B3B3"/>
            </a:solidFill>
          </a:ln>
        </p:spPr>
        <p:txBody>
          <a:bodyPr wrap="square" lIns="0" tIns="0" rIns="0" bIns="0" rtlCol="0"/>
          <a:lstStyle/>
          <a:p>
            <a:endParaRPr/>
          </a:p>
        </p:txBody>
      </p:sp>
      <p:sp>
        <p:nvSpPr>
          <p:cNvPr id="50" name="object 50"/>
          <p:cNvSpPr/>
          <p:nvPr/>
        </p:nvSpPr>
        <p:spPr>
          <a:xfrm>
            <a:off x="2470404" y="1853183"/>
            <a:ext cx="303530" cy="403860"/>
          </a:xfrm>
          <a:custGeom>
            <a:avLst/>
            <a:gdLst/>
            <a:ahLst/>
            <a:cxnLst/>
            <a:rect l="l" t="t" r="r" b="b"/>
            <a:pathLst>
              <a:path w="303530" h="403860">
                <a:moveTo>
                  <a:pt x="303275" y="0"/>
                </a:moveTo>
                <a:lnTo>
                  <a:pt x="0" y="106425"/>
                </a:lnTo>
                <a:lnTo>
                  <a:pt x="0" y="403860"/>
                </a:lnTo>
                <a:lnTo>
                  <a:pt x="303275" y="297433"/>
                </a:lnTo>
                <a:lnTo>
                  <a:pt x="303275" y="0"/>
                </a:lnTo>
                <a:close/>
              </a:path>
            </a:pathLst>
          </a:custGeom>
          <a:solidFill>
            <a:srgbClr val="B3B3B3">
              <a:alpha val="42352"/>
            </a:srgbClr>
          </a:solidFill>
        </p:spPr>
        <p:txBody>
          <a:bodyPr wrap="square" lIns="0" tIns="0" rIns="0" bIns="0" rtlCol="0"/>
          <a:lstStyle/>
          <a:p>
            <a:endParaRPr/>
          </a:p>
        </p:txBody>
      </p:sp>
      <p:sp>
        <p:nvSpPr>
          <p:cNvPr id="51" name="object 51"/>
          <p:cNvSpPr/>
          <p:nvPr/>
        </p:nvSpPr>
        <p:spPr>
          <a:xfrm>
            <a:off x="2470404" y="1853183"/>
            <a:ext cx="303530" cy="403860"/>
          </a:xfrm>
          <a:custGeom>
            <a:avLst/>
            <a:gdLst/>
            <a:ahLst/>
            <a:cxnLst/>
            <a:rect l="l" t="t" r="r" b="b"/>
            <a:pathLst>
              <a:path w="303530" h="403860">
                <a:moveTo>
                  <a:pt x="303275" y="0"/>
                </a:moveTo>
                <a:lnTo>
                  <a:pt x="0" y="106425"/>
                </a:lnTo>
                <a:lnTo>
                  <a:pt x="0" y="403860"/>
                </a:lnTo>
                <a:lnTo>
                  <a:pt x="303275" y="297433"/>
                </a:lnTo>
                <a:lnTo>
                  <a:pt x="303275" y="0"/>
                </a:lnTo>
              </a:path>
            </a:pathLst>
          </a:custGeom>
          <a:ln w="9144">
            <a:solidFill>
              <a:srgbClr val="B3B3B3"/>
            </a:solidFill>
          </a:ln>
        </p:spPr>
        <p:txBody>
          <a:bodyPr wrap="square" lIns="0" tIns="0" rIns="0" bIns="0" rtlCol="0"/>
          <a:lstStyle/>
          <a:p>
            <a:endParaRPr/>
          </a:p>
        </p:txBody>
      </p:sp>
      <p:sp>
        <p:nvSpPr>
          <p:cNvPr id="52" name="object 52"/>
          <p:cNvSpPr/>
          <p:nvPr/>
        </p:nvSpPr>
        <p:spPr>
          <a:xfrm>
            <a:off x="2470404" y="2150364"/>
            <a:ext cx="303530" cy="403860"/>
          </a:xfrm>
          <a:custGeom>
            <a:avLst/>
            <a:gdLst/>
            <a:ahLst/>
            <a:cxnLst/>
            <a:rect l="l" t="t" r="r" b="b"/>
            <a:pathLst>
              <a:path w="303530" h="403860">
                <a:moveTo>
                  <a:pt x="303275" y="0"/>
                </a:moveTo>
                <a:lnTo>
                  <a:pt x="0" y="106425"/>
                </a:lnTo>
                <a:lnTo>
                  <a:pt x="0" y="403860"/>
                </a:lnTo>
                <a:lnTo>
                  <a:pt x="303275" y="297434"/>
                </a:lnTo>
                <a:lnTo>
                  <a:pt x="303275" y="0"/>
                </a:lnTo>
                <a:close/>
              </a:path>
            </a:pathLst>
          </a:custGeom>
          <a:solidFill>
            <a:srgbClr val="B3B3B3">
              <a:alpha val="42352"/>
            </a:srgbClr>
          </a:solidFill>
        </p:spPr>
        <p:txBody>
          <a:bodyPr wrap="square" lIns="0" tIns="0" rIns="0" bIns="0" rtlCol="0"/>
          <a:lstStyle/>
          <a:p>
            <a:endParaRPr/>
          </a:p>
        </p:txBody>
      </p:sp>
      <p:sp>
        <p:nvSpPr>
          <p:cNvPr id="53" name="object 53"/>
          <p:cNvSpPr/>
          <p:nvPr/>
        </p:nvSpPr>
        <p:spPr>
          <a:xfrm>
            <a:off x="2470404" y="2150364"/>
            <a:ext cx="303530" cy="403860"/>
          </a:xfrm>
          <a:custGeom>
            <a:avLst/>
            <a:gdLst/>
            <a:ahLst/>
            <a:cxnLst/>
            <a:rect l="l" t="t" r="r" b="b"/>
            <a:pathLst>
              <a:path w="303530" h="403860">
                <a:moveTo>
                  <a:pt x="303275" y="0"/>
                </a:moveTo>
                <a:lnTo>
                  <a:pt x="0" y="106425"/>
                </a:lnTo>
                <a:lnTo>
                  <a:pt x="0" y="403860"/>
                </a:lnTo>
                <a:lnTo>
                  <a:pt x="303275" y="297434"/>
                </a:lnTo>
                <a:lnTo>
                  <a:pt x="303275" y="0"/>
                </a:lnTo>
              </a:path>
            </a:pathLst>
          </a:custGeom>
          <a:ln w="9144">
            <a:solidFill>
              <a:srgbClr val="B3B3B3"/>
            </a:solidFill>
          </a:ln>
        </p:spPr>
        <p:txBody>
          <a:bodyPr wrap="square" lIns="0" tIns="0" rIns="0" bIns="0" rtlCol="0"/>
          <a:lstStyle/>
          <a:p>
            <a:endParaRPr/>
          </a:p>
        </p:txBody>
      </p:sp>
      <p:sp>
        <p:nvSpPr>
          <p:cNvPr id="54" name="object 54"/>
          <p:cNvSpPr/>
          <p:nvPr/>
        </p:nvSpPr>
        <p:spPr>
          <a:xfrm>
            <a:off x="2470404" y="2447544"/>
            <a:ext cx="303530" cy="405765"/>
          </a:xfrm>
          <a:custGeom>
            <a:avLst/>
            <a:gdLst/>
            <a:ahLst/>
            <a:cxnLst/>
            <a:rect l="l" t="t" r="r" b="b"/>
            <a:pathLst>
              <a:path w="303530" h="405764">
                <a:moveTo>
                  <a:pt x="303275" y="0"/>
                </a:moveTo>
                <a:lnTo>
                  <a:pt x="0" y="106425"/>
                </a:lnTo>
                <a:lnTo>
                  <a:pt x="0" y="405383"/>
                </a:lnTo>
                <a:lnTo>
                  <a:pt x="303275" y="298957"/>
                </a:lnTo>
                <a:lnTo>
                  <a:pt x="303275" y="0"/>
                </a:lnTo>
                <a:close/>
              </a:path>
            </a:pathLst>
          </a:custGeom>
          <a:solidFill>
            <a:srgbClr val="B3B3B3">
              <a:alpha val="42352"/>
            </a:srgbClr>
          </a:solidFill>
        </p:spPr>
        <p:txBody>
          <a:bodyPr wrap="square" lIns="0" tIns="0" rIns="0" bIns="0" rtlCol="0"/>
          <a:lstStyle/>
          <a:p>
            <a:endParaRPr/>
          </a:p>
        </p:txBody>
      </p:sp>
      <p:sp>
        <p:nvSpPr>
          <p:cNvPr id="55" name="object 55"/>
          <p:cNvSpPr/>
          <p:nvPr/>
        </p:nvSpPr>
        <p:spPr>
          <a:xfrm>
            <a:off x="2470404" y="2447544"/>
            <a:ext cx="303530" cy="405765"/>
          </a:xfrm>
          <a:custGeom>
            <a:avLst/>
            <a:gdLst/>
            <a:ahLst/>
            <a:cxnLst/>
            <a:rect l="l" t="t" r="r" b="b"/>
            <a:pathLst>
              <a:path w="303530" h="405764">
                <a:moveTo>
                  <a:pt x="303275" y="0"/>
                </a:moveTo>
                <a:lnTo>
                  <a:pt x="0" y="106425"/>
                </a:lnTo>
                <a:lnTo>
                  <a:pt x="0" y="405383"/>
                </a:lnTo>
                <a:lnTo>
                  <a:pt x="303275" y="298957"/>
                </a:lnTo>
                <a:lnTo>
                  <a:pt x="303275" y="0"/>
                </a:lnTo>
              </a:path>
            </a:pathLst>
          </a:custGeom>
          <a:ln w="9144">
            <a:solidFill>
              <a:srgbClr val="B3B3B3"/>
            </a:solidFill>
          </a:ln>
        </p:spPr>
        <p:txBody>
          <a:bodyPr wrap="square" lIns="0" tIns="0" rIns="0" bIns="0" rtlCol="0"/>
          <a:lstStyle/>
          <a:p>
            <a:endParaRPr/>
          </a:p>
        </p:txBody>
      </p:sp>
      <p:sp>
        <p:nvSpPr>
          <p:cNvPr id="56" name="object 56"/>
          <p:cNvSpPr/>
          <p:nvPr/>
        </p:nvSpPr>
        <p:spPr>
          <a:xfrm>
            <a:off x="2470404" y="2746248"/>
            <a:ext cx="303530" cy="403860"/>
          </a:xfrm>
          <a:custGeom>
            <a:avLst/>
            <a:gdLst/>
            <a:ahLst/>
            <a:cxnLst/>
            <a:rect l="l" t="t" r="r" b="b"/>
            <a:pathLst>
              <a:path w="303530" h="403860">
                <a:moveTo>
                  <a:pt x="303275" y="0"/>
                </a:moveTo>
                <a:lnTo>
                  <a:pt x="0" y="106425"/>
                </a:lnTo>
                <a:lnTo>
                  <a:pt x="0" y="403859"/>
                </a:lnTo>
                <a:lnTo>
                  <a:pt x="303275" y="297433"/>
                </a:lnTo>
                <a:lnTo>
                  <a:pt x="303275" y="0"/>
                </a:lnTo>
                <a:close/>
              </a:path>
            </a:pathLst>
          </a:custGeom>
          <a:solidFill>
            <a:srgbClr val="B3B3B3">
              <a:alpha val="42352"/>
            </a:srgbClr>
          </a:solidFill>
        </p:spPr>
        <p:txBody>
          <a:bodyPr wrap="square" lIns="0" tIns="0" rIns="0" bIns="0" rtlCol="0"/>
          <a:lstStyle/>
          <a:p>
            <a:endParaRPr/>
          </a:p>
        </p:txBody>
      </p:sp>
      <p:sp>
        <p:nvSpPr>
          <p:cNvPr id="57" name="object 57"/>
          <p:cNvSpPr/>
          <p:nvPr/>
        </p:nvSpPr>
        <p:spPr>
          <a:xfrm>
            <a:off x="2470404" y="2746248"/>
            <a:ext cx="303530" cy="403860"/>
          </a:xfrm>
          <a:custGeom>
            <a:avLst/>
            <a:gdLst/>
            <a:ahLst/>
            <a:cxnLst/>
            <a:rect l="l" t="t" r="r" b="b"/>
            <a:pathLst>
              <a:path w="303530" h="403860">
                <a:moveTo>
                  <a:pt x="303275" y="0"/>
                </a:moveTo>
                <a:lnTo>
                  <a:pt x="0" y="106425"/>
                </a:lnTo>
                <a:lnTo>
                  <a:pt x="0" y="403859"/>
                </a:lnTo>
                <a:lnTo>
                  <a:pt x="303275" y="297433"/>
                </a:lnTo>
                <a:lnTo>
                  <a:pt x="303275" y="0"/>
                </a:lnTo>
              </a:path>
            </a:pathLst>
          </a:custGeom>
          <a:ln w="9144">
            <a:solidFill>
              <a:srgbClr val="B3B3B3"/>
            </a:solidFill>
          </a:ln>
        </p:spPr>
        <p:txBody>
          <a:bodyPr wrap="square" lIns="0" tIns="0" rIns="0" bIns="0" rtlCol="0"/>
          <a:lstStyle/>
          <a:p>
            <a:endParaRPr/>
          </a:p>
        </p:txBody>
      </p:sp>
      <p:sp>
        <p:nvSpPr>
          <p:cNvPr id="58" name="object 58"/>
          <p:cNvSpPr/>
          <p:nvPr/>
        </p:nvSpPr>
        <p:spPr>
          <a:xfrm>
            <a:off x="2470404" y="3043427"/>
            <a:ext cx="303530" cy="403860"/>
          </a:xfrm>
          <a:custGeom>
            <a:avLst/>
            <a:gdLst/>
            <a:ahLst/>
            <a:cxnLst/>
            <a:rect l="l" t="t" r="r" b="b"/>
            <a:pathLst>
              <a:path w="303530" h="403860">
                <a:moveTo>
                  <a:pt x="303275" y="0"/>
                </a:moveTo>
                <a:lnTo>
                  <a:pt x="0" y="106426"/>
                </a:lnTo>
                <a:lnTo>
                  <a:pt x="0" y="403860"/>
                </a:lnTo>
                <a:lnTo>
                  <a:pt x="303275" y="297434"/>
                </a:lnTo>
                <a:lnTo>
                  <a:pt x="303275" y="0"/>
                </a:lnTo>
                <a:close/>
              </a:path>
            </a:pathLst>
          </a:custGeom>
          <a:solidFill>
            <a:srgbClr val="B3B3B3">
              <a:alpha val="42352"/>
            </a:srgbClr>
          </a:solidFill>
        </p:spPr>
        <p:txBody>
          <a:bodyPr wrap="square" lIns="0" tIns="0" rIns="0" bIns="0" rtlCol="0"/>
          <a:lstStyle/>
          <a:p>
            <a:endParaRPr/>
          </a:p>
        </p:txBody>
      </p:sp>
      <p:sp>
        <p:nvSpPr>
          <p:cNvPr id="59" name="object 59"/>
          <p:cNvSpPr/>
          <p:nvPr/>
        </p:nvSpPr>
        <p:spPr>
          <a:xfrm>
            <a:off x="2470404" y="3043427"/>
            <a:ext cx="303530" cy="403860"/>
          </a:xfrm>
          <a:custGeom>
            <a:avLst/>
            <a:gdLst/>
            <a:ahLst/>
            <a:cxnLst/>
            <a:rect l="l" t="t" r="r" b="b"/>
            <a:pathLst>
              <a:path w="303530" h="403860">
                <a:moveTo>
                  <a:pt x="303275" y="0"/>
                </a:moveTo>
                <a:lnTo>
                  <a:pt x="0" y="106426"/>
                </a:lnTo>
                <a:lnTo>
                  <a:pt x="0" y="403860"/>
                </a:lnTo>
                <a:lnTo>
                  <a:pt x="303275" y="297434"/>
                </a:lnTo>
                <a:lnTo>
                  <a:pt x="303275" y="0"/>
                </a:lnTo>
              </a:path>
            </a:pathLst>
          </a:custGeom>
          <a:ln w="9144">
            <a:solidFill>
              <a:srgbClr val="B3B3B3"/>
            </a:solidFill>
          </a:ln>
        </p:spPr>
        <p:txBody>
          <a:bodyPr wrap="square" lIns="0" tIns="0" rIns="0" bIns="0" rtlCol="0"/>
          <a:lstStyle/>
          <a:p>
            <a:endParaRPr/>
          </a:p>
        </p:txBody>
      </p:sp>
      <p:sp>
        <p:nvSpPr>
          <p:cNvPr id="60" name="object 60"/>
          <p:cNvSpPr/>
          <p:nvPr/>
        </p:nvSpPr>
        <p:spPr>
          <a:xfrm>
            <a:off x="2470404" y="3340608"/>
            <a:ext cx="303530" cy="405765"/>
          </a:xfrm>
          <a:custGeom>
            <a:avLst/>
            <a:gdLst/>
            <a:ahLst/>
            <a:cxnLst/>
            <a:rect l="l" t="t" r="r" b="b"/>
            <a:pathLst>
              <a:path w="303530" h="405764">
                <a:moveTo>
                  <a:pt x="303275" y="0"/>
                </a:moveTo>
                <a:lnTo>
                  <a:pt x="0" y="106426"/>
                </a:lnTo>
                <a:lnTo>
                  <a:pt x="0" y="405384"/>
                </a:lnTo>
                <a:lnTo>
                  <a:pt x="303275" y="298958"/>
                </a:lnTo>
                <a:lnTo>
                  <a:pt x="303275" y="0"/>
                </a:lnTo>
                <a:close/>
              </a:path>
            </a:pathLst>
          </a:custGeom>
          <a:solidFill>
            <a:srgbClr val="B3B3B3">
              <a:alpha val="42352"/>
            </a:srgbClr>
          </a:solidFill>
        </p:spPr>
        <p:txBody>
          <a:bodyPr wrap="square" lIns="0" tIns="0" rIns="0" bIns="0" rtlCol="0"/>
          <a:lstStyle/>
          <a:p>
            <a:endParaRPr/>
          </a:p>
        </p:txBody>
      </p:sp>
      <p:sp>
        <p:nvSpPr>
          <p:cNvPr id="61" name="object 61"/>
          <p:cNvSpPr/>
          <p:nvPr/>
        </p:nvSpPr>
        <p:spPr>
          <a:xfrm>
            <a:off x="2470404" y="3340608"/>
            <a:ext cx="303530" cy="405765"/>
          </a:xfrm>
          <a:custGeom>
            <a:avLst/>
            <a:gdLst/>
            <a:ahLst/>
            <a:cxnLst/>
            <a:rect l="l" t="t" r="r" b="b"/>
            <a:pathLst>
              <a:path w="303530" h="405764">
                <a:moveTo>
                  <a:pt x="303275" y="0"/>
                </a:moveTo>
                <a:lnTo>
                  <a:pt x="0" y="106426"/>
                </a:lnTo>
                <a:lnTo>
                  <a:pt x="0" y="405384"/>
                </a:lnTo>
                <a:lnTo>
                  <a:pt x="303275" y="298958"/>
                </a:lnTo>
                <a:lnTo>
                  <a:pt x="303275" y="0"/>
                </a:lnTo>
              </a:path>
            </a:pathLst>
          </a:custGeom>
          <a:ln w="9144">
            <a:solidFill>
              <a:srgbClr val="B3B3B3"/>
            </a:solidFill>
          </a:ln>
        </p:spPr>
        <p:txBody>
          <a:bodyPr wrap="square" lIns="0" tIns="0" rIns="0" bIns="0" rtlCol="0"/>
          <a:lstStyle/>
          <a:p>
            <a:endParaRPr/>
          </a:p>
        </p:txBody>
      </p:sp>
      <p:sp>
        <p:nvSpPr>
          <p:cNvPr id="62" name="object 62"/>
          <p:cNvSpPr txBox="1"/>
          <p:nvPr/>
        </p:nvSpPr>
        <p:spPr>
          <a:xfrm>
            <a:off x="2562605" y="1548104"/>
            <a:ext cx="119380" cy="2110105"/>
          </a:xfrm>
          <a:prstGeom prst="rect">
            <a:avLst/>
          </a:prstGeom>
        </p:spPr>
        <p:txBody>
          <a:bodyPr vert="horz" wrap="square" lIns="0" tIns="97155" rIns="0" bIns="0" rtlCol="0">
            <a:spAutoFit/>
          </a:bodyPr>
          <a:lstStyle/>
          <a:p>
            <a:pPr marL="12700">
              <a:lnSpc>
                <a:spcPct val="100000"/>
              </a:lnSpc>
              <a:spcBef>
                <a:spcPts val="765"/>
              </a:spcBef>
            </a:pPr>
            <a:r>
              <a:rPr sz="1400" dirty="0">
                <a:solidFill>
                  <a:srgbClr val="FFFFFF"/>
                </a:solidFill>
                <a:latin typeface="Trebuchet MS"/>
                <a:cs typeface="Trebuchet MS"/>
              </a:rPr>
              <a:t>0</a:t>
            </a:r>
            <a:endParaRPr sz="1400">
              <a:latin typeface="Trebuchet MS"/>
              <a:cs typeface="Trebuchet MS"/>
            </a:endParaRPr>
          </a:p>
          <a:p>
            <a:pPr marL="12700">
              <a:lnSpc>
                <a:spcPct val="100000"/>
              </a:lnSpc>
              <a:spcBef>
                <a:spcPts val="665"/>
              </a:spcBef>
            </a:pPr>
            <a:r>
              <a:rPr sz="1400" dirty="0">
                <a:solidFill>
                  <a:srgbClr val="FFFFFF"/>
                </a:solidFill>
                <a:latin typeface="Trebuchet MS"/>
                <a:cs typeface="Trebuchet MS"/>
              </a:rPr>
              <a:t>1</a:t>
            </a:r>
            <a:endParaRPr sz="1400">
              <a:latin typeface="Trebuchet MS"/>
              <a:cs typeface="Trebuchet MS"/>
            </a:endParaRPr>
          </a:p>
          <a:p>
            <a:pPr marL="12700">
              <a:lnSpc>
                <a:spcPct val="100000"/>
              </a:lnSpc>
              <a:spcBef>
                <a:spcPts val="665"/>
              </a:spcBef>
            </a:pPr>
            <a:r>
              <a:rPr sz="1400" dirty="0">
                <a:solidFill>
                  <a:srgbClr val="FFFFFF"/>
                </a:solidFill>
                <a:latin typeface="Trebuchet MS"/>
                <a:cs typeface="Trebuchet MS"/>
              </a:rPr>
              <a:t>2</a:t>
            </a:r>
            <a:endParaRPr sz="1400">
              <a:latin typeface="Trebuchet MS"/>
              <a:cs typeface="Trebuchet MS"/>
            </a:endParaRPr>
          </a:p>
          <a:p>
            <a:pPr marL="12700">
              <a:lnSpc>
                <a:spcPct val="100000"/>
              </a:lnSpc>
              <a:spcBef>
                <a:spcPts val="665"/>
              </a:spcBef>
            </a:pPr>
            <a:r>
              <a:rPr sz="1400" dirty="0">
                <a:solidFill>
                  <a:srgbClr val="FFFFFF"/>
                </a:solidFill>
                <a:latin typeface="Trebuchet MS"/>
                <a:cs typeface="Trebuchet MS"/>
              </a:rPr>
              <a:t>2</a:t>
            </a:r>
            <a:endParaRPr sz="1400">
              <a:latin typeface="Trebuchet MS"/>
              <a:cs typeface="Trebuchet MS"/>
            </a:endParaRPr>
          </a:p>
          <a:p>
            <a:pPr marL="12700">
              <a:lnSpc>
                <a:spcPct val="100000"/>
              </a:lnSpc>
              <a:spcBef>
                <a:spcPts val="665"/>
              </a:spcBef>
            </a:pPr>
            <a:r>
              <a:rPr sz="1400" dirty="0">
                <a:solidFill>
                  <a:srgbClr val="FFFFFF"/>
                </a:solidFill>
                <a:latin typeface="Trebuchet MS"/>
                <a:cs typeface="Trebuchet MS"/>
              </a:rPr>
              <a:t>2</a:t>
            </a:r>
            <a:endParaRPr sz="1400">
              <a:latin typeface="Trebuchet MS"/>
              <a:cs typeface="Trebuchet MS"/>
            </a:endParaRPr>
          </a:p>
          <a:p>
            <a:pPr marL="12700">
              <a:lnSpc>
                <a:spcPct val="100000"/>
              </a:lnSpc>
              <a:spcBef>
                <a:spcPts val="660"/>
              </a:spcBef>
            </a:pPr>
            <a:r>
              <a:rPr sz="1400" dirty="0">
                <a:solidFill>
                  <a:srgbClr val="FFFFFF"/>
                </a:solidFill>
                <a:latin typeface="Trebuchet MS"/>
                <a:cs typeface="Trebuchet MS"/>
              </a:rPr>
              <a:t>1</a:t>
            </a:r>
            <a:endParaRPr sz="1400">
              <a:latin typeface="Trebuchet MS"/>
              <a:cs typeface="Trebuchet MS"/>
            </a:endParaRPr>
          </a:p>
          <a:p>
            <a:pPr marL="12700">
              <a:lnSpc>
                <a:spcPct val="100000"/>
              </a:lnSpc>
              <a:spcBef>
                <a:spcPts val="665"/>
              </a:spcBef>
            </a:pPr>
            <a:r>
              <a:rPr sz="1400" dirty="0">
                <a:solidFill>
                  <a:srgbClr val="FFFFFF"/>
                </a:solidFill>
                <a:latin typeface="Trebuchet MS"/>
                <a:cs typeface="Trebuchet MS"/>
              </a:rPr>
              <a:t>1</a:t>
            </a:r>
            <a:endParaRPr sz="1400">
              <a:latin typeface="Trebuchet MS"/>
              <a:cs typeface="Trebuchet MS"/>
            </a:endParaRPr>
          </a:p>
        </p:txBody>
      </p:sp>
      <p:sp>
        <p:nvSpPr>
          <p:cNvPr id="63" name="object 63"/>
          <p:cNvSpPr/>
          <p:nvPr/>
        </p:nvSpPr>
        <p:spPr>
          <a:xfrm>
            <a:off x="2769107" y="1453896"/>
            <a:ext cx="302260" cy="403860"/>
          </a:xfrm>
          <a:custGeom>
            <a:avLst/>
            <a:gdLst/>
            <a:ahLst/>
            <a:cxnLst/>
            <a:rect l="l" t="t" r="r" b="b"/>
            <a:pathLst>
              <a:path w="302260" h="403860">
                <a:moveTo>
                  <a:pt x="301752" y="0"/>
                </a:moveTo>
                <a:lnTo>
                  <a:pt x="0" y="105917"/>
                </a:lnTo>
                <a:lnTo>
                  <a:pt x="0" y="403859"/>
                </a:lnTo>
                <a:lnTo>
                  <a:pt x="301752" y="297941"/>
                </a:lnTo>
                <a:lnTo>
                  <a:pt x="301752" y="0"/>
                </a:lnTo>
                <a:close/>
              </a:path>
            </a:pathLst>
          </a:custGeom>
          <a:solidFill>
            <a:srgbClr val="B3B3B3">
              <a:alpha val="42352"/>
            </a:srgbClr>
          </a:solidFill>
        </p:spPr>
        <p:txBody>
          <a:bodyPr wrap="square" lIns="0" tIns="0" rIns="0" bIns="0" rtlCol="0"/>
          <a:lstStyle/>
          <a:p>
            <a:endParaRPr/>
          </a:p>
        </p:txBody>
      </p:sp>
      <p:sp>
        <p:nvSpPr>
          <p:cNvPr id="64" name="object 64"/>
          <p:cNvSpPr/>
          <p:nvPr/>
        </p:nvSpPr>
        <p:spPr>
          <a:xfrm>
            <a:off x="2769107" y="1453896"/>
            <a:ext cx="302260" cy="403860"/>
          </a:xfrm>
          <a:custGeom>
            <a:avLst/>
            <a:gdLst/>
            <a:ahLst/>
            <a:cxnLst/>
            <a:rect l="l" t="t" r="r" b="b"/>
            <a:pathLst>
              <a:path w="302260" h="403860">
                <a:moveTo>
                  <a:pt x="301752" y="0"/>
                </a:moveTo>
                <a:lnTo>
                  <a:pt x="0" y="105917"/>
                </a:lnTo>
                <a:lnTo>
                  <a:pt x="0" y="403859"/>
                </a:lnTo>
                <a:lnTo>
                  <a:pt x="301752" y="297941"/>
                </a:lnTo>
                <a:lnTo>
                  <a:pt x="301752" y="0"/>
                </a:lnTo>
              </a:path>
            </a:pathLst>
          </a:custGeom>
          <a:ln w="9144">
            <a:solidFill>
              <a:srgbClr val="B3B3B3"/>
            </a:solidFill>
          </a:ln>
        </p:spPr>
        <p:txBody>
          <a:bodyPr wrap="square" lIns="0" tIns="0" rIns="0" bIns="0" rtlCol="0"/>
          <a:lstStyle/>
          <a:p>
            <a:endParaRPr/>
          </a:p>
        </p:txBody>
      </p:sp>
      <p:sp>
        <p:nvSpPr>
          <p:cNvPr id="65" name="object 65"/>
          <p:cNvSpPr/>
          <p:nvPr/>
        </p:nvSpPr>
        <p:spPr>
          <a:xfrm>
            <a:off x="2769107" y="1751076"/>
            <a:ext cx="302260" cy="405765"/>
          </a:xfrm>
          <a:custGeom>
            <a:avLst/>
            <a:gdLst/>
            <a:ahLst/>
            <a:cxnLst/>
            <a:rect l="l" t="t" r="r" b="b"/>
            <a:pathLst>
              <a:path w="302260" h="405764">
                <a:moveTo>
                  <a:pt x="301752" y="0"/>
                </a:moveTo>
                <a:lnTo>
                  <a:pt x="0" y="105918"/>
                </a:lnTo>
                <a:lnTo>
                  <a:pt x="0" y="405384"/>
                </a:lnTo>
                <a:lnTo>
                  <a:pt x="301752" y="299465"/>
                </a:lnTo>
                <a:lnTo>
                  <a:pt x="301752" y="0"/>
                </a:lnTo>
                <a:close/>
              </a:path>
            </a:pathLst>
          </a:custGeom>
          <a:solidFill>
            <a:srgbClr val="B3B3B3">
              <a:alpha val="42352"/>
            </a:srgbClr>
          </a:solidFill>
        </p:spPr>
        <p:txBody>
          <a:bodyPr wrap="square" lIns="0" tIns="0" rIns="0" bIns="0" rtlCol="0"/>
          <a:lstStyle/>
          <a:p>
            <a:endParaRPr/>
          </a:p>
        </p:txBody>
      </p:sp>
      <p:sp>
        <p:nvSpPr>
          <p:cNvPr id="66" name="object 66"/>
          <p:cNvSpPr/>
          <p:nvPr/>
        </p:nvSpPr>
        <p:spPr>
          <a:xfrm>
            <a:off x="2769107" y="1751076"/>
            <a:ext cx="302260" cy="405765"/>
          </a:xfrm>
          <a:custGeom>
            <a:avLst/>
            <a:gdLst/>
            <a:ahLst/>
            <a:cxnLst/>
            <a:rect l="l" t="t" r="r" b="b"/>
            <a:pathLst>
              <a:path w="302260" h="405764">
                <a:moveTo>
                  <a:pt x="301752" y="0"/>
                </a:moveTo>
                <a:lnTo>
                  <a:pt x="0" y="105918"/>
                </a:lnTo>
                <a:lnTo>
                  <a:pt x="0" y="405384"/>
                </a:lnTo>
                <a:lnTo>
                  <a:pt x="301752" y="299465"/>
                </a:lnTo>
                <a:lnTo>
                  <a:pt x="301752" y="0"/>
                </a:lnTo>
              </a:path>
            </a:pathLst>
          </a:custGeom>
          <a:ln w="9144">
            <a:solidFill>
              <a:srgbClr val="B3B3B3"/>
            </a:solidFill>
          </a:ln>
        </p:spPr>
        <p:txBody>
          <a:bodyPr wrap="square" lIns="0" tIns="0" rIns="0" bIns="0" rtlCol="0"/>
          <a:lstStyle/>
          <a:p>
            <a:endParaRPr/>
          </a:p>
        </p:txBody>
      </p:sp>
      <p:sp>
        <p:nvSpPr>
          <p:cNvPr id="67" name="object 67"/>
          <p:cNvSpPr/>
          <p:nvPr/>
        </p:nvSpPr>
        <p:spPr>
          <a:xfrm>
            <a:off x="2769107" y="2049779"/>
            <a:ext cx="302260" cy="403860"/>
          </a:xfrm>
          <a:custGeom>
            <a:avLst/>
            <a:gdLst/>
            <a:ahLst/>
            <a:cxnLst/>
            <a:rect l="l" t="t" r="r" b="b"/>
            <a:pathLst>
              <a:path w="302260" h="403860">
                <a:moveTo>
                  <a:pt x="301752" y="0"/>
                </a:moveTo>
                <a:lnTo>
                  <a:pt x="0" y="105918"/>
                </a:lnTo>
                <a:lnTo>
                  <a:pt x="0" y="403860"/>
                </a:lnTo>
                <a:lnTo>
                  <a:pt x="301752" y="297942"/>
                </a:lnTo>
                <a:lnTo>
                  <a:pt x="301752" y="0"/>
                </a:lnTo>
                <a:close/>
              </a:path>
            </a:pathLst>
          </a:custGeom>
          <a:solidFill>
            <a:srgbClr val="B3B3B3">
              <a:alpha val="42352"/>
            </a:srgbClr>
          </a:solidFill>
        </p:spPr>
        <p:txBody>
          <a:bodyPr wrap="square" lIns="0" tIns="0" rIns="0" bIns="0" rtlCol="0"/>
          <a:lstStyle/>
          <a:p>
            <a:endParaRPr/>
          </a:p>
        </p:txBody>
      </p:sp>
      <p:sp>
        <p:nvSpPr>
          <p:cNvPr id="68" name="object 68"/>
          <p:cNvSpPr/>
          <p:nvPr/>
        </p:nvSpPr>
        <p:spPr>
          <a:xfrm>
            <a:off x="2769107" y="2049779"/>
            <a:ext cx="302260" cy="403860"/>
          </a:xfrm>
          <a:custGeom>
            <a:avLst/>
            <a:gdLst/>
            <a:ahLst/>
            <a:cxnLst/>
            <a:rect l="l" t="t" r="r" b="b"/>
            <a:pathLst>
              <a:path w="302260" h="403860">
                <a:moveTo>
                  <a:pt x="301752" y="0"/>
                </a:moveTo>
                <a:lnTo>
                  <a:pt x="0" y="105918"/>
                </a:lnTo>
                <a:lnTo>
                  <a:pt x="0" y="403860"/>
                </a:lnTo>
                <a:lnTo>
                  <a:pt x="301752" y="297942"/>
                </a:lnTo>
                <a:lnTo>
                  <a:pt x="301752" y="0"/>
                </a:lnTo>
              </a:path>
            </a:pathLst>
          </a:custGeom>
          <a:ln w="9144">
            <a:solidFill>
              <a:srgbClr val="B3B3B3"/>
            </a:solidFill>
          </a:ln>
        </p:spPr>
        <p:txBody>
          <a:bodyPr wrap="square" lIns="0" tIns="0" rIns="0" bIns="0" rtlCol="0"/>
          <a:lstStyle/>
          <a:p>
            <a:endParaRPr/>
          </a:p>
        </p:txBody>
      </p:sp>
      <p:sp>
        <p:nvSpPr>
          <p:cNvPr id="69" name="object 69"/>
          <p:cNvSpPr/>
          <p:nvPr/>
        </p:nvSpPr>
        <p:spPr>
          <a:xfrm>
            <a:off x="2769107" y="2346960"/>
            <a:ext cx="302260" cy="403860"/>
          </a:xfrm>
          <a:custGeom>
            <a:avLst/>
            <a:gdLst/>
            <a:ahLst/>
            <a:cxnLst/>
            <a:rect l="l" t="t" r="r" b="b"/>
            <a:pathLst>
              <a:path w="302260" h="403860">
                <a:moveTo>
                  <a:pt x="301752" y="0"/>
                </a:moveTo>
                <a:lnTo>
                  <a:pt x="0" y="105917"/>
                </a:lnTo>
                <a:lnTo>
                  <a:pt x="0" y="403860"/>
                </a:lnTo>
                <a:lnTo>
                  <a:pt x="301752" y="297941"/>
                </a:lnTo>
                <a:lnTo>
                  <a:pt x="301752" y="0"/>
                </a:lnTo>
                <a:close/>
              </a:path>
            </a:pathLst>
          </a:custGeom>
          <a:solidFill>
            <a:srgbClr val="B3B3B3">
              <a:alpha val="42352"/>
            </a:srgbClr>
          </a:solidFill>
        </p:spPr>
        <p:txBody>
          <a:bodyPr wrap="square" lIns="0" tIns="0" rIns="0" bIns="0" rtlCol="0"/>
          <a:lstStyle/>
          <a:p>
            <a:endParaRPr/>
          </a:p>
        </p:txBody>
      </p:sp>
      <p:sp>
        <p:nvSpPr>
          <p:cNvPr id="70" name="object 70"/>
          <p:cNvSpPr/>
          <p:nvPr/>
        </p:nvSpPr>
        <p:spPr>
          <a:xfrm>
            <a:off x="2769107" y="2346960"/>
            <a:ext cx="302260" cy="403860"/>
          </a:xfrm>
          <a:custGeom>
            <a:avLst/>
            <a:gdLst/>
            <a:ahLst/>
            <a:cxnLst/>
            <a:rect l="l" t="t" r="r" b="b"/>
            <a:pathLst>
              <a:path w="302260" h="403860">
                <a:moveTo>
                  <a:pt x="301752" y="0"/>
                </a:moveTo>
                <a:lnTo>
                  <a:pt x="0" y="105917"/>
                </a:lnTo>
                <a:lnTo>
                  <a:pt x="0" y="403860"/>
                </a:lnTo>
                <a:lnTo>
                  <a:pt x="301752" y="297941"/>
                </a:lnTo>
                <a:lnTo>
                  <a:pt x="301752" y="0"/>
                </a:lnTo>
              </a:path>
            </a:pathLst>
          </a:custGeom>
          <a:ln w="9144">
            <a:solidFill>
              <a:srgbClr val="B3B3B3"/>
            </a:solidFill>
          </a:ln>
        </p:spPr>
        <p:txBody>
          <a:bodyPr wrap="square" lIns="0" tIns="0" rIns="0" bIns="0" rtlCol="0"/>
          <a:lstStyle/>
          <a:p>
            <a:endParaRPr/>
          </a:p>
        </p:txBody>
      </p:sp>
      <p:sp>
        <p:nvSpPr>
          <p:cNvPr id="71" name="object 71"/>
          <p:cNvSpPr/>
          <p:nvPr/>
        </p:nvSpPr>
        <p:spPr>
          <a:xfrm>
            <a:off x="2769107" y="2644139"/>
            <a:ext cx="302260" cy="405765"/>
          </a:xfrm>
          <a:custGeom>
            <a:avLst/>
            <a:gdLst/>
            <a:ahLst/>
            <a:cxnLst/>
            <a:rect l="l" t="t" r="r" b="b"/>
            <a:pathLst>
              <a:path w="302260" h="405764">
                <a:moveTo>
                  <a:pt x="301752" y="0"/>
                </a:moveTo>
                <a:lnTo>
                  <a:pt x="0" y="105918"/>
                </a:lnTo>
                <a:lnTo>
                  <a:pt x="0" y="405384"/>
                </a:lnTo>
                <a:lnTo>
                  <a:pt x="301752" y="299466"/>
                </a:lnTo>
                <a:lnTo>
                  <a:pt x="301752" y="0"/>
                </a:lnTo>
                <a:close/>
              </a:path>
            </a:pathLst>
          </a:custGeom>
          <a:solidFill>
            <a:srgbClr val="B3B3B3">
              <a:alpha val="42352"/>
            </a:srgbClr>
          </a:solidFill>
        </p:spPr>
        <p:txBody>
          <a:bodyPr wrap="square" lIns="0" tIns="0" rIns="0" bIns="0" rtlCol="0"/>
          <a:lstStyle/>
          <a:p>
            <a:endParaRPr/>
          </a:p>
        </p:txBody>
      </p:sp>
      <p:sp>
        <p:nvSpPr>
          <p:cNvPr id="72" name="object 72"/>
          <p:cNvSpPr/>
          <p:nvPr/>
        </p:nvSpPr>
        <p:spPr>
          <a:xfrm>
            <a:off x="2769107" y="2644139"/>
            <a:ext cx="302260" cy="405765"/>
          </a:xfrm>
          <a:custGeom>
            <a:avLst/>
            <a:gdLst/>
            <a:ahLst/>
            <a:cxnLst/>
            <a:rect l="l" t="t" r="r" b="b"/>
            <a:pathLst>
              <a:path w="302260" h="405764">
                <a:moveTo>
                  <a:pt x="301752" y="0"/>
                </a:moveTo>
                <a:lnTo>
                  <a:pt x="0" y="105918"/>
                </a:lnTo>
                <a:lnTo>
                  <a:pt x="0" y="405384"/>
                </a:lnTo>
                <a:lnTo>
                  <a:pt x="301752" y="299466"/>
                </a:lnTo>
                <a:lnTo>
                  <a:pt x="301752" y="0"/>
                </a:lnTo>
              </a:path>
            </a:pathLst>
          </a:custGeom>
          <a:ln w="9144">
            <a:solidFill>
              <a:srgbClr val="B3B3B3"/>
            </a:solidFill>
          </a:ln>
        </p:spPr>
        <p:txBody>
          <a:bodyPr wrap="square" lIns="0" tIns="0" rIns="0" bIns="0" rtlCol="0"/>
          <a:lstStyle/>
          <a:p>
            <a:endParaRPr/>
          </a:p>
        </p:txBody>
      </p:sp>
      <p:sp>
        <p:nvSpPr>
          <p:cNvPr id="73" name="object 73"/>
          <p:cNvSpPr/>
          <p:nvPr/>
        </p:nvSpPr>
        <p:spPr>
          <a:xfrm>
            <a:off x="2769107" y="2942844"/>
            <a:ext cx="302260" cy="403860"/>
          </a:xfrm>
          <a:custGeom>
            <a:avLst/>
            <a:gdLst/>
            <a:ahLst/>
            <a:cxnLst/>
            <a:rect l="l" t="t" r="r" b="b"/>
            <a:pathLst>
              <a:path w="302260" h="403860">
                <a:moveTo>
                  <a:pt x="301752" y="0"/>
                </a:moveTo>
                <a:lnTo>
                  <a:pt x="0" y="105918"/>
                </a:lnTo>
                <a:lnTo>
                  <a:pt x="0" y="403860"/>
                </a:lnTo>
                <a:lnTo>
                  <a:pt x="301752" y="297942"/>
                </a:lnTo>
                <a:lnTo>
                  <a:pt x="301752" y="0"/>
                </a:lnTo>
                <a:close/>
              </a:path>
            </a:pathLst>
          </a:custGeom>
          <a:solidFill>
            <a:srgbClr val="B3B3B3">
              <a:alpha val="42352"/>
            </a:srgbClr>
          </a:solidFill>
        </p:spPr>
        <p:txBody>
          <a:bodyPr wrap="square" lIns="0" tIns="0" rIns="0" bIns="0" rtlCol="0"/>
          <a:lstStyle/>
          <a:p>
            <a:endParaRPr/>
          </a:p>
        </p:txBody>
      </p:sp>
      <p:sp>
        <p:nvSpPr>
          <p:cNvPr id="74" name="object 74"/>
          <p:cNvSpPr/>
          <p:nvPr/>
        </p:nvSpPr>
        <p:spPr>
          <a:xfrm>
            <a:off x="2769107" y="2942844"/>
            <a:ext cx="302260" cy="403860"/>
          </a:xfrm>
          <a:custGeom>
            <a:avLst/>
            <a:gdLst/>
            <a:ahLst/>
            <a:cxnLst/>
            <a:rect l="l" t="t" r="r" b="b"/>
            <a:pathLst>
              <a:path w="302260" h="403860">
                <a:moveTo>
                  <a:pt x="301752" y="0"/>
                </a:moveTo>
                <a:lnTo>
                  <a:pt x="0" y="105918"/>
                </a:lnTo>
                <a:lnTo>
                  <a:pt x="0" y="403860"/>
                </a:lnTo>
                <a:lnTo>
                  <a:pt x="301752" y="297942"/>
                </a:lnTo>
                <a:lnTo>
                  <a:pt x="301752" y="0"/>
                </a:lnTo>
              </a:path>
            </a:pathLst>
          </a:custGeom>
          <a:ln w="9144">
            <a:solidFill>
              <a:srgbClr val="B3B3B3"/>
            </a:solidFill>
          </a:ln>
        </p:spPr>
        <p:txBody>
          <a:bodyPr wrap="square" lIns="0" tIns="0" rIns="0" bIns="0" rtlCol="0"/>
          <a:lstStyle/>
          <a:p>
            <a:endParaRPr/>
          </a:p>
        </p:txBody>
      </p:sp>
      <p:sp>
        <p:nvSpPr>
          <p:cNvPr id="75" name="object 75"/>
          <p:cNvSpPr/>
          <p:nvPr/>
        </p:nvSpPr>
        <p:spPr>
          <a:xfrm>
            <a:off x="2769107" y="3240023"/>
            <a:ext cx="302260" cy="403860"/>
          </a:xfrm>
          <a:custGeom>
            <a:avLst/>
            <a:gdLst/>
            <a:ahLst/>
            <a:cxnLst/>
            <a:rect l="l" t="t" r="r" b="b"/>
            <a:pathLst>
              <a:path w="302260" h="403860">
                <a:moveTo>
                  <a:pt x="301752" y="0"/>
                </a:moveTo>
                <a:lnTo>
                  <a:pt x="0" y="105918"/>
                </a:lnTo>
                <a:lnTo>
                  <a:pt x="0" y="403859"/>
                </a:lnTo>
                <a:lnTo>
                  <a:pt x="301752" y="297942"/>
                </a:lnTo>
                <a:lnTo>
                  <a:pt x="301752" y="0"/>
                </a:lnTo>
                <a:close/>
              </a:path>
            </a:pathLst>
          </a:custGeom>
          <a:solidFill>
            <a:srgbClr val="B3B3B3">
              <a:alpha val="42352"/>
            </a:srgbClr>
          </a:solidFill>
        </p:spPr>
        <p:txBody>
          <a:bodyPr wrap="square" lIns="0" tIns="0" rIns="0" bIns="0" rtlCol="0"/>
          <a:lstStyle/>
          <a:p>
            <a:endParaRPr/>
          </a:p>
        </p:txBody>
      </p:sp>
      <p:sp>
        <p:nvSpPr>
          <p:cNvPr id="76" name="object 76"/>
          <p:cNvSpPr/>
          <p:nvPr/>
        </p:nvSpPr>
        <p:spPr>
          <a:xfrm>
            <a:off x="2769107" y="3240023"/>
            <a:ext cx="302260" cy="403860"/>
          </a:xfrm>
          <a:custGeom>
            <a:avLst/>
            <a:gdLst/>
            <a:ahLst/>
            <a:cxnLst/>
            <a:rect l="l" t="t" r="r" b="b"/>
            <a:pathLst>
              <a:path w="302260" h="403860">
                <a:moveTo>
                  <a:pt x="301752" y="0"/>
                </a:moveTo>
                <a:lnTo>
                  <a:pt x="0" y="105918"/>
                </a:lnTo>
                <a:lnTo>
                  <a:pt x="0" y="403859"/>
                </a:lnTo>
                <a:lnTo>
                  <a:pt x="301752" y="297942"/>
                </a:lnTo>
                <a:lnTo>
                  <a:pt x="301752" y="0"/>
                </a:lnTo>
              </a:path>
            </a:pathLst>
          </a:custGeom>
          <a:ln w="9143">
            <a:solidFill>
              <a:srgbClr val="B3B3B3"/>
            </a:solidFill>
          </a:ln>
        </p:spPr>
        <p:txBody>
          <a:bodyPr wrap="square" lIns="0" tIns="0" rIns="0" bIns="0" rtlCol="0"/>
          <a:lstStyle/>
          <a:p>
            <a:endParaRPr/>
          </a:p>
        </p:txBody>
      </p:sp>
      <p:sp>
        <p:nvSpPr>
          <p:cNvPr id="77" name="object 77"/>
          <p:cNvSpPr txBox="1"/>
          <p:nvPr/>
        </p:nvSpPr>
        <p:spPr>
          <a:xfrm>
            <a:off x="2860675" y="1447266"/>
            <a:ext cx="119380" cy="2110105"/>
          </a:xfrm>
          <a:prstGeom prst="rect">
            <a:avLst/>
          </a:prstGeom>
        </p:spPr>
        <p:txBody>
          <a:bodyPr vert="horz" wrap="square" lIns="0" tIns="97155" rIns="0" bIns="0" rtlCol="0">
            <a:spAutoFit/>
          </a:bodyPr>
          <a:lstStyle/>
          <a:p>
            <a:pPr marL="12700">
              <a:lnSpc>
                <a:spcPct val="100000"/>
              </a:lnSpc>
              <a:spcBef>
                <a:spcPts val="765"/>
              </a:spcBef>
            </a:pPr>
            <a:r>
              <a:rPr sz="1400" dirty="0">
                <a:solidFill>
                  <a:srgbClr val="FFFFFF"/>
                </a:solidFill>
                <a:latin typeface="Trebuchet MS"/>
                <a:cs typeface="Trebuchet MS"/>
              </a:rPr>
              <a:t>0</a:t>
            </a:r>
            <a:endParaRPr sz="1400">
              <a:latin typeface="Trebuchet MS"/>
              <a:cs typeface="Trebuchet MS"/>
            </a:endParaRPr>
          </a:p>
          <a:p>
            <a:pPr marL="12700">
              <a:lnSpc>
                <a:spcPct val="100000"/>
              </a:lnSpc>
              <a:spcBef>
                <a:spcPts val="665"/>
              </a:spcBef>
            </a:pPr>
            <a:r>
              <a:rPr sz="1400" dirty="0">
                <a:solidFill>
                  <a:srgbClr val="FFFFFF"/>
                </a:solidFill>
                <a:latin typeface="Trebuchet MS"/>
                <a:cs typeface="Trebuchet MS"/>
              </a:rPr>
              <a:t>1</a:t>
            </a:r>
            <a:endParaRPr sz="1400">
              <a:latin typeface="Trebuchet MS"/>
              <a:cs typeface="Trebuchet MS"/>
            </a:endParaRPr>
          </a:p>
          <a:p>
            <a:pPr marL="12700">
              <a:lnSpc>
                <a:spcPct val="100000"/>
              </a:lnSpc>
              <a:spcBef>
                <a:spcPts val="665"/>
              </a:spcBef>
            </a:pPr>
            <a:r>
              <a:rPr sz="1400" dirty="0">
                <a:solidFill>
                  <a:srgbClr val="FFFFFF"/>
                </a:solidFill>
                <a:latin typeface="Trebuchet MS"/>
                <a:cs typeface="Trebuchet MS"/>
              </a:rPr>
              <a:t>2</a:t>
            </a:r>
            <a:endParaRPr sz="1400">
              <a:latin typeface="Trebuchet MS"/>
              <a:cs typeface="Trebuchet MS"/>
            </a:endParaRPr>
          </a:p>
          <a:p>
            <a:pPr marL="12700">
              <a:lnSpc>
                <a:spcPct val="100000"/>
              </a:lnSpc>
              <a:spcBef>
                <a:spcPts val="660"/>
              </a:spcBef>
            </a:pPr>
            <a:r>
              <a:rPr sz="1400" dirty="0">
                <a:solidFill>
                  <a:srgbClr val="FFFFFF"/>
                </a:solidFill>
                <a:latin typeface="Trebuchet MS"/>
                <a:cs typeface="Trebuchet MS"/>
              </a:rPr>
              <a:t>2</a:t>
            </a:r>
            <a:endParaRPr sz="1400">
              <a:latin typeface="Trebuchet MS"/>
              <a:cs typeface="Trebuchet MS"/>
            </a:endParaRPr>
          </a:p>
          <a:p>
            <a:pPr marL="12700">
              <a:lnSpc>
                <a:spcPct val="100000"/>
              </a:lnSpc>
              <a:spcBef>
                <a:spcPts val="665"/>
              </a:spcBef>
            </a:pPr>
            <a:r>
              <a:rPr sz="1400" dirty="0">
                <a:solidFill>
                  <a:srgbClr val="FFFFFF"/>
                </a:solidFill>
                <a:latin typeface="Trebuchet MS"/>
                <a:cs typeface="Trebuchet MS"/>
              </a:rPr>
              <a:t>2</a:t>
            </a:r>
            <a:endParaRPr sz="1400">
              <a:latin typeface="Trebuchet MS"/>
              <a:cs typeface="Trebuchet MS"/>
            </a:endParaRPr>
          </a:p>
          <a:p>
            <a:pPr marL="12700">
              <a:lnSpc>
                <a:spcPct val="100000"/>
              </a:lnSpc>
              <a:spcBef>
                <a:spcPts val="665"/>
              </a:spcBef>
            </a:pPr>
            <a:r>
              <a:rPr sz="1400" dirty="0">
                <a:solidFill>
                  <a:srgbClr val="FFFFFF"/>
                </a:solidFill>
                <a:latin typeface="Trebuchet MS"/>
                <a:cs typeface="Trebuchet MS"/>
              </a:rPr>
              <a:t>1</a:t>
            </a:r>
            <a:endParaRPr sz="1400">
              <a:latin typeface="Trebuchet MS"/>
              <a:cs typeface="Trebuchet MS"/>
            </a:endParaRPr>
          </a:p>
          <a:p>
            <a:pPr marL="12700">
              <a:lnSpc>
                <a:spcPct val="100000"/>
              </a:lnSpc>
              <a:spcBef>
                <a:spcPts val="665"/>
              </a:spcBef>
            </a:pPr>
            <a:r>
              <a:rPr sz="1400" dirty="0">
                <a:solidFill>
                  <a:srgbClr val="FFFFFF"/>
                </a:solidFill>
                <a:latin typeface="Trebuchet MS"/>
                <a:cs typeface="Trebuchet MS"/>
              </a:rPr>
              <a:t>1</a:t>
            </a:r>
            <a:endParaRPr sz="1400">
              <a:latin typeface="Trebuchet MS"/>
              <a:cs typeface="Trebuchet MS"/>
            </a:endParaRPr>
          </a:p>
        </p:txBody>
      </p:sp>
      <p:sp>
        <p:nvSpPr>
          <p:cNvPr id="78" name="object 78"/>
          <p:cNvSpPr/>
          <p:nvPr/>
        </p:nvSpPr>
        <p:spPr>
          <a:xfrm>
            <a:off x="3066288" y="1353311"/>
            <a:ext cx="303530" cy="403860"/>
          </a:xfrm>
          <a:custGeom>
            <a:avLst/>
            <a:gdLst/>
            <a:ahLst/>
            <a:cxnLst/>
            <a:rect l="l" t="t" r="r" b="b"/>
            <a:pathLst>
              <a:path w="303529" h="403860">
                <a:moveTo>
                  <a:pt x="303275" y="0"/>
                </a:moveTo>
                <a:lnTo>
                  <a:pt x="0" y="106425"/>
                </a:lnTo>
                <a:lnTo>
                  <a:pt x="0" y="403860"/>
                </a:lnTo>
                <a:lnTo>
                  <a:pt x="303275" y="297434"/>
                </a:lnTo>
                <a:lnTo>
                  <a:pt x="303275" y="0"/>
                </a:lnTo>
                <a:close/>
              </a:path>
            </a:pathLst>
          </a:custGeom>
          <a:solidFill>
            <a:srgbClr val="B3B3B3">
              <a:alpha val="42352"/>
            </a:srgbClr>
          </a:solidFill>
        </p:spPr>
        <p:txBody>
          <a:bodyPr wrap="square" lIns="0" tIns="0" rIns="0" bIns="0" rtlCol="0"/>
          <a:lstStyle/>
          <a:p>
            <a:endParaRPr/>
          </a:p>
        </p:txBody>
      </p:sp>
      <p:sp>
        <p:nvSpPr>
          <p:cNvPr id="79" name="object 79"/>
          <p:cNvSpPr/>
          <p:nvPr/>
        </p:nvSpPr>
        <p:spPr>
          <a:xfrm>
            <a:off x="3066288" y="1353311"/>
            <a:ext cx="303530" cy="403860"/>
          </a:xfrm>
          <a:custGeom>
            <a:avLst/>
            <a:gdLst/>
            <a:ahLst/>
            <a:cxnLst/>
            <a:rect l="l" t="t" r="r" b="b"/>
            <a:pathLst>
              <a:path w="303529" h="403860">
                <a:moveTo>
                  <a:pt x="303275" y="0"/>
                </a:moveTo>
                <a:lnTo>
                  <a:pt x="0" y="106425"/>
                </a:lnTo>
                <a:lnTo>
                  <a:pt x="0" y="403860"/>
                </a:lnTo>
                <a:lnTo>
                  <a:pt x="303275" y="297434"/>
                </a:lnTo>
                <a:lnTo>
                  <a:pt x="303275" y="0"/>
                </a:lnTo>
              </a:path>
            </a:pathLst>
          </a:custGeom>
          <a:ln w="9144">
            <a:solidFill>
              <a:srgbClr val="B3B3B3"/>
            </a:solidFill>
          </a:ln>
        </p:spPr>
        <p:txBody>
          <a:bodyPr wrap="square" lIns="0" tIns="0" rIns="0" bIns="0" rtlCol="0"/>
          <a:lstStyle/>
          <a:p>
            <a:endParaRPr/>
          </a:p>
        </p:txBody>
      </p:sp>
      <p:sp>
        <p:nvSpPr>
          <p:cNvPr id="80" name="object 80"/>
          <p:cNvSpPr/>
          <p:nvPr/>
        </p:nvSpPr>
        <p:spPr>
          <a:xfrm>
            <a:off x="3066288" y="1650492"/>
            <a:ext cx="303530" cy="403860"/>
          </a:xfrm>
          <a:custGeom>
            <a:avLst/>
            <a:gdLst/>
            <a:ahLst/>
            <a:cxnLst/>
            <a:rect l="l" t="t" r="r" b="b"/>
            <a:pathLst>
              <a:path w="303529" h="403860">
                <a:moveTo>
                  <a:pt x="303275" y="0"/>
                </a:moveTo>
                <a:lnTo>
                  <a:pt x="0" y="106425"/>
                </a:lnTo>
                <a:lnTo>
                  <a:pt x="0" y="403860"/>
                </a:lnTo>
                <a:lnTo>
                  <a:pt x="303275" y="297434"/>
                </a:lnTo>
                <a:lnTo>
                  <a:pt x="303275" y="0"/>
                </a:lnTo>
                <a:close/>
              </a:path>
            </a:pathLst>
          </a:custGeom>
          <a:solidFill>
            <a:srgbClr val="B3B3B3">
              <a:alpha val="42352"/>
            </a:srgbClr>
          </a:solidFill>
        </p:spPr>
        <p:txBody>
          <a:bodyPr wrap="square" lIns="0" tIns="0" rIns="0" bIns="0" rtlCol="0"/>
          <a:lstStyle/>
          <a:p>
            <a:endParaRPr/>
          </a:p>
        </p:txBody>
      </p:sp>
      <p:sp>
        <p:nvSpPr>
          <p:cNvPr id="81" name="object 81"/>
          <p:cNvSpPr/>
          <p:nvPr/>
        </p:nvSpPr>
        <p:spPr>
          <a:xfrm>
            <a:off x="3066288" y="1650492"/>
            <a:ext cx="303530" cy="403860"/>
          </a:xfrm>
          <a:custGeom>
            <a:avLst/>
            <a:gdLst/>
            <a:ahLst/>
            <a:cxnLst/>
            <a:rect l="l" t="t" r="r" b="b"/>
            <a:pathLst>
              <a:path w="303529" h="403860">
                <a:moveTo>
                  <a:pt x="303275" y="0"/>
                </a:moveTo>
                <a:lnTo>
                  <a:pt x="0" y="106425"/>
                </a:lnTo>
                <a:lnTo>
                  <a:pt x="0" y="403860"/>
                </a:lnTo>
                <a:lnTo>
                  <a:pt x="303275" y="297434"/>
                </a:lnTo>
                <a:lnTo>
                  <a:pt x="303275" y="0"/>
                </a:lnTo>
              </a:path>
            </a:pathLst>
          </a:custGeom>
          <a:ln w="9144">
            <a:solidFill>
              <a:srgbClr val="B3B3B3"/>
            </a:solidFill>
          </a:ln>
        </p:spPr>
        <p:txBody>
          <a:bodyPr wrap="square" lIns="0" tIns="0" rIns="0" bIns="0" rtlCol="0"/>
          <a:lstStyle/>
          <a:p>
            <a:endParaRPr/>
          </a:p>
        </p:txBody>
      </p:sp>
      <p:sp>
        <p:nvSpPr>
          <p:cNvPr id="82" name="object 82"/>
          <p:cNvSpPr/>
          <p:nvPr/>
        </p:nvSpPr>
        <p:spPr>
          <a:xfrm>
            <a:off x="3066288" y="1949195"/>
            <a:ext cx="303530" cy="403860"/>
          </a:xfrm>
          <a:custGeom>
            <a:avLst/>
            <a:gdLst/>
            <a:ahLst/>
            <a:cxnLst/>
            <a:rect l="l" t="t" r="r" b="b"/>
            <a:pathLst>
              <a:path w="303529" h="403860">
                <a:moveTo>
                  <a:pt x="303275" y="0"/>
                </a:moveTo>
                <a:lnTo>
                  <a:pt x="0" y="106425"/>
                </a:lnTo>
                <a:lnTo>
                  <a:pt x="0" y="403859"/>
                </a:lnTo>
                <a:lnTo>
                  <a:pt x="303275" y="297433"/>
                </a:lnTo>
                <a:lnTo>
                  <a:pt x="303275" y="0"/>
                </a:lnTo>
                <a:close/>
              </a:path>
            </a:pathLst>
          </a:custGeom>
          <a:solidFill>
            <a:srgbClr val="B3B3B3">
              <a:alpha val="42352"/>
            </a:srgbClr>
          </a:solidFill>
        </p:spPr>
        <p:txBody>
          <a:bodyPr wrap="square" lIns="0" tIns="0" rIns="0" bIns="0" rtlCol="0"/>
          <a:lstStyle/>
          <a:p>
            <a:endParaRPr/>
          </a:p>
        </p:txBody>
      </p:sp>
      <p:sp>
        <p:nvSpPr>
          <p:cNvPr id="83" name="object 83"/>
          <p:cNvSpPr/>
          <p:nvPr/>
        </p:nvSpPr>
        <p:spPr>
          <a:xfrm>
            <a:off x="3066288" y="1949195"/>
            <a:ext cx="303530" cy="403860"/>
          </a:xfrm>
          <a:custGeom>
            <a:avLst/>
            <a:gdLst/>
            <a:ahLst/>
            <a:cxnLst/>
            <a:rect l="l" t="t" r="r" b="b"/>
            <a:pathLst>
              <a:path w="303529" h="403860">
                <a:moveTo>
                  <a:pt x="303275" y="0"/>
                </a:moveTo>
                <a:lnTo>
                  <a:pt x="0" y="106425"/>
                </a:lnTo>
                <a:lnTo>
                  <a:pt x="0" y="403859"/>
                </a:lnTo>
                <a:lnTo>
                  <a:pt x="303275" y="297433"/>
                </a:lnTo>
                <a:lnTo>
                  <a:pt x="303275" y="0"/>
                </a:lnTo>
              </a:path>
            </a:pathLst>
          </a:custGeom>
          <a:ln w="9144">
            <a:solidFill>
              <a:srgbClr val="B3B3B3"/>
            </a:solidFill>
          </a:ln>
        </p:spPr>
        <p:txBody>
          <a:bodyPr wrap="square" lIns="0" tIns="0" rIns="0" bIns="0" rtlCol="0"/>
          <a:lstStyle/>
          <a:p>
            <a:endParaRPr/>
          </a:p>
        </p:txBody>
      </p:sp>
      <p:sp>
        <p:nvSpPr>
          <p:cNvPr id="84" name="object 84"/>
          <p:cNvSpPr/>
          <p:nvPr/>
        </p:nvSpPr>
        <p:spPr>
          <a:xfrm>
            <a:off x="3066288" y="2246376"/>
            <a:ext cx="303530" cy="403860"/>
          </a:xfrm>
          <a:custGeom>
            <a:avLst/>
            <a:gdLst/>
            <a:ahLst/>
            <a:cxnLst/>
            <a:rect l="l" t="t" r="r" b="b"/>
            <a:pathLst>
              <a:path w="303529" h="403860">
                <a:moveTo>
                  <a:pt x="303275" y="0"/>
                </a:moveTo>
                <a:lnTo>
                  <a:pt x="0" y="106425"/>
                </a:lnTo>
                <a:lnTo>
                  <a:pt x="0" y="403860"/>
                </a:lnTo>
                <a:lnTo>
                  <a:pt x="303275" y="297434"/>
                </a:lnTo>
                <a:lnTo>
                  <a:pt x="303275" y="0"/>
                </a:lnTo>
                <a:close/>
              </a:path>
            </a:pathLst>
          </a:custGeom>
          <a:solidFill>
            <a:srgbClr val="B3B3B3">
              <a:alpha val="42352"/>
            </a:srgbClr>
          </a:solidFill>
        </p:spPr>
        <p:txBody>
          <a:bodyPr wrap="square" lIns="0" tIns="0" rIns="0" bIns="0" rtlCol="0"/>
          <a:lstStyle/>
          <a:p>
            <a:endParaRPr/>
          </a:p>
        </p:txBody>
      </p:sp>
      <p:sp>
        <p:nvSpPr>
          <p:cNvPr id="85" name="object 85"/>
          <p:cNvSpPr/>
          <p:nvPr/>
        </p:nvSpPr>
        <p:spPr>
          <a:xfrm>
            <a:off x="3066288" y="2246376"/>
            <a:ext cx="303530" cy="403860"/>
          </a:xfrm>
          <a:custGeom>
            <a:avLst/>
            <a:gdLst/>
            <a:ahLst/>
            <a:cxnLst/>
            <a:rect l="l" t="t" r="r" b="b"/>
            <a:pathLst>
              <a:path w="303529" h="403860">
                <a:moveTo>
                  <a:pt x="303275" y="0"/>
                </a:moveTo>
                <a:lnTo>
                  <a:pt x="0" y="106425"/>
                </a:lnTo>
                <a:lnTo>
                  <a:pt x="0" y="403860"/>
                </a:lnTo>
                <a:lnTo>
                  <a:pt x="303275" y="297434"/>
                </a:lnTo>
                <a:lnTo>
                  <a:pt x="303275" y="0"/>
                </a:lnTo>
              </a:path>
            </a:pathLst>
          </a:custGeom>
          <a:ln w="9144">
            <a:solidFill>
              <a:srgbClr val="B3B3B3"/>
            </a:solidFill>
          </a:ln>
        </p:spPr>
        <p:txBody>
          <a:bodyPr wrap="square" lIns="0" tIns="0" rIns="0" bIns="0" rtlCol="0"/>
          <a:lstStyle/>
          <a:p>
            <a:endParaRPr/>
          </a:p>
        </p:txBody>
      </p:sp>
      <p:sp>
        <p:nvSpPr>
          <p:cNvPr id="86" name="object 86"/>
          <p:cNvSpPr/>
          <p:nvPr/>
        </p:nvSpPr>
        <p:spPr>
          <a:xfrm>
            <a:off x="3066288" y="2543555"/>
            <a:ext cx="303530" cy="403860"/>
          </a:xfrm>
          <a:custGeom>
            <a:avLst/>
            <a:gdLst/>
            <a:ahLst/>
            <a:cxnLst/>
            <a:rect l="l" t="t" r="r" b="b"/>
            <a:pathLst>
              <a:path w="303529" h="403860">
                <a:moveTo>
                  <a:pt x="303275" y="0"/>
                </a:moveTo>
                <a:lnTo>
                  <a:pt x="0" y="106426"/>
                </a:lnTo>
                <a:lnTo>
                  <a:pt x="0" y="403860"/>
                </a:lnTo>
                <a:lnTo>
                  <a:pt x="303275" y="297434"/>
                </a:lnTo>
                <a:lnTo>
                  <a:pt x="303275" y="0"/>
                </a:lnTo>
                <a:close/>
              </a:path>
            </a:pathLst>
          </a:custGeom>
          <a:solidFill>
            <a:srgbClr val="B3B3B3">
              <a:alpha val="42352"/>
            </a:srgbClr>
          </a:solidFill>
        </p:spPr>
        <p:txBody>
          <a:bodyPr wrap="square" lIns="0" tIns="0" rIns="0" bIns="0" rtlCol="0"/>
          <a:lstStyle/>
          <a:p>
            <a:endParaRPr/>
          </a:p>
        </p:txBody>
      </p:sp>
      <p:sp>
        <p:nvSpPr>
          <p:cNvPr id="87" name="object 87"/>
          <p:cNvSpPr/>
          <p:nvPr/>
        </p:nvSpPr>
        <p:spPr>
          <a:xfrm>
            <a:off x="3066288" y="2543555"/>
            <a:ext cx="303530" cy="403860"/>
          </a:xfrm>
          <a:custGeom>
            <a:avLst/>
            <a:gdLst/>
            <a:ahLst/>
            <a:cxnLst/>
            <a:rect l="l" t="t" r="r" b="b"/>
            <a:pathLst>
              <a:path w="303529" h="403860">
                <a:moveTo>
                  <a:pt x="303275" y="0"/>
                </a:moveTo>
                <a:lnTo>
                  <a:pt x="0" y="106426"/>
                </a:lnTo>
                <a:lnTo>
                  <a:pt x="0" y="403860"/>
                </a:lnTo>
                <a:lnTo>
                  <a:pt x="303275" y="297434"/>
                </a:lnTo>
                <a:lnTo>
                  <a:pt x="303275" y="0"/>
                </a:lnTo>
              </a:path>
            </a:pathLst>
          </a:custGeom>
          <a:ln w="9144">
            <a:solidFill>
              <a:srgbClr val="B3B3B3"/>
            </a:solidFill>
          </a:ln>
        </p:spPr>
        <p:txBody>
          <a:bodyPr wrap="square" lIns="0" tIns="0" rIns="0" bIns="0" rtlCol="0"/>
          <a:lstStyle/>
          <a:p>
            <a:endParaRPr/>
          </a:p>
        </p:txBody>
      </p:sp>
      <p:sp>
        <p:nvSpPr>
          <p:cNvPr id="88" name="object 88"/>
          <p:cNvSpPr/>
          <p:nvPr/>
        </p:nvSpPr>
        <p:spPr>
          <a:xfrm>
            <a:off x="3066288" y="2842260"/>
            <a:ext cx="303530" cy="403860"/>
          </a:xfrm>
          <a:custGeom>
            <a:avLst/>
            <a:gdLst/>
            <a:ahLst/>
            <a:cxnLst/>
            <a:rect l="l" t="t" r="r" b="b"/>
            <a:pathLst>
              <a:path w="303529" h="403860">
                <a:moveTo>
                  <a:pt x="303275" y="0"/>
                </a:moveTo>
                <a:lnTo>
                  <a:pt x="0" y="106425"/>
                </a:lnTo>
                <a:lnTo>
                  <a:pt x="0" y="403859"/>
                </a:lnTo>
                <a:lnTo>
                  <a:pt x="303275" y="297433"/>
                </a:lnTo>
                <a:lnTo>
                  <a:pt x="303275" y="0"/>
                </a:lnTo>
                <a:close/>
              </a:path>
            </a:pathLst>
          </a:custGeom>
          <a:solidFill>
            <a:srgbClr val="B3B3B3">
              <a:alpha val="42352"/>
            </a:srgbClr>
          </a:solidFill>
        </p:spPr>
        <p:txBody>
          <a:bodyPr wrap="square" lIns="0" tIns="0" rIns="0" bIns="0" rtlCol="0"/>
          <a:lstStyle/>
          <a:p>
            <a:endParaRPr/>
          </a:p>
        </p:txBody>
      </p:sp>
      <p:sp>
        <p:nvSpPr>
          <p:cNvPr id="89" name="object 89"/>
          <p:cNvSpPr/>
          <p:nvPr/>
        </p:nvSpPr>
        <p:spPr>
          <a:xfrm>
            <a:off x="3066288" y="2842260"/>
            <a:ext cx="303530" cy="403860"/>
          </a:xfrm>
          <a:custGeom>
            <a:avLst/>
            <a:gdLst/>
            <a:ahLst/>
            <a:cxnLst/>
            <a:rect l="l" t="t" r="r" b="b"/>
            <a:pathLst>
              <a:path w="303529" h="403860">
                <a:moveTo>
                  <a:pt x="303275" y="0"/>
                </a:moveTo>
                <a:lnTo>
                  <a:pt x="0" y="106425"/>
                </a:lnTo>
                <a:lnTo>
                  <a:pt x="0" y="403859"/>
                </a:lnTo>
                <a:lnTo>
                  <a:pt x="303275" y="297433"/>
                </a:lnTo>
                <a:lnTo>
                  <a:pt x="303275" y="0"/>
                </a:lnTo>
              </a:path>
            </a:pathLst>
          </a:custGeom>
          <a:ln w="9144">
            <a:solidFill>
              <a:srgbClr val="B3B3B3"/>
            </a:solidFill>
          </a:ln>
        </p:spPr>
        <p:txBody>
          <a:bodyPr wrap="square" lIns="0" tIns="0" rIns="0" bIns="0" rtlCol="0"/>
          <a:lstStyle/>
          <a:p>
            <a:endParaRPr/>
          </a:p>
        </p:txBody>
      </p:sp>
      <p:sp>
        <p:nvSpPr>
          <p:cNvPr id="90" name="object 90"/>
          <p:cNvSpPr/>
          <p:nvPr/>
        </p:nvSpPr>
        <p:spPr>
          <a:xfrm>
            <a:off x="3066288" y="3139439"/>
            <a:ext cx="303530" cy="403860"/>
          </a:xfrm>
          <a:custGeom>
            <a:avLst/>
            <a:gdLst/>
            <a:ahLst/>
            <a:cxnLst/>
            <a:rect l="l" t="t" r="r" b="b"/>
            <a:pathLst>
              <a:path w="303529" h="403860">
                <a:moveTo>
                  <a:pt x="303275" y="0"/>
                </a:moveTo>
                <a:lnTo>
                  <a:pt x="0" y="106426"/>
                </a:lnTo>
                <a:lnTo>
                  <a:pt x="0" y="403860"/>
                </a:lnTo>
                <a:lnTo>
                  <a:pt x="303275" y="297434"/>
                </a:lnTo>
                <a:lnTo>
                  <a:pt x="303275" y="0"/>
                </a:lnTo>
                <a:close/>
              </a:path>
            </a:pathLst>
          </a:custGeom>
          <a:solidFill>
            <a:srgbClr val="B3B3B3">
              <a:alpha val="42352"/>
            </a:srgbClr>
          </a:solidFill>
        </p:spPr>
        <p:txBody>
          <a:bodyPr wrap="square" lIns="0" tIns="0" rIns="0" bIns="0" rtlCol="0"/>
          <a:lstStyle/>
          <a:p>
            <a:endParaRPr/>
          </a:p>
        </p:txBody>
      </p:sp>
      <p:sp>
        <p:nvSpPr>
          <p:cNvPr id="91" name="object 91"/>
          <p:cNvSpPr/>
          <p:nvPr/>
        </p:nvSpPr>
        <p:spPr>
          <a:xfrm>
            <a:off x="3066288" y="3139439"/>
            <a:ext cx="303530" cy="403860"/>
          </a:xfrm>
          <a:custGeom>
            <a:avLst/>
            <a:gdLst/>
            <a:ahLst/>
            <a:cxnLst/>
            <a:rect l="l" t="t" r="r" b="b"/>
            <a:pathLst>
              <a:path w="303529" h="403860">
                <a:moveTo>
                  <a:pt x="303275" y="0"/>
                </a:moveTo>
                <a:lnTo>
                  <a:pt x="0" y="106426"/>
                </a:lnTo>
                <a:lnTo>
                  <a:pt x="0" y="403860"/>
                </a:lnTo>
                <a:lnTo>
                  <a:pt x="303275" y="297434"/>
                </a:lnTo>
                <a:lnTo>
                  <a:pt x="303275" y="0"/>
                </a:lnTo>
              </a:path>
            </a:pathLst>
          </a:custGeom>
          <a:ln w="9144">
            <a:solidFill>
              <a:srgbClr val="B3B3B3"/>
            </a:solidFill>
          </a:ln>
        </p:spPr>
        <p:txBody>
          <a:bodyPr wrap="square" lIns="0" tIns="0" rIns="0" bIns="0" rtlCol="0"/>
          <a:lstStyle/>
          <a:p>
            <a:endParaRPr/>
          </a:p>
        </p:txBody>
      </p:sp>
      <p:sp>
        <p:nvSpPr>
          <p:cNvPr id="92" name="object 92"/>
          <p:cNvSpPr txBox="1"/>
          <p:nvPr/>
        </p:nvSpPr>
        <p:spPr>
          <a:xfrm>
            <a:off x="3158744" y="1346555"/>
            <a:ext cx="119380" cy="2109470"/>
          </a:xfrm>
          <a:prstGeom prst="rect">
            <a:avLst/>
          </a:prstGeom>
        </p:spPr>
        <p:txBody>
          <a:bodyPr vert="horz" wrap="square" lIns="0" tIns="96520" rIns="0" bIns="0" rtlCol="0">
            <a:spAutoFit/>
          </a:bodyPr>
          <a:lstStyle/>
          <a:p>
            <a:pPr marL="12700">
              <a:lnSpc>
                <a:spcPct val="100000"/>
              </a:lnSpc>
              <a:spcBef>
                <a:spcPts val="760"/>
              </a:spcBef>
            </a:pPr>
            <a:r>
              <a:rPr sz="1400" dirty="0">
                <a:solidFill>
                  <a:srgbClr val="FFFFFF"/>
                </a:solidFill>
                <a:latin typeface="Trebuchet MS"/>
                <a:cs typeface="Trebuchet MS"/>
              </a:rPr>
              <a:t>0</a:t>
            </a:r>
            <a:endParaRPr sz="1400">
              <a:latin typeface="Trebuchet MS"/>
              <a:cs typeface="Trebuchet MS"/>
            </a:endParaRPr>
          </a:p>
          <a:p>
            <a:pPr marL="12700">
              <a:lnSpc>
                <a:spcPct val="100000"/>
              </a:lnSpc>
              <a:spcBef>
                <a:spcPts val="665"/>
              </a:spcBef>
            </a:pPr>
            <a:r>
              <a:rPr sz="1400" dirty="0">
                <a:solidFill>
                  <a:srgbClr val="FFFFFF"/>
                </a:solidFill>
                <a:latin typeface="Trebuchet MS"/>
                <a:cs typeface="Trebuchet MS"/>
              </a:rPr>
              <a:t>0</a:t>
            </a:r>
            <a:endParaRPr sz="1400">
              <a:latin typeface="Trebuchet MS"/>
              <a:cs typeface="Trebuchet MS"/>
            </a:endParaRPr>
          </a:p>
          <a:p>
            <a:pPr marL="12700">
              <a:lnSpc>
                <a:spcPct val="100000"/>
              </a:lnSpc>
              <a:spcBef>
                <a:spcPts val="665"/>
              </a:spcBef>
            </a:pPr>
            <a:r>
              <a:rPr sz="1400" dirty="0">
                <a:solidFill>
                  <a:srgbClr val="FFFFFF"/>
                </a:solidFill>
                <a:latin typeface="Trebuchet MS"/>
                <a:cs typeface="Trebuchet MS"/>
              </a:rPr>
              <a:t>1</a:t>
            </a:r>
            <a:endParaRPr sz="1400">
              <a:latin typeface="Trebuchet MS"/>
              <a:cs typeface="Trebuchet MS"/>
            </a:endParaRPr>
          </a:p>
          <a:p>
            <a:pPr marL="12700">
              <a:lnSpc>
                <a:spcPct val="100000"/>
              </a:lnSpc>
              <a:spcBef>
                <a:spcPts val="665"/>
              </a:spcBef>
            </a:pPr>
            <a:r>
              <a:rPr sz="1400" dirty="0">
                <a:solidFill>
                  <a:srgbClr val="FFFFFF"/>
                </a:solidFill>
                <a:latin typeface="Trebuchet MS"/>
                <a:cs typeface="Trebuchet MS"/>
              </a:rPr>
              <a:t>1</a:t>
            </a:r>
            <a:endParaRPr sz="1400">
              <a:latin typeface="Trebuchet MS"/>
              <a:cs typeface="Trebuchet MS"/>
            </a:endParaRPr>
          </a:p>
          <a:p>
            <a:pPr marL="12700">
              <a:lnSpc>
                <a:spcPct val="100000"/>
              </a:lnSpc>
              <a:spcBef>
                <a:spcPts val="665"/>
              </a:spcBef>
            </a:pPr>
            <a:r>
              <a:rPr sz="1400" dirty="0">
                <a:solidFill>
                  <a:srgbClr val="FFFFFF"/>
                </a:solidFill>
                <a:latin typeface="Trebuchet MS"/>
                <a:cs typeface="Trebuchet MS"/>
              </a:rPr>
              <a:t>1</a:t>
            </a:r>
            <a:endParaRPr sz="1400">
              <a:latin typeface="Trebuchet MS"/>
              <a:cs typeface="Trebuchet MS"/>
            </a:endParaRPr>
          </a:p>
          <a:p>
            <a:pPr marL="12700">
              <a:lnSpc>
                <a:spcPct val="100000"/>
              </a:lnSpc>
              <a:spcBef>
                <a:spcPts val="665"/>
              </a:spcBef>
            </a:pPr>
            <a:r>
              <a:rPr sz="1400" dirty="0">
                <a:solidFill>
                  <a:srgbClr val="FFFFFF"/>
                </a:solidFill>
                <a:latin typeface="Trebuchet MS"/>
                <a:cs typeface="Trebuchet MS"/>
              </a:rPr>
              <a:t>1</a:t>
            </a:r>
            <a:endParaRPr sz="1400">
              <a:latin typeface="Trebuchet MS"/>
              <a:cs typeface="Trebuchet MS"/>
            </a:endParaRPr>
          </a:p>
          <a:p>
            <a:pPr marL="12700">
              <a:lnSpc>
                <a:spcPct val="100000"/>
              </a:lnSpc>
              <a:spcBef>
                <a:spcPts val="665"/>
              </a:spcBef>
            </a:pPr>
            <a:r>
              <a:rPr sz="1400" dirty="0">
                <a:solidFill>
                  <a:srgbClr val="FFFFFF"/>
                </a:solidFill>
                <a:latin typeface="Trebuchet MS"/>
                <a:cs typeface="Trebuchet MS"/>
              </a:rPr>
              <a:t>1</a:t>
            </a:r>
            <a:endParaRPr sz="1400">
              <a:latin typeface="Trebuchet MS"/>
              <a:cs typeface="Trebuchet MS"/>
            </a:endParaRPr>
          </a:p>
        </p:txBody>
      </p:sp>
      <p:sp>
        <p:nvSpPr>
          <p:cNvPr id="93" name="object 93"/>
          <p:cNvSpPr/>
          <p:nvPr/>
        </p:nvSpPr>
        <p:spPr>
          <a:xfrm>
            <a:off x="3364991" y="1252727"/>
            <a:ext cx="302260" cy="403860"/>
          </a:xfrm>
          <a:custGeom>
            <a:avLst/>
            <a:gdLst/>
            <a:ahLst/>
            <a:cxnLst/>
            <a:rect l="l" t="t" r="r" b="b"/>
            <a:pathLst>
              <a:path w="302260" h="403860">
                <a:moveTo>
                  <a:pt x="301752" y="0"/>
                </a:moveTo>
                <a:lnTo>
                  <a:pt x="0" y="105918"/>
                </a:lnTo>
                <a:lnTo>
                  <a:pt x="0" y="403860"/>
                </a:lnTo>
                <a:lnTo>
                  <a:pt x="301752" y="297942"/>
                </a:lnTo>
                <a:lnTo>
                  <a:pt x="301752" y="0"/>
                </a:lnTo>
                <a:close/>
              </a:path>
            </a:pathLst>
          </a:custGeom>
          <a:solidFill>
            <a:srgbClr val="B3B3B3">
              <a:alpha val="42352"/>
            </a:srgbClr>
          </a:solidFill>
        </p:spPr>
        <p:txBody>
          <a:bodyPr wrap="square" lIns="0" tIns="0" rIns="0" bIns="0" rtlCol="0"/>
          <a:lstStyle/>
          <a:p>
            <a:endParaRPr/>
          </a:p>
        </p:txBody>
      </p:sp>
      <p:sp>
        <p:nvSpPr>
          <p:cNvPr id="94" name="object 94"/>
          <p:cNvSpPr/>
          <p:nvPr/>
        </p:nvSpPr>
        <p:spPr>
          <a:xfrm>
            <a:off x="3364991" y="1252727"/>
            <a:ext cx="302260" cy="403860"/>
          </a:xfrm>
          <a:custGeom>
            <a:avLst/>
            <a:gdLst/>
            <a:ahLst/>
            <a:cxnLst/>
            <a:rect l="l" t="t" r="r" b="b"/>
            <a:pathLst>
              <a:path w="302260" h="403860">
                <a:moveTo>
                  <a:pt x="301752" y="0"/>
                </a:moveTo>
                <a:lnTo>
                  <a:pt x="0" y="105918"/>
                </a:lnTo>
                <a:lnTo>
                  <a:pt x="0" y="403860"/>
                </a:lnTo>
                <a:lnTo>
                  <a:pt x="301752" y="297942"/>
                </a:lnTo>
                <a:lnTo>
                  <a:pt x="301752" y="0"/>
                </a:lnTo>
              </a:path>
            </a:pathLst>
          </a:custGeom>
          <a:ln w="9144">
            <a:solidFill>
              <a:srgbClr val="B3B3B3"/>
            </a:solidFill>
          </a:ln>
        </p:spPr>
        <p:txBody>
          <a:bodyPr wrap="square" lIns="0" tIns="0" rIns="0" bIns="0" rtlCol="0"/>
          <a:lstStyle/>
          <a:p>
            <a:endParaRPr/>
          </a:p>
        </p:txBody>
      </p:sp>
      <p:sp>
        <p:nvSpPr>
          <p:cNvPr id="95" name="object 95"/>
          <p:cNvSpPr/>
          <p:nvPr/>
        </p:nvSpPr>
        <p:spPr>
          <a:xfrm>
            <a:off x="3364991" y="1549908"/>
            <a:ext cx="302260" cy="403860"/>
          </a:xfrm>
          <a:custGeom>
            <a:avLst/>
            <a:gdLst/>
            <a:ahLst/>
            <a:cxnLst/>
            <a:rect l="l" t="t" r="r" b="b"/>
            <a:pathLst>
              <a:path w="302260" h="403860">
                <a:moveTo>
                  <a:pt x="301752" y="0"/>
                </a:moveTo>
                <a:lnTo>
                  <a:pt x="0" y="105917"/>
                </a:lnTo>
                <a:lnTo>
                  <a:pt x="0" y="403859"/>
                </a:lnTo>
                <a:lnTo>
                  <a:pt x="301752" y="297941"/>
                </a:lnTo>
                <a:lnTo>
                  <a:pt x="301752" y="0"/>
                </a:lnTo>
                <a:close/>
              </a:path>
            </a:pathLst>
          </a:custGeom>
          <a:solidFill>
            <a:srgbClr val="B3B3B3">
              <a:alpha val="42352"/>
            </a:srgbClr>
          </a:solidFill>
        </p:spPr>
        <p:txBody>
          <a:bodyPr wrap="square" lIns="0" tIns="0" rIns="0" bIns="0" rtlCol="0"/>
          <a:lstStyle/>
          <a:p>
            <a:endParaRPr/>
          </a:p>
        </p:txBody>
      </p:sp>
      <p:sp>
        <p:nvSpPr>
          <p:cNvPr id="96" name="object 96"/>
          <p:cNvSpPr/>
          <p:nvPr/>
        </p:nvSpPr>
        <p:spPr>
          <a:xfrm>
            <a:off x="3364991" y="1549908"/>
            <a:ext cx="302260" cy="403860"/>
          </a:xfrm>
          <a:custGeom>
            <a:avLst/>
            <a:gdLst/>
            <a:ahLst/>
            <a:cxnLst/>
            <a:rect l="l" t="t" r="r" b="b"/>
            <a:pathLst>
              <a:path w="302260" h="403860">
                <a:moveTo>
                  <a:pt x="301752" y="0"/>
                </a:moveTo>
                <a:lnTo>
                  <a:pt x="0" y="105917"/>
                </a:lnTo>
                <a:lnTo>
                  <a:pt x="0" y="403859"/>
                </a:lnTo>
                <a:lnTo>
                  <a:pt x="301752" y="297941"/>
                </a:lnTo>
                <a:lnTo>
                  <a:pt x="301752" y="0"/>
                </a:lnTo>
              </a:path>
            </a:pathLst>
          </a:custGeom>
          <a:ln w="9144">
            <a:solidFill>
              <a:srgbClr val="B3B3B3"/>
            </a:solidFill>
          </a:ln>
        </p:spPr>
        <p:txBody>
          <a:bodyPr wrap="square" lIns="0" tIns="0" rIns="0" bIns="0" rtlCol="0"/>
          <a:lstStyle/>
          <a:p>
            <a:endParaRPr/>
          </a:p>
        </p:txBody>
      </p:sp>
      <p:sp>
        <p:nvSpPr>
          <p:cNvPr id="97" name="object 97"/>
          <p:cNvSpPr/>
          <p:nvPr/>
        </p:nvSpPr>
        <p:spPr>
          <a:xfrm>
            <a:off x="3364991" y="1847088"/>
            <a:ext cx="302260" cy="405765"/>
          </a:xfrm>
          <a:custGeom>
            <a:avLst/>
            <a:gdLst/>
            <a:ahLst/>
            <a:cxnLst/>
            <a:rect l="l" t="t" r="r" b="b"/>
            <a:pathLst>
              <a:path w="302260" h="405764">
                <a:moveTo>
                  <a:pt x="301752" y="0"/>
                </a:moveTo>
                <a:lnTo>
                  <a:pt x="0" y="105917"/>
                </a:lnTo>
                <a:lnTo>
                  <a:pt x="0" y="405384"/>
                </a:lnTo>
                <a:lnTo>
                  <a:pt x="301752" y="299465"/>
                </a:lnTo>
                <a:lnTo>
                  <a:pt x="301752" y="0"/>
                </a:lnTo>
                <a:close/>
              </a:path>
            </a:pathLst>
          </a:custGeom>
          <a:solidFill>
            <a:srgbClr val="B3B3B3">
              <a:alpha val="42352"/>
            </a:srgbClr>
          </a:solidFill>
        </p:spPr>
        <p:txBody>
          <a:bodyPr wrap="square" lIns="0" tIns="0" rIns="0" bIns="0" rtlCol="0"/>
          <a:lstStyle/>
          <a:p>
            <a:endParaRPr/>
          </a:p>
        </p:txBody>
      </p:sp>
      <p:sp>
        <p:nvSpPr>
          <p:cNvPr id="98" name="object 98"/>
          <p:cNvSpPr/>
          <p:nvPr/>
        </p:nvSpPr>
        <p:spPr>
          <a:xfrm>
            <a:off x="3364991" y="1847088"/>
            <a:ext cx="302260" cy="405765"/>
          </a:xfrm>
          <a:custGeom>
            <a:avLst/>
            <a:gdLst/>
            <a:ahLst/>
            <a:cxnLst/>
            <a:rect l="l" t="t" r="r" b="b"/>
            <a:pathLst>
              <a:path w="302260" h="405764">
                <a:moveTo>
                  <a:pt x="301752" y="0"/>
                </a:moveTo>
                <a:lnTo>
                  <a:pt x="0" y="105917"/>
                </a:lnTo>
                <a:lnTo>
                  <a:pt x="0" y="405384"/>
                </a:lnTo>
                <a:lnTo>
                  <a:pt x="301752" y="299465"/>
                </a:lnTo>
                <a:lnTo>
                  <a:pt x="301752" y="0"/>
                </a:lnTo>
              </a:path>
            </a:pathLst>
          </a:custGeom>
          <a:ln w="9144">
            <a:solidFill>
              <a:srgbClr val="B3B3B3"/>
            </a:solidFill>
          </a:ln>
        </p:spPr>
        <p:txBody>
          <a:bodyPr wrap="square" lIns="0" tIns="0" rIns="0" bIns="0" rtlCol="0"/>
          <a:lstStyle/>
          <a:p>
            <a:endParaRPr/>
          </a:p>
        </p:txBody>
      </p:sp>
      <p:sp>
        <p:nvSpPr>
          <p:cNvPr id="99" name="object 99"/>
          <p:cNvSpPr/>
          <p:nvPr/>
        </p:nvSpPr>
        <p:spPr>
          <a:xfrm>
            <a:off x="3364991" y="2145792"/>
            <a:ext cx="302260" cy="403860"/>
          </a:xfrm>
          <a:custGeom>
            <a:avLst/>
            <a:gdLst/>
            <a:ahLst/>
            <a:cxnLst/>
            <a:rect l="l" t="t" r="r" b="b"/>
            <a:pathLst>
              <a:path w="302260" h="403860">
                <a:moveTo>
                  <a:pt x="301752" y="0"/>
                </a:moveTo>
                <a:lnTo>
                  <a:pt x="0" y="105918"/>
                </a:lnTo>
                <a:lnTo>
                  <a:pt x="0" y="403860"/>
                </a:lnTo>
                <a:lnTo>
                  <a:pt x="301752" y="297942"/>
                </a:lnTo>
                <a:lnTo>
                  <a:pt x="301752" y="0"/>
                </a:lnTo>
                <a:close/>
              </a:path>
            </a:pathLst>
          </a:custGeom>
          <a:solidFill>
            <a:srgbClr val="B3B3B3">
              <a:alpha val="42352"/>
            </a:srgbClr>
          </a:solidFill>
        </p:spPr>
        <p:txBody>
          <a:bodyPr wrap="square" lIns="0" tIns="0" rIns="0" bIns="0" rtlCol="0"/>
          <a:lstStyle/>
          <a:p>
            <a:endParaRPr/>
          </a:p>
        </p:txBody>
      </p:sp>
      <p:sp>
        <p:nvSpPr>
          <p:cNvPr id="100" name="object 100"/>
          <p:cNvSpPr/>
          <p:nvPr/>
        </p:nvSpPr>
        <p:spPr>
          <a:xfrm>
            <a:off x="3364991" y="2145792"/>
            <a:ext cx="302260" cy="403860"/>
          </a:xfrm>
          <a:custGeom>
            <a:avLst/>
            <a:gdLst/>
            <a:ahLst/>
            <a:cxnLst/>
            <a:rect l="l" t="t" r="r" b="b"/>
            <a:pathLst>
              <a:path w="302260" h="403860">
                <a:moveTo>
                  <a:pt x="301752" y="0"/>
                </a:moveTo>
                <a:lnTo>
                  <a:pt x="0" y="105918"/>
                </a:lnTo>
                <a:lnTo>
                  <a:pt x="0" y="403860"/>
                </a:lnTo>
                <a:lnTo>
                  <a:pt x="301752" y="297942"/>
                </a:lnTo>
                <a:lnTo>
                  <a:pt x="301752" y="0"/>
                </a:lnTo>
              </a:path>
            </a:pathLst>
          </a:custGeom>
          <a:ln w="9144">
            <a:solidFill>
              <a:srgbClr val="B3B3B3"/>
            </a:solidFill>
          </a:ln>
        </p:spPr>
        <p:txBody>
          <a:bodyPr wrap="square" lIns="0" tIns="0" rIns="0" bIns="0" rtlCol="0"/>
          <a:lstStyle/>
          <a:p>
            <a:endParaRPr/>
          </a:p>
        </p:txBody>
      </p:sp>
      <p:sp>
        <p:nvSpPr>
          <p:cNvPr id="101" name="object 101"/>
          <p:cNvSpPr/>
          <p:nvPr/>
        </p:nvSpPr>
        <p:spPr>
          <a:xfrm>
            <a:off x="3364991" y="2442972"/>
            <a:ext cx="302260" cy="403860"/>
          </a:xfrm>
          <a:custGeom>
            <a:avLst/>
            <a:gdLst/>
            <a:ahLst/>
            <a:cxnLst/>
            <a:rect l="l" t="t" r="r" b="b"/>
            <a:pathLst>
              <a:path w="302260" h="403860">
                <a:moveTo>
                  <a:pt x="301752" y="0"/>
                </a:moveTo>
                <a:lnTo>
                  <a:pt x="0" y="105917"/>
                </a:lnTo>
                <a:lnTo>
                  <a:pt x="0" y="403860"/>
                </a:lnTo>
                <a:lnTo>
                  <a:pt x="301752" y="297941"/>
                </a:lnTo>
                <a:lnTo>
                  <a:pt x="301752" y="0"/>
                </a:lnTo>
                <a:close/>
              </a:path>
            </a:pathLst>
          </a:custGeom>
          <a:solidFill>
            <a:srgbClr val="B3B3B3">
              <a:alpha val="42352"/>
            </a:srgbClr>
          </a:solidFill>
        </p:spPr>
        <p:txBody>
          <a:bodyPr wrap="square" lIns="0" tIns="0" rIns="0" bIns="0" rtlCol="0"/>
          <a:lstStyle/>
          <a:p>
            <a:endParaRPr/>
          </a:p>
        </p:txBody>
      </p:sp>
      <p:sp>
        <p:nvSpPr>
          <p:cNvPr id="102" name="object 102"/>
          <p:cNvSpPr/>
          <p:nvPr/>
        </p:nvSpPr>
        <p:spPr>
          <a:xfrm>
            <a:off x="3364991" y="2442972"/>
            <a:ext cx="302260" cy="403860"/>
          </a:xfrm>
          <a:custGeom>
            <a:avLst/>
            <a:gdLst/>
            <a:ahLst/>
            <a:cxnLst/>
            <a:rect l="l" t="t" r="r" b="b"/>
            <a:pathLst>
              <a:path w="302260" h="403860">
                <a:moveTo>
                  <a:pt x="301752" y="0"/>
                </a:moveTo>
                <a:lnTo>
                  <a:pt x="0" y="105917"/>
                </a:lnTo>
                <a:lnTo>
                  <a:pt x="0" y="403860"/>
                </a:lnTo>
                <a:lnTo>
                  <a:pt x="301752" y="297941"/>
                </a:lnTo>
                <a:lnTo>
                  <a:pt x="301752" y="0"/>
                </a:lnTo>
              </a:path>
            </a:pathLst>
          </a:custGeom>
          <a:ln w="9144">
            <a:solidFill>
              <a:srgbClr val="B3B3B3"/>
            </a:solidFill>
          </a:ln>
        </p:spPr>
        <p:txBody>
          <a:bodyPr wrap="square" lIns="0" tIns="0" rIns="0" bIns="0" rtlCol="0"/>
          <a:lstStyle/>
          <a:p>
            <a:endParaRPr/>
          </a:p>
        </p:txBody>
      </p:sp>
      <p:sp>
        <p:nvSpPr>
          <p:cNvPr id="103" name="object 103"/>
          <p:cNvSpPr/>
          <p:nvPr/>
        </p:nvSpPr>
        <p:spPr>
          <a:xfrm>
            <a:off x="3364991" y="2740151"/>
            <a:ext cx="302260" cy="405765"/>
          </a:xfrm>
          <a:custGeom>
            <a:avLst/>
            <a:gdLst/>
            <a:ahLst/>
            <a:cxnLst/>
            <a:rect l="l" t="t" r="r" b="b"/>
            <a:pathLst>
              <a:path w="302260" h="405764">
                <a:moveTo>
                  <a:pt x="301752" y="0"/>
                </a:moveTo>
                <a:lnTo>
                  <a:pt x="0" y="105918"/>
                </a:lnTo>
                <a:lnTo>
                  <a:pt x="0" y="405384"/>
                </a:lnTo>
                <a:lnTo>
                  <a:pt x="301752" y="299466"/>
                </a:lnTo>
                <a:lnTo>
                  <a:pt x="301752" y="0"/>
                </a:lnTo>
                <a:close/>
              </a:path>
            </a:pathLst>
          </a:custGeom>
          <a:solidFill>
            <a:srgbClr val="B3B3B3">
              <a:alpha val="42352"/>
            </a:srgbClr>
          </a:solidFill>
        </p:spPr>
        <p:txBody>
          <a:bodyPr wrap="square" lIns="0" tIns="0" rIns="0" bIns="0" rtlCol="0"/>
          <a:lstStyle/>
          <a:p>
            <a:endParaRPr/>
          </a:p>
        </p:txBody>
      </p:sp>
      <p:sp>
        <p:nvSpPr>
          <p:cNvPr id="104" name="object 104"/>
          <p:cNvSpPr/>
          <p:nvPr/>
        </p:nvSpPr>
        <p:spPr>
          <a:xfrm>
            <a:off x="3364991" y="2740151"/>
            <a:ext cx="302260" cy="405765"/>
          </a:xfrm>
          <a:custGeom>
            <a:avLst/>
            <a:gdLst/>
            <a:ahLst/>
            <a:cxnLst/>
            <a:rect l="l" t="t" r="r" b="b"/>
            <a:pathLst>
              <a:path w="302260" h="405764">
                <a:moveTo>
                  <a:pt x="301752" y="0"/>
                </a:moveTo>
                <a:lnTo>
                  <a:pt x="0" y="105918"/>
                </a:lnTo>
                <a:lnTo>
                  <a:pt x="0" y="405384"/>
                </a:lnTo>
                <a:lnTo>
                  <a:pt x="301752" y="299466"/>
                </a:lnTo>
                <a:lnTo>
                  <a:pt x="301752" y="0"/>
                </a:lnTo>
              </a:path>
            </a:pathLst>
          </a:custGeom>
          <a:ln w="9144">
            <a:solidFill>
              <a:srgbClr val="B3B3B3"/>
            </a:solidFill>
          </a:ln>
        </p:spPr>
        <p:txBody>
          <a:bodyPr wrap="square" lIns="0" tIns="0" rIns="0" bIns="0" rtlCol="0"/>
          <a:lstStyle/>
          <a:p>
            <a:endParaRPr/>
          </a:p>
        </p:txBody>
      </p:sp>
      <p:sp>
        <p:nvSpPr>
          <p:cNvPr id="105" name="object 105"/>
          <p:cNvSpPr/>
          <p:nvPr/>
        </p:nvSpPr>
        <p:spPr>
          <a:xfrm>
            <a:off x="3364991" y="3038855"/>
            <a:ext cx="302260" cy="403860"/>
          </a:xfrm>
          <a:custGeom>
            <a:avLst/>
            <a:gdLst/>
            <a:ahLst/>
            <a:cxnLst/>
            <a:rect l="l" t="t" r="r" b="b"/>
            <a:pathLst>
              <a:path w="302260" h="403860">
                <a:moveTo>
                  <a:pt x="301752" y="0"/>
                </a:moveTo>
                <a:lnTo>
                  <a:pt x="0" y="105918"/>
                </a:lnTo>
                <a:lnTo>
                  <a:pt x="0" y="403860"/>
                </a:lnTo>
                <a:lnTo>
                  <a:pt x="301752" y="297942"/>
                </a:lnTo>
                <a:lnTo>
                  <a:pt x="301752" y="0"/>
                </a:lnTo>
                <a:close/>
              </a:path>
            </a:pathLst>
          </a:custGeom>
          <a:solidFill>
            <a:srgbClr val="B3B3B3">
              <a:alpha val="42352"/>
            </a:srgbClr>
          </a:solidFill>
        </p:spPr>
        <p:txBody>
          <a:bodyPr wrap="square" lIns="0" tIns="0" rIns="0" bIns="0" rtlCol="0"/>
          <a:lstStyle/>
          <a:p>
            <a:endParaRPr/>
          </a:p>
        </p:txBody>
      </p:sp>
      <p:sp>
        <p:nvSpPr>
          <p:cNvPr id="106" name="object 106"/>
          <p:cNvSpPr/>
          <p:nvPr/>
        </p:nvSpPr>
        <p:spPr>
          <a:xfrm>
            <a:off x="3364991" y="3038855"/>
            <a:ext cx="302260" cy="403860"/>
          </a:xfrm>
          <a:custGeom>
            <a:avLst/>
            <a:gdLst/>
            <a:ahLst/>
            <a:cxnLst/>
            <a:rect l="l" t="t" r="r" b="b"/>
            <a:pathLst>
              <a:path w="302260" h="403860">
                <a:moveTo>
                  <a:pt x="301752" y="0"/>
                </a:moveTo>
                <a:lnTo>
                  <a:pt x="0" y="105918"/>
                </a:lnTo>
                <a:lnTo>
                  <a:pt x="0" y="403860"/>
                </a:lnTo>
                <a:lnTo>
                  <a:pt x="301752" y="297942"/>
                </a:lnTo>
                <a:lnTo>
                  <a:pt x="301752" y="0"/>
                </a:lnTo>
              </a:path>
            </a:pathLst>
          </a:custGeom>
          <a:ln w="9144">
            <a:solidFill>
              <a:srgbClr val="B3B3B3"/>
            </a:solidFill>
          </a:ln>
        </p:spPr>
        <p:txBody>
          <a:bodyPr wrap="square" lIns="0" tIns="0" rIns="0" bIns="0" rtlCol="0"/>
          <a:lstStyle/>
          <a:p>
            <a:endParaRPr/>
          </a:p>
        </p:txBody>
      </p:sp>
      <p:sp>
        <p:nvSpPr>
          <p:cNvPr id="107" name="object 107"/>
          <p:cNvSpPr txBox="1"/>
          <p:nvPr/>
        </p:nvSpPr>
        <p:spPr>
          <a:xfrm>
            <a:off x="3456813" y="1245209"/>
            <a:ext cx="119380" cy="2110105"/>
          </a:xfrm>
          <a:prstGeom prst="rect">
            <a:avLst/>
          </a:prstGeom>
        </p:spPr>
        <p:txBody>
          <a:bodyPr vert="horz" wrap="square" lIns="0" tIns="97155" rIns="0" bIns="0" rtlCol="0">
            <a:spAutoFit/>
          </a:bodyPr>
          <a:lstStyle/>
          <a:p>
            <a:pPr marL="12700">
              <a:lnSpc>
                <a:spcPct val="100000"/>
              </a:lnSpc>
              <a:spcBef>
                <a:spcPts val="765"/>
              </a:spcBef>
            </a:pPr>
            <a:r>
              <a:rPr sz="1400" dirty="0">
                <a:solidFill>
                  <a:srgbClr val="FFFFFF"/>
                </a:solidFill>
                <a:latin typeface="Trebuchet MS"/>
                <a:cs typeface="Trebuchet MS"/>
              </a:rPr>
              <a:t>0</a:t>
            </a:r>
            <a:endParaRPr sz="1400">
              <a:latin typeface="Trebuchet MS"/>
              <a:cs typeface="Trebuchet MS"/>
            </a:endParaRPr>
          </a:p>
          <a:p>
            <a:pPr marL="12700">
              <a:lnSpc>
                <a:spcPct val="100000"/>
              </a:lnSpc>
              <a:spcBef>
                <a:spcPts val="665"/>
              </a:spcBef>
            </a:pPr>
            <a:r>
              <a:rPr sz="1400" dirty="0">
                <a:solidFill>
                  <a:srgbClr val="FFFFFF"/>
                </a:solidFill>
                <a:latin typeface="Trebuchet MS"/>
                <a:cs typeface="Trebuchet MS"/>
              </a:rPr>
              <a:t>0</a:t>
            </a:r>
            <a:endParaRPr sz="1400">
              <a:latin typeface="Trebuchet MS"/>
              <a:cs typeface="Trebuchet MS"/>
            </a:endParaRPr>
          </a:p>
          <a:p>
            <a:pPr marL="12700">
              <a:lnSpc>
                <a:spcPct val="100000"/>
              </a:lnSpc>
              <a:spcBef>
                <a:spcPts val="660"/>
              </a:spcBef>
            </a:pPr>
            <a:r>
              <a:rPr sz="1400" dirty="0">
                <a:solidFill>
                  <a:srgbClr val="FFFFFF"/>
                </a:solidFill>
                <a:latin typeface="Trebuchet MS"/>
                <a:cs typeface="Trebuchet MS"/>
              </a:rPr>
              <a:t>0</a:t>
            </a:r>
            <a:endParaRPr sz="1400">
              <a:latin typeface="Trebuchet MS"/>
              <a:cs typeface="Trebuchet MS"/>
            </a:endParaRPr>
          </a:p>
          <a:p>
            <a:pPr marL="12700">
              <a:lnSpc>
                <a:spcPct val="100000"/>
              </a:lnSpc>
              <a:spcBef>
                <a:spcPts val="665"/>
              </a:spcBef>
            </a:pPr>
            <a:r>
              <a:rPr sz="1400" dirty="0">
                <a:solidFill>
                  <a:srgbClr val="FFFFFF"/>
                </a:solidFill>
                <a:latin typeface="Trebuchet MS"/>
                <a:cs typeface="Trebuchet MS"/>
              </a:rPr>
              <a:t>0</a:t>
            </a:r>
            <a:endParaRPr sz="1400">
              <a:latin typeface="Trebuchet MS"/>
              <a:cs typeface="Trebuchet MS"/>
            </a:endParaRPr>
          </a:p>
          <a:p>
            <a:pPr marL="12700">
              <a:lnSpc>
                <a:spcPct val="100000"/>
              </a:lnSpc>
              <a:spcBef>
                <a:spcPts val="665"/>
              </a:spcBef>
            </a:pPr>
            <a:r>
              <a:rPr sz="1400" dirty="0">
                <a:solidFill>
                  <a:srgbClr val="FFFFFF"/>
                </a:solidFill>
                <a:latin typeface="Trebuchet MS"/>
                <a:cs typeface="Trebuchet MS"/>
              </a:rPr>
              <a:t>0</a:t>
            </a:r>
            <a:endParaRPr sz="1400">
              <a:latin typeface="Trebuchet MS"/>
              <a:cs typeface="Trebuchet MS"/>
            </a:endParaRPr>
          </a:p>
          <a:p>
            <a:pPr marL="12700">
              <a:lnSpc>
                <a:spcPct val="100000"/>
              </a:lnSpc>
              <a:spcBef>
                <a:spcPts val="665"/>
              </a:spcBef>
            </a:pPr>
            <a:r>
              <a:rPr sz="1400" dirty="0">
                <a:solidFill>
                  <a:srgbClr val="FFFFFF"/>
                </a:solidFill>
                <a:latin typeface="Trebuchet MS"/>
                <a:cs typeface="Trebuchet MS"/>
              </a:rPr>
              <a:t>0</a:t>
            </a:r>
            <a:endParaRPr sz="1400">
              <a:latin typeface="Trebuchet MS"/>
              <a:cs typeface="Trebuchet MS"/>
            </a:endParaRPr>
          </a:p>
          <a:p>
            <a:pPr marL="12700">
              <a:lnSpc>
                <a:spcPct val="100000"/>
              </a:lnSpc>
              <a:spcBef>
                <a:spcPts val="665"/>
              </a:spcBef>
            </a:pPr>
            <a:r>
              <a:rPr sz="1400" dirty="0">
                <a:solidFill>
                  <a:srgbClr val="FFFFFF"/>
                </a:solidFill>
                <a:latin typeface="Trebuchet MS"/>
                <a:cs typeface="Trebuchet MS"/>
              </a:rPr>
              <a:t>0</a:t>
            </a:r>
            <a:endParaRPr sz="1400">
              <a:latin typeface="Trebuchet MS"/>
              <a:cs typeface="Trebuchet MS"/>
            </a:endParaRPr>
          </a:p>
        </p:txBody>
      </p:sp>
      <p:sp>
        <p:nvSpPr>
          <p:cNvPr id="108" name="object 108"/>
          <p:cNvSpPr/>
          <p:nvPr/>
        </p:nvSpPr>
        <p:spPr>
          <a:xfrm>
            <a:off x="3907535" y="2706623"/>
            <a:ext cx="302260" cy="403860"/>
          </a:xfrm>
          <a:custGeom>
            <a:avLst/>
            <a:gdLst/>
            <a:ahLst/>
            <a:cxnLst/>
            <a:rect l="l" t="t" r="r" b="b"/>
            <a:pathLst>
              <a:path w="302260" h="403860">
                <a:moveTo>
                  <a:pt x="301751" y="0"/>
                </a:moveTo>
                <a:lnTo>
                  <a:pt x="0" y="105917"/>
                </a:lnTo>
                <a:lnTo>
                  <a:pt x="0" y="403859"/>
                </a:lnTo>
                <a:lnTo>
                  <a:pt x="301751" y="297942"/>
                </a:lnTo>
                <a:lnTo>
                  <a:pt x="301751" y="0"/>
                </a:lnTo>
                <a:close/>
              </a:path>
            </a:pathLst>
          </a:custGeom>
          <a:solidFill>
            <a:srgbClr val="B3B3B3">
              <a:alpha val="42352"/>
            </a:srgbClr>
          </a:solidFill>
        </p:spPr>
        <p:txBody>
          <a:bodyPr wrap="square" lIns="0" tIns="0" rIns="0" bIns="0" rtlCol="0"/>
          <a:lstStyle/>
          <a:p>
            <a:endParaRPr/>
          </a:p>
        </p:txBody>
      </p:sp>
      <p:sp>
        <p:nvSpPr>
          <p:cNvPr id="109" name="object 109"/>
          <p:cNvSpPr/>
          <p:nvPr/>
        </p:nvSpPr>
        <p:spPr>
          <a:xfrm>
            <a:off x="3907535" y="2706623"/>
            <a:ext cx="302260" cy="403860"/>
          </a:xfrm>
          <a:custGeom>
            <a:avLst/>
            <a:gdLst/>
            <a:ahLst/>
            <a:cxnLst/>
            <a:rect l="l" t="t" r="r" b="b"/>
            <a:pathLst>
              <a:path w="302260" h="403860">
                <a:moveTo>
                  <a:pt x="301751" y="0"/>
                </a:moveTo>
                <a:lnTo>
                  <a:pt x="0" y="105917"/>
                </a:lnTo>
                <a:lnTo>
                  <a:pt x="0" y="403859"/>
                </a:lnTo>
                <a:lnTo>
                  <a:pt x="301751" y="297942"/>
                </a:lnTo>
                <a:lnTo>
                  <a:pt x="301751" y="0"/>
                </a:lnTo>
              </a:path>
            </a:pathLst>
          </a:custGeom>
          <a:ln w="9143">
            <a:solidFill>
              <a:srgbClr val="B3B3B3"/>
            </a:solidFill>
          </a:ln>
        </p:spPr>
        <p:txBody>
          <a:bodyPr wrap="square" lIns="0" tIns="0" rIns="0" bIns="0" rtlCol="0"/>
          <a:lstStyle/>
          <a:p>
            <a:endParaRPr/>
          </a:p>
        </p:txBody>
      </p:sp>
      <p:sp>
        <p:nvSpPr>
          <p:cNvPr id="110" name="object 110"/>
          <p:cNvSpPr/>
          <p:nvPr/>
        </p:nvSpPr>
        <p:spPr>
          <a:xfrm>
            <a:off x="3907535" y="3003804"/>
            <a:ext cx="302260" cy="403860"/>
          </a:xfrm>
          <a:custGeom>
            <a:avLst/>
            <a:gdLst/>
            <a:ahLst/>
            <a:cxnLst/>
            <a:rect l="l" t="t" r="r" b="b"/>
            <a:pathLst>
              <a:path w="302260" h="403860">
                <a:moveTo>
                  <a:pt x="301751" y="0"/>
                </a:moveTo>
                <a:lnTo>
                  <a:pt x="0" y="105918"/>
                </a:lnTo>
                <a:lnTo>
                  <a:pt x="0" y="403859"/>
                </a:lnTo>
                <a:lnTo>
                  <a:pt x="301751" y="297941"/>
                </a:lnTo>
                <a:lnTo>
                  <a:pt x="301751" y="0"/>
                </a:lnTo>
                <a:close/>
              </a:path>
            </a:pathLst>
          </a:custGeom>
          <a:solidFill>
            <a:srgbClr val="B3B3B3">
              <a:alpha val="42352"/>
            </a:srgbClr>
          </a:solidFill>
        </p:spPr>
        <p:txBody>
          <a:bodyPr wrap="square" lIns="0" tIns="0" rIns="0" bIns="0" rtlCol="0"/>
          <a:lstStyle/>
          <a:p>
            <a:endParaRPr/>
          </a:p>
        </p:txBody>
      </p:sp>
      <p:sp>
        <p:nvSpPr>
          <p:cNvPr id="111" name="object 111"/>
          <p:cNvSpPr/>
          <p:nvPr/>
        </p:nvSpPr>
        <p:spPr>
          <a:xfrm>
            <a:off x="3907535" y="3003804"/>
            <a:ext cx="302260" cy="403860"/>
          </a:xfrm>
          <a:custGeom>
            <a:avLst/>
            <a:gdLst/>
            <a:ahLst/>
            <a:cxnLst/>
            <a:rect l="l" t="t" r="r" b="b"/>
            <a:pathLst>
              <a:path w="302260" h="403860">
                <a:moveTo>
                  <a:pt x="301751" y="0"/>
                </a:moveTo>
                <a:lnTo>
                  <a:pt x="0" y="105918"/>
                </a:lnTo>
                <a:lnTo>
                  <a:pt x="0" y="403859"/>
                </a:lnTo>
                <a:lnTo>
                  <a:pt x="301751" y="297941"/>
                </a:lnTo>
                <a:lnTo>
                  <a:pt x="301751" y="0"/>
                </a:lnTo>
              </a:path>
            </a:pathLst>
          </a:custGeom>
          <a:ln w="9143">
            <a:solidFill>
              <a:srgbClr val="B3B3B3"/>
            </a:solidFill>
          </a:ln>
        </p:spPr>
        <p:txBody>
          <a:bodyPr wrap="square" lIns="0" tIns="0" rIns="0" bIns="0" rtlCol="0"/>
          <a:lstStyle/>
          <a:p>
            <a:endParaRPr/>
          </a:p>
        </p:txBody>
      </p:sp>
      <p:sp>
        <p:nvSpPr>
          <p:cNvPr id="112" name="object 112"/>
          <p:cNvSpPr/>
          <p:nvPr/>
        </p:nvSpPr>
        <p:spPr>
          <a:xfrm>
            <a:off x="3907535" y="3300984"/>
            <a:ext cx="302260" cy="405765"/>
          </a:xfrm>
          <a:custGeom>
            <a:avLst/>
            <a:gdLst/>
            <a:ahLst/>
            <a:cxnLst/>
            <a:rect l="l" t="t" r="r" b="b"/>
            <a:pathLst>
              <a:path w="302260" h="405764">
                <a:moveTo>
                  <a:pt x="301751" y="0"/>
                </a:moveTo>
                <a:lnTo>
                  <a:pt x="0" y="105918"/>
                </a:lnTo>
                <a:lnTo>
                  <a:pt x="0" y="405384"/>
                </a:lnTo>
                <a:lnTo>
                  <a:pt x="301751" y="299466"/>
                </a:lnTo>
                <a:lnTo>
                  <a:pt x="301751" y="0"/>
                </a:lnTo>
                <a:close/>
              </a:path>
            </a:pathLst>
          </a:custGeom>
          <a:solidFill>
            <a:srgbClr val="B3B3B3">
              <a:alpha val="42352"/>
            </a:srgbClr>
          </a:solidFill>
        </p:spPr>
        <p:txBody>
          <a:bodyPr wrap="square" lIns="0" tIns="0" rIns="0" bIns="0" rtlCol="0"/>
          <a:lstStyle/>
          <a:p>
            <a:endParaRPr/>
          </a:p>
        </p:txBody>
      </p:sp>
      <p:sp>
        <p:nvSpPr>
          <p:cNvPr id="113" name="object 113"/>
          <p:cNvSpPr/>
          <p:nvPr/>
        </p:nvSpPr>
        <p:spPr>
          <a:xfrm>
            <a:off x="3907535" y="3300984"/>
            <a:ext cx="302260" cy="405765"/>
          </a:xfrm>
          <a:custGeom>
            <a:avLst/>
            <a:gdLst/>
            <a:ahLst/>
            <a:cxnLst/>
            <a:rect l="l" t="t" r="r" b="b"/>
            <a:pathLst>
              <a:path w="302260" h="405764">
                <a:moveTo>
                  <a:pt x="301751" y="0"/>
                </a:moveTo>
                <a:lnTo>
                  <a:pt x="0" y="105918"/>
                </a:lnTo>
                <a:lnTo>
                  <a:pt x="0" y="405384"/>
                </a:lnTo>
                <a:lnTo>
                  <a:pt x="301751" y="299466"/>
                </a:lnTo>
                <a:lnTo>
                  <a:pt x="301751" y="0"/>
                </a:lnTo>
              </a:path>
            </a:pathLst>
          </a:custGeom>
          <a:ln w="9144">
            <a:solidFill>
              <a:srgbClr val="B3B3B3"/>
            </a:solidFill>
          </a:ln>
        </p:spPr>
        <p:txBody>
          <a:bodyPr wrap="square" lIns="0" tIns="0" rIns="0" bIns="0" rtlCol="0"/>
          <a:lstStyle/>
          <a:p>
            <a:endParaRPr/>
          </a:p>
        </p:txBody>
      </p:sp>
      <p:sp>
        <p:nvSpPr>
          <p:cNvPr id="114" name="object 114"/>
          <p:cNvSpPr txBox="1"/>
          <p:nvPr/>
        </p:nvSpPr>
        <p:spPr>
          <a:xfrm>
            <a:off x="3999357" y="2699867"/>
            <a:ext cx="119380" cy="918844"/>
          </a:xfrm>
          <a:prstGeom prst="rect">
            <a:avLst/>
          </a:prstGeom>
        </p:spPr>
        <p:txBody>
          <a:bodyPr vert="horz" wrap="square" lIns="0" tIns="96520" rIns="0" bIns="0" rtlCol="0">
            <a:spAutoFit/>
          </a:bodyPr>
          <a:lstStyle/>
          <a:p>
            <a:pPr marL="12700">
              <a:lnSpc>
                <a:spcPct val="100000"/>
              </a:lnSpc>
              <a:spcBef>
                <a:spcPts val="760"/>
              </a:spcBef>
            </a:pPr>
            <a:r>
              <a:rPr sz="1400" dirty="0">
                <a:solidFill>
                  <a:srgbClr val="FFFFFF"/>
                </a:solidFill>
                <a:latin typeface="Trebuchet MS"/>
                <a:cs typeface="Trebuchet MS"/>
              </a:rPr>
              <a:t>4</a:t>
            </a:r>
            <a:endParaRPr sz="1400">
              <a:latin typeface="Trebuchet MS"/>
              <a:cs typeface="Trebuchet MS"/>
            </a:endParaRPr>
          </a:p>
          <a:p>
            <a:pPr marL="12700">
              <a:lnSpc>
                <a:spcPct val="100000"/>
              </a:lnSpc>
              <a:spcBef>
                <a:spcPts val="665"/>
              </a:spcBef>
            </a:pPr>
            <a:r>
              <a:rPr sz="1400" dirty="0">
                <a:solidFill>
                  <a:srgbClr val="FFFFFF"/>
                </a:solidFill>
                <a:latin typeface="Trebuchet MS"/>
                <a:cs typeface="Trebuchet MS"/>
              </a:rPr>
              <a:t>0</a:t>
            </a:r>
            <a:endParaRPr sz="1400">
              <a:latin typeface="Trebuchet MS"/>
              <a:cs typeface="Trebuchet MS"/>
            </a:endParaRPr>
          </a:p>
          <a:p>
            <a:pPr marL="12700">
              <a:lnSpc>
                <a:spcPct val="100000"/>
              </a:lnSpc>
              <a:spcBef>
                <a:spcPts val="665"/>
              </a:spcBef>
            </a:pPr>
            <a:r>
              <a:rPr sz="1400" dirty="0">
                <a:solidFill>
                  <a:srgbClr val="FFFFFF"/>
                </a:solidFill>
                <a:latin typeface="Trebuchet MS"/>
                <a:cs typeface="Trebuchet MS"/>
              </a:rPr>
              <a:t>0</a:t>
            </a:r>
            <a:endParaRPr sz="1400">
              <a:latin typeface="Trebuchet MS"/>
              <a:cs typeface="Trebuchet MS"/>
            </a:endParaRPr>
          </a:p>
        </p:txBody>
      </p:sp>
      <p:sp>
        <p:nvSpPr>
          <p:cNvPr id="115" name="object 115"/>
          <p:cNvSpPr/>
          <p:nvPr/>
        </p:nvSpPr>
        <p:spPr>
          <a:xfrm>
            <a:off x="4206240" y="2606039"/>
            <a:ext cx="302260" cy="403860"/>
          </a:xfrm>
          <a:custGeom>
            <a:avLst/>
            <a:gdLst/>
            <a:ahLst/>
            <a:cxnLst/>
            <a:rect l="l" t="t" r="r" b="b"/>
            <a:pathLst>
              <a:path w="302260" h="403860">
                <a:moveTo>
                  <a:pt x="301751" y="0"/>
                </a:moveTo>
                <a:lnTo>
                  <a:pt x="0" y="105918"/>
                </a:lnTo>
                <a:lnTo>
                  <a:pt x="0" y="403860"/>
                </a:lnTo>
                <a:lnTo>
                  <a:pt x="301751" y="297942"/>
                </a:lnTo>
                <a:lnTo>
                  <a:pt x="301751" y="0"/>
                </a:lnTo>
                <a:close/>
              </a:path>
            </a:pathLst>
          </a:custGeom>
          <a:solidFill>
            <a:srgbClr val="B3B3B3">
              <a:alpha val="42352"/>
            </a:srgbClr>
          </a:solidFill>
        </p:spPr>
        <p:txBody>
          <a:bodyPr wrap="square" lIns="0" tIns="0" rIns="0" bIns="0" rtlCol="0"/>
          <a:lstStyle/>
          <a:p>
            <a:endParaRPr/>
          </a:p>
        </p:txBody>
      </p:sp>
      <p:sp>
        <p:nvSpPr>
          <p:cNvPr id="116" name="object 116"/>
          <p:cNvSpPr/>
          <p:nvPr/>
        </p:nvSpPr>
        <p:spPr>
          <a:xfrm>
            <a:off x="4206240" y="2606039"/>
            <a:ext cx="302260" cy="403860"/>
          </a:xfrm>
          <a:custGeom>
            <a:avLst/>
            <a:gdLst/>
            <a:ahLst/>
            <a:cxnLst/>
            <a:rect l="l" t="t" r="r" b="b"/>
            <a:pathLst>
              <a:path w="302260" h="403860">
                <a:moveTo>
                  <a:pt x="301751" y="0"/>
                </a:moveTo>
                <a:lnTo>
                  <a:pt x="0" y="105918"/>
                </a:lnTo>
                <a:lnTo>
                  <a:pt x="0" y="403860"/>
                </a:lnTo>
                <a:lnTo>
                  <a:pt x="301751" y="297942"/>
                </a:lnTo>
                <a:lnTo>
                  <a:pt x="301751" y="0"/>
                </a:lnTo>
              </a:path>
            </a:pathLst>
          </a:custGeom>
          <a:ln w="9144">
            <a:solidFill>
              <a:srgbClr val="B3B3B3"/>
            </a:solidFill>
          </a:ln>
        </p:spPr>
        <p:txBody>
          <a:bodyPr wrap="square" lIns="0" tIns="0" rIns="0" bIns="0" rtlCol="0"/>
          <a:lstStyle/>
          <a:p>
            <a:endParaRPr/>
          </a:p>
        </p:txBody>
      </p:sp>
      <p:sp>
        <p:nvSpPr>
          <p:cNvPr id="117" name="object 117"/>
          <p:cNvSpPr/>
          <p:nvPr/>
        </p:nvSpPr>
        <p:spPr>
          <a:xfrm>
            <a:off x="4206240" y="2903220"/>
            <a:ext cx="302260" cy="403860"/>
          </a:xfrm>
          <a:custGeom>
            <a:avLst/>
            <a:gdLst/>
            <a:ahLst/>
            <a:cxnLst/>
            <a:rect l="l" t="t" r="r" b="b"/>
            <a:pathLst>
              <a:path w="302260" h="403860">
                <a:moveTo>
                  <a:pt x="301751" y="0"/>
                </a:moveTo>
                <a:lnTo>
                  <a:pt x="0" y="105917"/>
                </a:lnTo>
                <a:lnTo>
                  <a:pt x="0" y="403859"/>
                </a:lnTo>
                <a:lnTo>
                  <a:pt x="301751" y="297941"/>
                </a:lnTo>
                <a:lnTo>
                  <a:pt x="301751" y="0"/>
                </a:lnTo>
                <a:close/>
              </a:path>
            </a:pathLst>
          </a:custGeom>
          <a:solidFill>
            <a:srgbClr val="B3B3B3">
              <a:alpha val="42352"/>
            </a:srgbClr>
          </a:solidFill>
        </p:spPr>
        <p:txBody>
          <a:bodyPr wrap="square" lIns="0" tIns="0" rIns="0" bIns="0" rtlCol="0"/>
          <a:lstStyle/>
          <a:p>
            <a:endParaRPr/>
          </a:p>
        </p:txBody>
      </p:sp>
      <p:sp>
        <p:nvSpPr>
          <p:cNvPr id="118" name="object 118"/>
          <p:cNvSpPr/>
          <p:nvPr/>
        </p:nvSpPr>
        <p:spPr>
          <a:xfrm>
            <a:off x="4206240" y="2903220"/>
            <a:ext cx="302260" cy="403860"/>
          </a:xfrm>
          <a:custGeom>
            <a:avLst/>
            <a:gdLst/>
            <a:ahLst/>
            <a:cxnLst/>
            <a:rect l="l" t="t" r="r" b="b"/>
            <a:pathLst>
              <a:path w="302260" h="403860">
                <a:moveTo>
                  <a:pt x="301751" y="0"/>
                </a:moveTo>
                <a:lnTo>
                  <a:pt x="0" y="105917"/>
                </a:lnTo>
                <a:lnTo>
                  <a:pt x="0" y="403859"/>
                </a:lnTo>
                <a:lnTo>
                  <a:pt x="301751" y="297941"/>
                </a:lnTo>
                <a:lnTo>
                  <a:pt x="301751" y="0"/>
                </a:lnTo>
              </a:path>
            </a:pathLst>
          </a:custGeom>
          <a:ln w="9143">
            <a:solidFill>
              <a:srgbClr val="B3B3B3"/>
            </a:solidFill>
          </a:ln>
        </p:spPr>
        <p:txBody>
          <a:bodyPr wrap="square" lIns="0" tIns="0" rIns="0" bIns="0" rtlCol="0"/>
          <a:lstStyle/>
          <a:p>
            <a:endParaRPr/>
          </a:p>
        </p:txBody>
      </p:sp>
      <p:sp>
        <p:nvSpPr>
          <p:cNvPr id="119" name="object 119"/>
          <p:cNvSpPr/>
          <p:nvPr/>
        </p:nvSpPr>
        <p:spPr>
          <a:xfrm>
            <a:off x="4206240" y="3200400"/>
            <a:ext cx="302260" cy="403860"/>
          </a:xfrm>
          <a:custGeom>
            <a:avLst/>
            <a:gdLst/>
            <a:ahLst/>
            <a:cxnLst/>
            <a:rect l="l" t="t" r="r" b="b"/>
            <a:pathLst>
              <a:path w="302260" h="403860">
                <a:moveTo>
                  <a:pt x="301751" y="0"/>
                </a:moveTo>
                <a:lnTo>
                  <a:pt x="0" y="105918"/>
                </a:lnTo>
                <a:lnTo>
                  <a:pt x="0" y="403860"/>
                </a:lnTo>
                <a:lnTo>
                  <a:pt x="301751" y="297942"/>
                </a:lnTo>
                <a:lnTo>
                  <a:pt x="301751" y="0"/>
                </a:lnTo>
                <a:close/>
              </a:path>
            </a:pathLst>
          </a:custGeom>
          <a:solidFill>
            <a:srgbClr val="B3B3B3">
              <a:alpha val="42352"/>
            </a:srgbClr>
          </a:solidFill>
        </p:spPr>
        <p:txBody>
          <a:bodyPr wrap="square" lIns="0" tIns="0" rIns="0" bIns="0" rtlCol="0"/>
          <a:lstStyle/>
          <a:p>
            <a:endParaRPr/>
          </a:p>
        </p:txBody>
      </p:sp>
      <p:sp>
        <p:nvSpPr>
          <p:cNvPr id="120" name="object 120"/>
          <p:cNvSpPr/>
          <p:nvPr/>
        </p:nvSpPr>
        <p:spPr>
          <a:xfrm>
            <a:off x="4206240" y="3200400"/>
            <a:ext cx="302260" cy="403860"/>
          </a:xfrm>
          <a:custGeom>
            <a:avLst/>
            <a:gdLst/>
            <a:ahLst/>
            <a:cxnLst/>
            <a:rect l="l" t="t" r="r" b="b"/>
            <a:pathLst>
              <a:path w="302260" h="403860">
                <a:moveTo>
                  <a:pt x="301751" y="0"/>
                </a:moveTo>
                <a:lnTo>
                  <a:pt x="0" y="105918"/>
                </a:lnTo>
                <a:lnTo>
                  <a:pt x="0" y="403860"/>
                </a:lnTo>
                <a:lnTo>
                  <a:pt x="301751" y="297942"/>
                </a:lnTo>
                <a:lnTo>
                  <a:pt x="301751" y="0"/>
                </a:lnTo>
              </a:path>
            </a:pathLst>
          </a:custGeom>
          <a:ln w="9144">
            <a:solidFill>
              <a:srgbClr val="B3B3B3"/>
            </a:solidFill>
          </a:ln>
        </p:spPr>
        <p:txBody>
          <a:bodyPr wrap="square" lIns="0" tIns="0" rIns="0" bIns="0" rtlCol="0"/>
          <a:lstStyle/>
          <a:p>
            <a:endParaRPr/>
          </a:p>
        </p:txBody>
      </p:sp>
      <p:sp>
        <p:nvSpPr>
          <p:cNvPr id="121" name="object 121"/>
          <p:cNvSpPr/>
          <p:nvPr/>
        </p:nvSpPr>
        <p:spPr>
          <a:xfrm>
            <a:off x="4503420" y="2503932"/>
            <a:ext cx="302260" cy="405765"/>
          </a:xfrm>
          <a:custGeom>
            <a:avLst/>
            <a:gdLst/>
            <a:ahLst/>
            <a:cxnLst/>
            <a:rect l="l" t="t" r="r" b="b"/>
            <a:pathLst>
              <a:path w="302260" h="405764">
                <a:moveTo>
                  <a:pt x="301751" y="0"/>
                </a:moveTo>
                <a:lnTo>
                  <a:pt x="0" y="105917"/>
                </a:lnTo>
                <a:lnTo>
                  <a:pt x="0" y="405383"/>
                </a:lnTo>
                <a:lnTo>
                  <a:pt x="301751" y="299465"/>
                </a:lnTo>
                <a:lnTo>
                  <a:pt x="301751" y="0"/>
                </a:lnTo>
                <a:close/>
              </a:path>
            </a:pathLst>
          </a:custGeom>
          <a:solidFill>
            <a:srgbClr val="B3B3B3">
              <a:alpha val="42352"/>
            </a:srgbClr>
          </a:solidFill>
        </p:spPr>
        <p:txBody>
          <a:bodyPr wrap="square" lIns="0" tIns="0" rIns="0" bIns="0" rtlCol="0"/>
          <a:lstStyle/>
          <a:p>
            <a:endParaRPr/>
          </a:p>
        </p:txBody>
      </p:sp>
      <p:sp>
        <p:nvSpPr>
          <p:cNvPr id="122" name="object 122"/>
          <p:cNvSpPr/>
          <p:nvPr/>
        </p:nvSpPr>
        <p:spPr>
          <a:xfrm>
            <a:off x="4503420" y="2503932"/>
            <a:ext cx="302260" cy="405765"/>
          </a:xfrm>
          <a:custGeom>
            <a:avLst/>
            <a:gdLst/>
            <a:ahLst/>
            <a:cxnLst/>
            <a:rect l="l" t="t" r="r" b="b"/>
            <a:pathLst>
              <a:path w="302260" h="405764">
                <a:moveTo>
                  <a:pt x="301751" y="0"/>
                </a:moveTo>
                <a:lnTo>
                  <a:pt x="0" y="105917"/>
                </a:lnTo>
                <a:lnTo>
                  <a:pt x="0" y="405383"/>
                </a:lnTo>
                <a:lnTo>
                  <a:pt x="301751" y="299465"/>
                </a:lnTo>
                <a:lnTo>
                  <a:pt x="301751" y="0"/>
                </a:lnTo>
              </a:path>
            </a:pathLst>
          </a:custGeom>
          <a:ln w="9144">
            <a:solidFill>
              <a:srgbClr val="B3B3B3"/>
            </a:solidFill>
          </a:ln>
        </p:spPr>
        <p:txBody>
          <a:bodyPr wrap="square" lIns="0" tIns="0" rIns="0" bIns="0" rtlCol="0"/>
          <a:lstStyle/>
          <a:p>
            <a:endParaRPr/>
          </a:p>
        </p:txBody>
      </p:sp>
      <p:sp>
        <p:nvSpPr>
          <p:cNvPr id="123" name="object 123"/>
          <p:cNvSpPr/>
          <p:nvPr/>
        </p:nvSpPr>
        <p:spPr>
          <a:xfrm>
            <a:off x="4503420" y="2802635"/>
            <a:ext cx="302260" cy="403860"/>
          </a:xfrm>
          <a:custGeom>
            <a:avLst/>
            <a:gdLst/>
            <a:ahLst/>
            <a:cxnLst/>
            <a:rect l="l" t="t" r="r" b="b"/>
            <a:pathLst>
              <a:path w="302260" h="403860">
                <a:moveTo>
                  <a:pt x="301751" y="0"/>
                </a:moveTo>
                <a:lnTo>
                  <a:pt x="0" y="105917"/>
                </a:lnTo>
                <a:lnTo>
                  <a:pt x="0" y="403859"/>
                </a:lnTo>
                <a:lnTo>
                  <a:pt x="301751" y="297941"/>
                </a:lnTo>
                <a:lnTo>
                  <a:pt x="301751" y="0"/>
                </a:lnTo>
                <a:close/>
              </a:path>
            </a:pathLst>
          </a:custGeom>
          <a:solidFill>
            <a:srgbClr val="B3B3B3">
              <a:alpha val="42352"/>
            </a:srgbClr>
          </a:solidFill>
        </p:spPr>
        <p:txBody>
          <a:bodyPr wrap="square" lIns="0" tIns="0" rIns="0" bIns="0" rtlCol="0"/>
          <a:lstStyle/>
          <a:p>
            <a:endParaRPr/>
          </a:p>
        </p:txBody>
      </p:sp>
      <p:sp>
        <p:nvSpPr>
          <p:cNvPr id="124" name="object 124"/>
          <p:cNvSpPr/>
          <p:nvPr/>
        </p:nvSpPr>
        <p:spPr>
          <a:xfrm>
            <a:off x="4503420" y="2802635"/>
            <a:ext cx="302260" cy="403860"/>
          </a:xfrm>
          <a:custGeom>
            <a:avLst/>
            <a:gdLst/>
            <a:ahLst/>
            <a:cxnLst/>
            <a:rect l="l" t="t" r="r" b="b"/>
            <a:pathLst>
              <a:path w="302260" h="403860">
                <a:moveTo>
                  <a:pt x="301751" y="0"/>
                </a:moveTo>
                <a:lnTo>
                  <a:pt x="0" y="105917"/>
                </a:lnTo>
                <a:lnTo>
                  <a:pt x="0" y="403859"/>
                </a:lnTo>
                <a:lnTo>
                  <a:pt x="301751" y="297941"/>
                </a:lnTo>
                <a:lnTo>
                  <a:pt x="301751" y="0"/>
                </a:lnTo>
              </a:path>
            </a:pathLst>
          </a:custGeom>
          <a:ln w="9143">
            <a:solidFill>
              <a:srgbClr val="B3B3B3"/>
            </a:solidFill>
          </a:ln>
        </p:spPr>
        <p:txBody>
          <a:bodyPr wrap="square" lIns="0" tIns="0" rIns="0" bIns="0" rtlCol="0"/>
          <a:lstStyle/>
          <a:p>
            <a:endParaRPr/>
          </a:p>
        </p:txBody>
      </p:sp>
      <p:sp>
        <p:nvSpPr>
          <p:cNvPr id="125" name="object 125"/>
          <p:cNvSpPr/>
          <p:nvPr/>
        </p:nvSpPr>
        <p:spPr>
          <a:xfrm>
            <a:off x="4503420" y="3099816"/>
            <a:ext cx="302260" cy="403860"/>
          </a:xfrm>
          <a:custGeom>
            <a:avLst/>
            <a:gdLst/>
            <a:ahLst/>
            <a:cxnLst/>
            <a:rect l="l" t="t" r="r" b="b"/>
            <a:pathLst>
              <a:path w="302260" h="403860">
                <a:moveTo>
                  <a:pt x="301751" y="0"/>
                </a:moveTo>
                <a:lnTo>
                  <a:pt x="0" y="105917"/>
                </a:lnTo>
                <a:lnTo>
                  <a:pt x="0" y="403859"/>
                </a:lnTo>
                <a:lnTo>
                  <a:pt x="301751" y="297941"/>
                </a:lnTo>
                <a:lnTo>
                  <a:pt x="301751" y="0"/>
                </a:lnTo>
                <a:close/>
              </a:path>
            </a:pathLst>
          </a:custGeom>
          <a:solidFill>
            <a:srgbClr val="B3B3B3">
              <a:alpha val="42352"/>
            </a:srgbClr>
          </a:solidFill>
        </p:spPr>
        <p:txBody>
          <a:bodyPr wrap="square" lIns="0" tIns="0" rIns="0" bIns="0" rtlCol="0"/>
          <a:lstStyle/>
          <a:p>
            <a:endParaRPr/>
          </a:p>
        </p:txBody>
      </p:sp>
      <p:sp>
        <p:nvSpPr>
          <p:cNvPr id="126" name="object 126"/>
          <p:cNvSpPr/>
          <p:nvPr/>
        </p:nvSpPr>
        <p:spPr>
          <a:xfrm>
            <a:off x="4503420" y="3099816"/>
            <a:ext cx="302260" cy="403860"/>
          </a:xfrm>
          <a:custGeom>
            <a:avLst/>
            <a:gdLst/>
            <a:ahLst/>
            <a:cxnLst/>
            <a:rect l="l" t="t" r="r" b="b"/>
            <a:pathLst>
              <a:path w="302260" h="403860">
                <a:moveTo>
                  <a:pt x="301751" y="0"/>
                </a:moveTo>
                <a:lnTo>
                  <a:pt x="0" y="105917"/>
                </a:lnTo>
                <a:lnTo>
                  <a:pt x="0" y="403859"/>
                </a:lnTo>
                <a:lnTo>
                  <a:pt x="301751" y="297941"/>
                </a:lnTo>
                <a:lnTo>
                  <a:pt x="301751" y="0"/>
                </a:lnTo>
              </a:path>
            </a:pathLst>
          </a:custGeom>
          <a:ln w="9143">
            <a:solidFill>
              <a:srgbClr val="B3B3B3"/>
            </a:solidFill>
          </a:ln>
        </p:spPr>
        <p:txBody>
          <a:bodyPr wrap="square" lIns="0" tIns="0" rIns="0" bIns="0" rtlCol="0"/>
          <a:lstStyle/>
          <a:p>
            <a:endParaRPr/>
          </a:p>
        </p:txBody>
      </p:sp>
      <p:sp>
        <p:nvSpPr>
          <p:cNvPr id="127" name="object 127"/>
          <p:cNvSpPr txBox="1"/>
          <p:nvPr/>
        </p:nvSpPr>
        <p:spPr>
          <a:xfrm>
            <a:off x="4563617" y="2498764"/>
            <a:ext cx="184785" cy="918210"/>
          </a:xfrm>
          <a:prstGeom prst="rect">
            <a:avLst/>
          </a:prstGeom>
        </p:spPr>
        <p:txBody>
          <a:bodyPr vert="horz" wrap="square" lIns="0" tIns="95885" rIns="0" bIns="0" rtlCol="0">
            <a:spAutoFit/>
          </a:bodyPr>
          <a:lstStyle/>
          <a:p>
            <a:pPr marL="43815">
              <a:lnSpc>
                <a:spcPct val="100000"/>
              </a:lnSpc>
              <a:spcBef>
                <a:spcPts val="755"/>
              </a:spcBef>
            </a:pPr>
            <a:r>
              <a:rPr sz="1400" dirty="0">
                <a:solidFill>
                  <a:srgbClr val="FFFFFF"/>
                </a:solidFill>
                <a:latin typeface="Trebuchet MS"/>
                <a:cs typeface="Trebuchet MS"/>
              </a:rPr>
              <a:t>0</a:t>
            </a:r>
            <a:endParaRPr sz="1400">
              <a:latin typeface="Trebuchet MS"/>
              <a:cs typeface="Trebuchet MS"/>
            </a:endParaRPr>
          </a:p>
          <a:p>
            <a:pPr marL="43815">
              <a:lnSpc>
                <a:spcPct val="100000"/>
              </a:lnSpc>
              <a:spcBef>
                <a:spcPts val="665"/>
              </a:spcBef>
            </a:pPr>
            <a:r>
              <a:rPr sz="1400" dirty="0">
                <a:solidFill>
                  <a:srgbClr val="FFFFFF"/>
                </a:solidFill>
                <a:latin typeface="Trebuchet MS"/>
                <a:cs typeface="Trebuchet MS"/>
              </a:rPr>
              <a:t>0</a:t>
            </a:r>
            <a:endParaRPr sz="1400">
              <a:latin typeface="Trebuchet MS"/>
              <a:cs typeface="Trebuchet MS"/>
            </a:endParaRPr>
          </a:p>
          <a:p>
            <a:pPr marL="12700">
              <a:lnSpc>
                <a:spcPct val="100000"/>
              </a:lnSpc>
              <a:spcBef>
                <a:spcPts val="665"/>
              </a:spcBef>
            </a:pPr>
            <a:r>
              <a:rPr sz="1400" spc="-5" dirty="0">
                <a:solidFill>
                  <a:srgbClr val="FFFFFF"/>
                </a:solidFill>
                <a:latin typeface="Trebuchet MS"/>
                <a:cs typeface="Trebuchet MS"/>
              </a:rPr>
              <a:t>-</a:t>
            </a:r>
            <a:r>
              <a:rPr sz="1400" dirty="0">
                <a:solidFill>
                  <a:srgbClr val="FFFFFF"/>
                </a:solidFill>
                <a:latin typeface="Trebuchet MS"/>
                <a:cs typeface="Trebuchet MS"/>
              </a:rPr>
              <a:t>4</a:t>
            </a:r>
            <a:endParaRPr sz="1400">
              <a:latin typeface="Trebuchet MS"/>
              <a:cs typeface="Trebuchet MS"/>
            </a:endParaRPr>
          </a:p>
        </p:txBody>
      </p:sp>
      <p:sp>
        <p:nvSpPr>
          <p:cNvPr id="128" name="object 128"/>
          <p:cNvSpPr/>
          <p:nvPr/>
        </p:nvSpPr>
        <p:spPr>
          <a:xfrm>
            <a:off x="5045964" y="3113532"/>
            <a:ext cx="302260" cy="403860"/>
          </a:xfrm>
          <a:custGeom>
            <a:avLst/>
            <a:gdLst/>
            <a:ahLst/>
            <a:cxnLst/>
            <a:rect l="l" t="t" r="r" b="b"/>
            <a:pathLst>
              <a:path w="302260" h="403860">
                <a:moveTo>
                  <a:pt x="301751" y="0"/>
                </a:moveTo>
                <a:lnTo>
                  <a:pt x="0" y="105918"/>
                </a:lnTo>
                <a:lnTo>
                  <a:pt x="0" y="403860"/>
                </a:lnTo>
                <a:lnTo>
                  <a:pt x="301751" y="297942"/>
                </a:lnTo>
                <a:lnTo>
                  <a:pt x="301751" y="0"/>
                </a:lnTo>
                <a:close/>
              </a:path>
            </a:pathLst>
          </a:custGeom>
          <a:solidFill>
            <a:srgbClr val="B3B3B3">
              <a:alpha val="42352"/>
            </a:srgbClr>
          </a:solidFill>
        </p:spPr>
        <p:txBody>
          <a:bodyPr wrap="square" lIns="0" tIns="0" rIns="0" bIns="0" rtlCol="0"/>
          <a:lstStyle/>
          <a:p>
            <a:endParaRPr/>
          </a:p>
        </p:txBody>
      </p:sp>
      <p:sp>
        <p:nvSpPr>
          <p:cNvPr id="129" name="object 129"/>
          <p:cNvSpPr/>
          <p:nvPr/>
        </p:nvSpPr>
        <p:spPr>
          <a:xfrm>
            <a:off x="5045964" y="3113532"/>
            <a:ext cx="302260" cy="403860"/>
          </a:xfrm>
          <a:custGeom>
            <a:avLst/>
            <a:gdLst/>
            <a:ahLst/>
            <a:cxnLst/>
            <a:rect l="l" t="t" r="r" b="b"/>
            <a:pathLst>
              <a:path w="302260" h="403860">
                <a:moveTo>
                  <a:pt x="301751" y="0"/>
                </a:moveTo>
                <a:lnTo>
                  <a:pt x="0" y="105918"/>
                </a:lnTo>
                <a:lnTo>
                  <a:pt x="0" y="403860"/>
                </a:lnTo>
                <a:lnTo>
                  <a:pt x="301751" y="297942"/>
                </a:lnTo>
                <a:lnTo>
                  <a:pt x="301751" y="0"/>
                </a:lnTo>
              </a:path>
            </a:pathLst>
          </a:custGeom>
          <a:ln w="9144">
            <a:solidFill>
              <a:srgbClr val="B3B3B3"/>
            </a:solidFill>
          </a:ln>
        </p:spPr>
        <p:txBody>
          <a:bodyPr wrap="square" lIns="0" tIns="0" rIns="0" bIns="0" rtlCol="0"/>
          <a:lstStyle/>
          <a:p>
            <a:endParaRPr/>
          </a:p>
        </p:txBody>
      </p:sp>
      <p:sp>
        <p:nvSpPr>
          <p:cNvPr id="130" name="object 130"/>
          <p:cNvSpPr/>
          <p:nvPr/>
        </p:nvSpPr>
        <p:spPr>
          <a:xfrm>
            <a:off x="5045964" y="3410711"/>
            <a:ext cx="302260" cy="405765"/>
          </a:xfrm>
          <a:custGeom>
            <a:avLst/>
            <a:gdLst/>
            <a:ahLst/>
            <a:cxnLst/>
            <a:rect l="l" t="t" r="r" b="b"/>
            <a:pathLst>
              <a:path w="302260" h="405764">
                <a:moveTo>
                  <a:pt x="301751" y="0"/>
                </a:moveTo>
                <a:lnTo>
                  <a:pt x="0" y="105918"/>
                </a:lnTo>
                <a:lnTo>
                  <a:pt x="0" y="405383"/>
                </a:lnTo>
                <a:lnTo>
                  <a:pt x="301751" y="299465"/>
                </a:lnTo>
                <a:lnTo>
                  <a:pt x="301751" y="0"/>
                </a:lnTo>
                <a:close/>
              </a:path>
            </a:pathLst>
          </a:custGeom>
          <a:solidFill>
            <a:srgbClr val="B3B3B3">
              <a:alpha val="42352"/>
            </a:srgbClr>
          </a:solidFill>
        </p:spPr>
        <p:txBody>
          <a:bodyPr wrap="square" lIns="0" tIns="0" rIns="0" bIns="0" rtlCol="0"/>
          <a:lstStyle/>
          <a:p>
            <a:endParaRPr/>
          </a:p>
        </p:txBody>
      </p:sp>
      <p:sp>
        <p:nvSpPr>
          <p:cNvPr id="131" name="object 131"/>
          <p:cNvSpPr/>
          <p:nvPr/>
        </p:nvSpPr>
        <p:spPr>
          <a:xfrm>
            <a:off x="5045964" y="3410711"/>
            <a:ext cx="302260" cy="405765"/>
          </a:xfrm>
          <a:custGeom>
            <a:avLst/>
            <a:gdLst/>
            <a:ahLst/>
            <a:cxnLst/>
            <a:rect l="l" t="t" r="r" b="b"/>
            <a:pathLst>
              <a:path w="302260" h="405764">
                <a:moveTo>
                  <a:pt x="301751" y="0"/>
                </a:moveTo>
                <a:lnTo>
                  <a:pt x="0" y="105918"/>
                </a:lnTo>
                <a:lnTo>
                  <a:pt x="0" y="405383"/>
                </a:lnTo>
                <a:lnTo>
                  <a:pt x="301751" y="299465"/>
                </a:lnTo>
                <a:lnTo>
                  <a:pt x="301751" y="0"/>
                </a:lnTo>
              </a:path>
            </a:pathLst>
          </a:custGeom>
          <a:ln w="9144">
            <a:solidFill>
              <a:srgbClr val="B3B3B3"/>
            </a:solidFill>
          </a:ln>
        </p:spPr>
        <p:txBody>
          <a:bodyPr wrap="square" lIns="0" tIns="0" rIns="0" bIns="0" rtlCol="0"/>
          <a:lstStyle/>
          <a:p>
            <a:endParaRPr/>
          </a:p>
        </p:txBody>
      </p:sp>
      <p:sp>
        <p:nvSpPr>
          <p:cNvPr id="132" name="object 132"/>
          <p:cNvSpPr/>
          <p:nvPr/>
        </p:nvSpPr>
        <p:spPr>
          <a:xfrm>
            <a:off x="5045964" y="3709415"/>
            <a:ext cx="302260" cy="403860"/>
          </a:xfrm>
          <a:custGeom>
            <a:avLst/>
            <a:gdLst/>
            <a:ahLst/>
            <a:cxnLst/>
            <a:rect l="l" t="t" r="r" b="b"/>
            <a:pathLst>
              <a:path w="302260" h="403860">
                <a:moveTo>
                  <a:pt x="301751" y="0"/>
                </a:moveTo>
                <a:lnTo>
                  <a:pt x="0" y="105917"/>
                </a:lnTo>
                <a:lnTo>
                  <a:pt x="0" y="403859"/>
                </a:lnTo>
                <a:lnTo>
                  <a:pt x="301751" y="297941"/>
                </a:lnTo>
                <a:lnTo>
                  <a:pt x="301751" y="0"/>
                </a:lnTo>
                <a:close/>
              </a:path>
            </a:pathLst>
          </a:custGeom>
          <a:solidFill>
            <a:srgbClr val="B3B3B3">
              <a:alpha val="42352"/>
            </a:srgbClr>
          </a:solidFill>
        </p:spPr>
        <p:txBody>
          <a:bodyPr wrap="square" lIns="0" tIns="0" rIns="0" bIns="0" rtlCol="0"/>
          <a:lstStyle/>
          <a:p>
            <a:endParaRPr/>
          </a:p>
        </p:txBody>
      </p:sp>
      <p:sp>
        <p:nvSpPr>
          <p:cNvPr id="133" name="object 133"/>
          <p:cNvSpPr/>
          <p:nvPr/>
        </p:nvSpPr>
        <p:spPr>
          <a:xfrm>
            <a:off x="5045964" y="3709415"/>
            <a:ext cx="302260" cy="403860"/>
          </a:xfrm>
          <a:custGeom>
            <a:avLst/>
            <a:gdLst/>
            <a:ahLst/>
            <a:cxnLst/>
            <a:rect l="l" t="t" r="r" b="b"/>
            <a:pathLst>
              <a:path w="302260" h="403860">
                <a:moveTo>
                  <a:pt x="301751" y="0"/>
                </a:moveTo>
                <a:lnTo>
                  <a:pt x="0" y="105917"/>
                </a:lnTo>
                <a:lnTo>
                  <a:pt x="0" y="403859"/>
                </a:lnTo>
                <a:lnTo>
                  <a:pt x="301751" y="297941"/>
                </a:lnTo>
                <a:lnTo>
                  <a:pt x="301751" y="0"/>
                </a:lnTo>
              </a:path>
            </a:pathLst>
          </a:custGeom>
          <a:ln w="9143">
            <a:solidFill>
              <a:srgbClr val="B3B3B3"/>
            </a:solidFill>
          </a:ln>
        </p:spPr>
        <p:txBody>
          <a:bodyPr wrap="square" lIns="0" tIns="0" rIns="0" bIns="0" rtlCol="0"/>
          <a:lstStyle/>
          <a:p>
            <a:endParaRPr/>
          </a:p>
        </p:txBody>
      </p:sp>
      <p:sp>
        <p:nvSpPr>
          <p:cNvPr id="134" name="object 134"/>
          <p:cNvSpPr/>
          <p:nvPr/>
        </p:nvSpPr>
        <p:spPr>
          <a:xfrm>
            <a:off x="5045964" y="4006596"/>
            <a:ext cx="302260" cy="403860"/>
          </a:xfrm>
          <a:custGeom>
            <a:avLst/>
            <a:gdLst/>
            <a:ahLst/>
            <a:cxnLst/>
            <a:rect l="l" t="t" r="r" b="b"/>
            <a:pathLst>
              <a:path w="302260" h="403860">
                <a:moveTo>
                  <a:pt x="301751" y="0"/>
                </a:moveTo>
                <a:lnTo>
                  <a:pt x="0" y="105917"/>
                </a:lnTo>
                <a:lnTo>
                  <a:pt x="0" y="403859"/>
                </a:lnTo>
                <a:lnTo>
                  <a:pt x="301751" y="297941"/>
                </a:lnTo>
                <a:lnTo>
                  <a:pt x="301751" y="0"/>
                </a:lnTo>
                <a:close/>
              </a:path>
            </a:pathLst>
          </a:custGeom>
          <a:solidFill>
            <a:srgbClr val="B3B3B3">
              <a:alpha val="42352"/>
            </a:srgbClr>
          </a:solidFill>
        </p:spPr>
        <p:txBody>
          <a:bodyPr wrap="square" lIns="0" tIns="0" rIns="0" bIns="0" rtlCol="0"/>
          <a:lstStyle/>
          <a:p>
            <a:endParaRPr/>
          </a:p>
        </p:txBody>
      </p:sp>
      <p:sp>
        <p:nvSpPr>
          <p:cNvPr id="135" name="object 135"/>
          <p:cNvSpPr/>
          <p:nvPr/>
        </p:nvSpPr>
        <p:spPr>
          <a:xfrm>
            <a:off x="5045964" y="4006596"/>
            <a:ext cx="302260" cy="403860"/>
          </a:xfrm>
          <a:custGeom>
            <a:avLst/>
            <a:gdLst/>
            <a:ahLst/>
            <a:cxnLst/>
            <a:rect l="l" t="t" r="r" b="b"/>
            <a:pathLst>
              <a:path w="302260" h="403860">
                <a:moveTo>
                  <a:pt x="301751" y="0"/>
                </a:moveTo>
                <a:lnTo>
                  <a:pt x="0" y="105917"/>
                </a:lnTo>
                <a:lnTo>
                  <a:pt x="0" y="403859"/>
                </a:lnTo>
                <a:lnTo>
                  <a:pt x="301751" y="297941"/>
                </a:lnTo>
                <a:lnTo>
                  <a:pt x="301751" y="0"/>
                </a:lnTo>
              </a:path>
            </a:pathLst>
          </a:custGeom>
          <a:ln w="9144">
            <a:solidFill>
              <a:srgbClr val="B3B3B3"/>
            </a:solidFill>
          </a:ln>
        </p:spPr>
        <p:txBody>
          <a:bodyPr wrap="square" lIns="0" tIns="0" rIns="0" bIns="0" rtlCol="0"/>
          <a:lstStyle/>
          <a:p>
            <a:endParaRPr/>
          </a:p>
        </p:txBody>
      </p:sp>
      <p:sp>
        <p:nvSpPr>
          <p:cNvPr id="136" name="object 136"/>
          <p:cNvSpPr/>
          <p:nvPr/>
        </p:nvSpPr>
        <p:spPr>
          <a:xfrm>
            <a:off x="5045964" y="4303776"/>
            <a:ext cx="302260" cy="405765"/>
          </a:xfrm>
          <a:custGeom>
            <a:avLst/>
            <a:gdLst/>
            <a:ahLst/>
            <a:cxnLst/>
            <a:rect l="l" t="t" r="r" b="b"/>
            <a:pathLst>
              <a:path w="302260" h="405764">
                <a:moveTo>
                  <a:pt x="301751" y="0"/>
                </a:moveTo>
                <a:lnTo>
                  <a:pt x="0" y="105918"/>
                </a:lnTo>
                <a:lnTo>
                  <a:pt x="0" y="405384"/>
                </a:lnTo>
                <a:lnTo>
                  <a:pt x="301751" y="299466"/>
                </a:lnTo>
                <a:lnTo>
                  <a:pt x="301751" y="0"/>
                </a:lnTo>
                <a:close/>
              </a:path>
            </a:pathLst>
          </a:custGeom>
          <a:solidFill>
            <a:srgbClr val="B3B3B3">
              <a:alpha val="42352"/>
            </a:srgbClr>
          </a:solidFill>
        </p:spPr>
        <p:txBody>
          <a:bodyPr wrap="square" lIns="0" tIns="0" rIns="0" bIns="0" rtlCol="0"/>
          <a:lstStyle/>
          <a:p>
            <a:endParaRPr/>
          </a:p>
        </p:txBody>
      </p:sp>
      <p:sp>
        <p:nvSpPr>
          <p:cNvPr id="137" name="object 137"/>
          <p:cNvSpPr/>
          <p:nvPr/>
        </p:nvSpPr>
        <p:spPr>
          <a:xfrm>
            <a:off x="5045964" y="4303776"/>
            <a:ext cx="302260" cy="405765"/>
          </a:xfrm>
          <a:custGeom>
            <a:avLst/>
            <a:gdLst/>
            <a:ahLst/>
            <a:cxnLst/>
            <a:rect l="l" t="t" r="r" b="b"/>
            <a:pathLst>
              <a:path w="302260" h="405764">
                <a:moveTo>
                  <a:pt x="301751" y="0"/>
                </a:moveTo>
                <a:lnTo>
                  <a:pt x="0" y="105918"/>
                </a:lnTo>
                <a:lnTo>
                  <a:pt x="0" y="405384"/>
                </a:lnTo>
                <a:lnTo>
                  <a:pt x="301751" y="299466"/>
                </a:lnTo>
                <a:lnTo>
                  <a:pt x="301751" y="0"/>
                </a:lnTo>
              </a:path>
            </a:pathLst>
          </a:custGeom>
          <a:ln w="9144">
            <a:solidFill>
              <a:srgbClr val="B3B3B3"/>
            </a:solidFill>
          </a:ln>
        </p:spPr>
        <p:txBody>
          <a:bodyPr wrap="square" lIns="0" tIns="0" rIns="0" bIns="0" rtlCol="0"/>
          <a:lstStyle/>
          <a:p>
            <a:endParaRPr/>
          </a:p>
        </p:txBody>
      </p:sp>
      <p:sp>
        <p:nvSpPr>
          <p:cNvPr id="138" name="object 138"/>
          <p:cNvSpPr/>
          <p:nvPr/>
        </p:nvSpPr>
        <p:spPr>
          <a:xfrm>
            <a:off x="5045964" y="4602479"/>
            <a:ext cx="302260" cy="403860"/>
          </a:xfrm>
          <a:custGeom>
            <a:avLst/>
            <a:gdLst/>
            <a:ahLst/>
            <a:cxnLst/>
            <a:rect l="l" t="t" r="r" b="b"/>
            <a:pathLst>
              <a:path w="302260" h="403860">
                <a:moveTo>
                  <a:pt x="301751" y="0"/>
                </a:moveTo>
                <a:lnTo>
                  <a:pt x="0" y="105918"/>
                </a:lnTo>
                <a:lnTo>
                  <a:pt x="0" y="403860"/>
                </a:lnTo>
                <a:lnTo>
                  <a:pt x="301751" y="297942"/>
                </a:lnTo>
                <a:lnTo>
                  <a:pt x="301751" y="0"/>
                </a:lnTo>
                <a:close/>
              </a:path>
            </a:pathLst>
          </a:custGeom>
          <a:solidFill>
            <a:srgbClr val="B3B3B3">
              <a:alpha val="42352"/>
            </a:srgbClr>
          </a:solidFill>
        </p:spPr>
        <p:txBody>
          <a:bodyPr wrap="square" lIns="0" tIns="0" rIns="0" bIns="0" rtlCol="0"/>
          <a:lstStyle/>
          <a:p>
            <a:endParaRPr/>
          </a:p>
        </p:txBody>
      </p:sp>
      <p:sp>
        <p:nvSpPr>
          <p:cNvPr id="139" name="object 139"/>
          <p:cNvSpPr/>
          <p:nvPr/>
        </p:nvSpPr>
        <p:spPr>
          <a:xfrm>
            <a:off x="5045964" y="4602479"/>
            <a:ext cx="302260" cy="403860"/>
          </a:xfrm>
          <a:custGeom>
            <a:avLst/>
            <a:gdLst/>
            <a:ahLst/>
            <a:cxnLst/>
            <a:rect l="l" t="t" r="r" b="b"/>
            <a:pathLst>
              <a:path w="302260" h="403860">
                <a:moveTo>
                  <a:pt x="301751" y="0"/>
                </a:moveTo>
                <a:lnTo>
                  <a:pt x="0" y="105918"/>
                </a:lnTo>
                <a:lnTo>
                  <a:pt x="0" y="403860"/>
                </a:lnTo>
                <a:lnTo>
                  <a:pt x="301751" y="297942"/>
                </a:lnTo>
                <a:lnTo>
                  <a:pt x="301751" y="0"/>
                </a:lnTo>
              </a:path>
            </a:pathLst>
          </a:custGeom>
          <a:ln w="9143">
            <a:solidFill>
              <a:srgbClr val="B3B3B3"/>
            </a:solidFill>
          </a:ln>
        </p:spPr>
        <p:txBody>
          <a:bodyPr wrap="square" lIns="0" tIns="0" rIns="0" bIns="0" rtlCol="0"/>
          <a:lstStyle/>
          <a:p>
            <a:endParaRPr/>
          </a:p>
        </p:txBody>
      </p:sp>
      <p:sp>
        <p:nvSpPr>
          <p:cNvPr id="140" name="object 140"/>
          <p:cNvSpPr/>
          <p:nvPr/>
        </p:nvSpPr>
        <p:spPr>
          <a:xfrm>
            <a:off x="5045964" y="4899659"/>
            <a:ext cx="302260" cy="403860"/>
          </a:xfrm>
          <a:custGeom>
            <a:avLst/>
            <a:gdLst/>
            <a:ahLst/>
            <a:cxnLst/>
            <a:rect l="l" t="t" r="r" b="b"/>
            <a:pathLst>
              <a:path w="302260" h="403860">
                <a:moveTo>
                  <a:pt x="301751" y="0"/>
                </a:moveTo>
                <a:lnTo>
                  <a:pt x="0" y="105892"/>
                </a:lnTo>
                <a:lnTo>
                  <a:pt x="0" y="403859"/>
                </a:lnTo>
                <a:lnTo>
                  <a:pt x="301751" y="297967"/>
                </a:lnTo>
                <a:lnTo>
                  <a:pt x="301751" y="0"/>
                </a:lnTo>
                <a:close/>
              </a:path>
            </a:pathLst>
          </a:custGeom>
          <a:solidFill>
            <a:srgbClr val="B3B3B3">
              <a:alpha val="42352"/>
            </a:srgbClr>
          </a:solidFill>
        </p:spPr>
        <p:txBody>
          <a:bodyPr wrap="square" lIns="0" tIns="0" rIns="0" bIns="0" rtlCol="0"/>
          <a:lstStyle/>
          <a:p>
            <a:endParaRPr/>
          </a:p>
        </p:txBody>
      </p:sp>
      <p:sp>
        <p:nvSpPr>
          <p:cNvPr id="141" name="object 141"/>
          <p:cNvSpPr/>
          <p:nvPr/>
        </p:nvSpPr>
        <p:spPr>
          <a:xfrm>
            <a:off x="5045964" y="4899659"/>
            <a:ext cx="302260" cy="403860"/>
          </a:xfrm>
          <a:custGeom>
            <a:avLst/>
            <a:gdLst/>
            <a:ahLst/>
            <a:cxnLst/>
            <a:rect l="l" t="t" r="r" b="b"/>
            <a:pathLst>
              <a:path w="302260" h="403860">
                <a:moveTo>
                  <a:pt x="301751" y="0"/>
                </a:moveTo>
                <a:lnTo>
                  <a:pt x="0" y="105892"/>
                </a:lnTo>
                <a:lnTo>
                  <a:pt x="0" y="403859"/>
                </a:lnTo>
                <a:lnTo>
                  <a:pt x="301751" y="297967"/>
                </a:lnTo>
                <a:lnTo>
                  <a:pt x="301751" y="0"/>
                </a:lnTo>
              </a:path>
            </a:pathLst>
          </a:custGeom>
          <a:ln w="9143">
            <a:solidFill>
              <a:srgbClr val="B3B3B3"/>
            </a:solidFill>
          </a:ln>
        </p:spPr>
        <p:txBody>
          <a:bodyPr wrap="square" lIns="0" tIns="0" rIns="0" bIns="0" rtlCol="0"/>
          <a:lstStyle/>
          <a:p>
            <a:endParaRPr/>
          </a:p>
        </p:txBody>
      </p:sp>
      <p:sp>
        <p:nvSpPr>
          <p:cNvPr id="142" name="object 142"/>
          <p:cNvSpPr/>
          <p:nvPr/>
        </p:nvSpPr>
        <p:spPr>
          <a:xfrm>
            <a:off x="5344667" y="3012948"/>
            <a:ext cx="302260" cy="403860"/>
          </a:xfrm>
          <a:custGeom>
            <a:avLst/>
            <a:gdLst/>
            <a:ahLst/>
            <a:cxnLst/>
            <a:rect l="l" t="t" r="r" b="b"/>
            <a:pathLst>
              <a:path w="302260" h="403860">
                <a:moveTo>
                  <a:pt x="301752" y="0"/>
                </a:moveTo>
                <a:lnTo>
                  <a:pt x="0" y="105918"/>
                </a:lnTo>
                <a:lnTo>
                  <a:pt x="0" y="403859"/>
                </a:lnTo>
                <a:lnTo>
                  <a:pt x="301752" y="297941"/>
                </a:lnTo>
                <a:lnTo>
                  <a:pt x="301752" y="0"/>
                </a:lnTo>
                <a:close/>
              </a:path>
            </a:pathLst>
          </a:custGeom>
          <a:solidFill>
            <a:srgbClr val="B3B3B3">
              <a:alpha val="42352"/>
            </a:srgbClr>
          </a:solidFill>
        </p:spPr>
        <p:txBody>
          <a:bodyPr wrap="square" lIns="0" tIns="0" rIns="0" bIns="0" rtlCol="0"/>
          <a:lstStyle/>
          <a:p>
            <a:endParaRPr/>
          </a:p>
        </p:txBody>
      </p:sp>
      <p:sp>
        <p:nvSpPr>
          <p:cNvPr id="143" name="object 143"/>
          <p:cNvSpPr/>
          <p:nvPr/>
        </p:nvSpPr>
        <p:spPr>
          <a:xfrm>
            <a:off x="5344667" y="3012948"/>
            <a:ext cx="302260" cy="403860"/>
          </a:xfrm>
          <a:custGeom>
            <a:avLst/>
            <a:gdLst/>
            <a:ahLst/>
            <a:cxnLst/>
            <a:rect l="l" t="t" r="r" b="b"/>
            <a:pathLst>
              <a:path w="302260" h="403860">
                <a:moveTo>
                  <a:pt x="301752" y="0"/>
                </a:moveTo>
                <a:lnTo>
                  <a:pt x="0" y="105918"/>
                </a:lnTo>
                <a:lnTo>
                  <a:pt x="0" y="403859"/>
                </a:lnTo>
                <a:lnTo>
                  <a:pt x="301752" y="297941"/>
                </a:lnTo>
                <a:lnTo>
                  <a:pt x="301752" y="0"/>
                </a:lnTo>
                <a:close/>
              </a:path>
            </a:pathLst>
          </a:custGeom>
          <a:ln w="9143">
            <a:solidFill>
              <a:srgbClr val="B3B3B3"/>
            </a:solidFill>
          </a:ln>
        </p:spPr>
        <p:txBody>
          <a:bodyPr wrap="square" lIns="0" tIns="0" rIns="0" bIns="0" rtlCol="0"/>
          <a:lstStyle/>
          <a:p>
            <a:endParaRPr/>
          </a:p>
        </p:txBody>
      </p:sp>
      <p:sp>
        <p:nvSpPr>
          <p:cNvPr id="144" name="object 144"/>
          <p:cNvSpPr/>
          <p:nvPr/>
        </p:nvSpPr>
        <p:spPr>
          <a:xfrm>
            <a:off x="5344667" y="3310128"/>
            <a:ext cx="302260" cy="403860"/>
          </a:xfrm>
          <a:custGeom>
            <a:avLst/>
            <a:gdLst/>
            <a:ahLst/>
            <a:cxnLst/>
            <a:rect l="l" t="t" r="r" b="b"/>
            <a:pathLst>
              <a:path w="302260" h="403860">
                <a:moveTo>
                  <a:pt x="301752" y="0"/>
                </a:moveTo>
                <a:lnTo>
                  <a:pt x="0" y="105918"/>
                </a:lnTo>
                <a:lnTo>
                  <a:pt x="0" y="403860"/>
                </a:lnTo>
                <a:lnTo>
                  <a:pt x="301752" y="297942"/>
                </a:lnTo>
                <a:lnTo>
                  <a:pt x="301752" y="0"/>
                </a:lnTo>
                <a:close/>
              </a:path>
            </a:pathLst>
          </a:custGeom>
          <a:solidFill>
            <a:srgbClr val="B3B3B3">
              <a:alpha val="42352"/>
            </a:srgbClr>
          </a:solidFill>
        </p:spPr>
        <p:txBody>
          <a:bodyPr wrap="square" lIns="0" tIns="0" rIns="0" bIns="0" rtlCol="0"/>
          <a:lstStyle/>
          <a:p>
            <a:endParaRPr/>
          </a:p>
        </p:txBody>
      </p:sp>
      <p:sp>
        <p:nvSpPr>
          <p:cNvPr id="145" name="object 145"/>
          <p:cNvSpPr/>
          <p:nvPr/>
        </p:nvSpPr>
        <p:spPr>
          <a:xfrm>
            <a:off x="5344667" y="3310128"/>
            <a:ext cx="302260" cy="403860"/>
          </a:xfrm>
          <a:custGeom>
            <a:avLst/>
            <a:gdLst/>
            <a:ahLst/>
            <a:cxnLst/>
            <a:rect l="l" t="t" r="r" b="b"/>
            <a:pathLst>
              <a:path w="302260" h="403860">
                <a:moveTo>
                  <a:pt x="301752" y="0"/>
                </a:moveTo>
                <a:lnTo>
                  <a:pt x="0" y="105918"/>
                </a:lnTo>
                <a:lnTo>
                  <a:pt x="0" y="403860"/>
                </a:lnTo>
                <a:lnTo>
                  <a:pt x="301752" y="297942"/>
                </a:lnTo>
                <a:lnTo>
                  <a:pt x="301752" y="0"/>
                </a:lnTo>
                <a:close/>
              </a:path>
            </a:pathLst>
          </a:custGeom>
          <a:ln w="9144">
            <a:solidFill>
              <a:srgbClr val="B3B3B3"/>
            </a:solidFill>
          </a:ln>
        </p:spPr>
        <p:txBody>
          <a:bodyPr wrap="square" lIns="0" tIns="0" rIns="0" bIns="0" rtlCol="0"/>
          <a:lstStyle/>
          <a:p>
            <a:endParaRPr/>
          </a:p>
        </p:txBody>
      </p:sp>
      <p:sp>
        <p:nvSpPr>
          <p:cNvPr id="146" name="object 146"/>
          <p:cNvSpPr/>
          <p:nvPr/>
        </p:nvSpPr>
        <p:spPr>
          <a:xfrm>
            <a:off x="5344667" y="3608832"/>
            <a:ext cx="302260" cy="403860"/>
          </a:xfrm>
          <a:custGeom>
            <a:avLst/>
            <a:gdLst/>
            <a:ahLst/>
            <a:cxnLst/>
            <a:rect l="l" t="t" r="r" b="b"/>
            <a:pathLst>
              <a:path w="302260" h="403860">
                <a:moveTo>
                  <a:pt x="301752" y="0"/>
                </a:moveTo>
                <a:lnTo>
                  <a:pt x="0" y="105918"/>
                </a:lnTo>
                <a:lnTo>
                  <a:pt x="0" y="403860"/>
                </a:lnTo>
                <a:lnTo>
                  <a:pt x="301752" y="297942"/>
                </a:lnTo>
                <a:lnTo>
                  <a:pt x="301752" y="0"/>
                </a:lnTo>
                <a:close/>
              </a:path>
            </a:pathLst>
          </a:custGeom>
          <a:solidFill>
            <a:srgbClr val="B3B3B3">
              <a:alpha val="42352"/>
            </a:srgbClr>
          </a:solidFill>
        </p:spPr>
        <p:txBody>
          <a:bodyPr wrap="square" lIns="0" tIns="0" rIns="0" bIns="0" rtlCol="0"/>
          <a:lstStyle/>
          <a:p>
            <a:endParaRPr/>
          </a:p>
        </p:txBody>
      </p:sp>
      <p:sp>
        <p:nvSpPr>
          <p:cNvPr id="147" name="object 147"/>
          <p:cNvSpPr/>
          <p:nvPr/>
        </p:nvSpPr>
        <p:spPr>
          <a:xfrm>
            <a:off x="5344667" y="3608832"/>
            <a:ext cx="302260" cy="403860"/>
          </a:xfrm>
          <a:custGeom>
            <a:avLst/>
            <a:gdLst/>
            <a:ahLst/>
            <a:cxnLst/>
            <a:rect l="l" t="t" r="r" b="b"/>
            <a:pathLst>
              <a:path w="302260" h="403860">
                <a:moveTo>
                  <a:pt x="301752" y="0"/>
                </a:moveTo>
                <a:lnTo>
                  <a:pt x="0" y="105918"/>
                </a:lnTo>
                <a:lnTo>
                  <a:pt x="0" y="403860"/>
                </a:lnTo>
                <a:lnTo>
                  <a:pt x="301752" y="297942"/>
                </a:lnTo>
                <a:lnTo>
                  <a:pt x="301752" y="0"/>
                </a:lnTo>
                <a:close/>
              </a:path>
            </a:pathLst>
          </a:custGeom>
          <a:ln w="9144">
            <a:solidFill>
              <a:srgbClr val="B3B3B3"/>
            </a:solidFill>
          </a:ln>
        </p:spPr>
        <p:txBody>
          <a:bodyPr wrap="square" lIns="0" tIns="0" rIns="0" bIns="0" rtlCol="0"/>
          <a:lstStyle/>
          <a:p>
            <a:endParaRPr/>
          </a:p>
        </p:txBody>
      </p:sp>
      <p:sp>
        <p:nvSpPr>
          <p:cNvPr id="148" name="object 148"/>
          <p:cNvSpPr/>
          <p:nvPr/>
        </p:nvSpPr>
        <p:spPr>
          <a:xfrm>
            <a:off x="5344667" y="3906011"/>
            <a:ext cx="302260" cy="403860"/>
          </a:xfrm>
          <a:custGeom>
            <a:avLst/>
            <a:gdLst/>
            <a:ahLst/>
            <a:cxnLst/>
            <a:rect l="l" t="t" r="r" b="b"/>
            <a:pathLst>
              <a:path w="302260" h="403860">
                <a:moveTo>
                  <a:pt x="301752" y="0"/>
                </a:moveTo>
                <a:lnTo>
                  <a:pt x="0" y="105918"/>
                </a:lnTo>
                <a:lnTo>
                  <a:pt x="0" y="403860"/>
                </a:lnTo>
                <a:lnTo>
                  <a:pt x="301752" y="297942"/>
                </a:lnTo>
                <a:lnTo>
                  <a:pt x="301752" y="0"/>
                </a:lnTo>
                <a:close/>
              </a:path>
            </a:pathLst>
          </a:custGeom>
          <a:solidFill>
            <a:srgbClr val="B3B3B3">
              <a:alpha val="42352"/>
            </a:srgbClr>
          </a:solidFill>
        </p:spPr>
        <p:txBody>
          <a:bodyPr wrap="square" lIns="0" tIns="0" rIns="0" bIns="0" rtlCol="0"/>
          <a:lstStyle/>
          <a:p>
            <a:endParaRPr/>
          </a:p>
        </p:txBody>
      </p:sp>
      <p:sp>
        <p:nvSpPr>
          <p:cNvPr id="149" name="object 149"/>
          <p:cNvSpPr/>
          <p:nvPr/>
        </p:nvSpPr>
        <p:spPr>
          <a:xfrm>
            <a:off x="5344667" y="3906011"/>
            <a:ext cx="302260" cy="403860"/>
          </a:xfrm>
          <a:custGeom>
            <a:avLst/>
            <a:gdLst/>
            <a:ahLst/>
            <a:cxnLst/>
            <a:rect l="l" t="t" r="r" b="b"/>
            <a:pathLst>
              <a:path w="302260" h="403860">
                <a:moveTo>
                  <a:pt x="301752" y="0"/>
                </a:moveTo>
                <a:lnTo>
                  <a:pt x="0" y="105918"/>
                </a:lnTo>
                <a:lnTo>
                  <a:pt x="0" y="403860"/>
                </a:lnTo>
                <a:lnTo>
                  <a:pt x="301752" y="297942"/>
                </a:lnTo>
                <a:lnTo>
                  <a:pt x="301752" y="0"/>
                </a:lnTo>
                <a:close/>
              </a:path>
            </a:pathLst>
          </a:custGeom>
          <a:ln w="9144">
            <a:solidFill>
              <a:srgbClr val="B3B3B3"/>
            </a:solidFill>
          </a:ln>
        </p:spPr>
        <p:txBody>
          <a:bodyPr wrap="square" lIns="0" tIns="0" rIns="0" bIns="0" rtlCol="0"/>
          <a:lstStyle/>
          <a:p>
            <a:endParaRPr/>
          </a:p>
        </p:txBody>
      </p:sp>
      <p:sp>
        <p:nvSpPr>
          <p:cNvPr id="150" name="object 150"/>
          <p:cNvSpPr/>
          <p:nvPr/>
        </p:nvSpPr>
        <p:spPr>
          <a:xfrm>
            <a:off x="5344667" y="4203191"/>
            <a:ext cx="302260" cy="403860"/>
          </a:xfrm>
          <a:custGeom>
            <a:avLst/>
            <a:gdLst/>
            <a:ahLst/>
            <a:cxnLst/>
            <a:rect l="l" t="t" r="r" b="b"/>
            <a:pathLst>
              <a:path w="302260" h="403860">
                <a:moveTo>
                  <a:pt x="301752" y="0"/>
                </a:moveTo>
                <a:lnTo>
                  <a:pt x="0" y="105917"/>
                </a:lnTo>
                <a:lnTo>
                  <a:pt x="0" y="403859"/>
                </a:lnTo>
                <a:lnTo>
                  <a:pt x="301752" y="297941"/>
                </a:lnTo>
                <a:lnTo>
                  <a:pt x="301752" y="0"/>
                </a:lnTo>
                <a:close/>
              </a:path>
            </a:pathLst>
          </a:custGeom>
          <a:solidFill>
            <a:srgbClr val="B3B3B3">
              <a:alpha val="42352"/>
            </a:srgbClr>
          </a:solidFill>
        </p:spPr>
        <p:txBody>
          <a:bodyPr wrap="square" lIns="0" tIns="0" rIns="0" bIns="0" rtlCol="0"/>
          <a:lstStyle/>
          <a:p>
            <a:endParaRPr/>
          </a:p>
        </p:txBody>
      </p:sp>
      <p:sp>
        <p:nvSpPr>
          <p:cNvPr id="151" name="object 151"/>
          <p:cNvSpPr/>
          <p:nvPr/>
        </p:nvSpPr>
        <p:spPr>
          <a:xfrm>
            <a:off x="5344667" y="4203191"/>
            <a:ext cx="302260" cy="403860"/>
          </a:xfrm>
          <a:custGeom>
            <a:avLst/>
            <a:gdLst/>
            <a:ahLst/>
            <a:cxnLst/>
            <a:rect l="l" t="t" r="r" b="b"/>
            <a:pathLst>
              <a:path w="302260" h="403860">
                <a:moveTo>
                  <a:pt x="301752" y="0"/>
                </a:moveTo>
                <a:lnTo>
                  <a:pt x="0" y="105917"/>
                </a:lnTo>
                <a:lnTo>
                  <a:pt x="0" y="403859"/>
                </a:lnTo>
                <a:lnTo>
                  <a:pt x="301752" y="297941"/>
                </a:lnTo>
                <a:lnTo>
                  <a:pt x="301752" y="0"/>
                </a:lnTo>
                <a:close/>
              </a:path>
            </a:pathLst>
          </a:custGeom>
          <a:ln w="9143">
            <a:solidFill>
              <a:srgbClr val="B3B3B3"/>
            </a:solidFill>
          </a:ln>
        </p:spPr>
        <p:txBody>
          <a:bodyPr wrap="square" lIns="0" tIns="0" rIns="0" bIns="0" rtlCol="0"/>
          <a:lstStyle/>
          <a:p>
            <a:endParaRPr/>
          </a:p>
        </p:txBody>
      </p:sp>
      <p:sp>
        <p:nvSpPr>
          <p:cNvPr id="152" name="object 152"/>
          <p:cNvSpPr/>
          <p:nvPr/>
        </p:nvSpPr>
        <p:spPr>
          <a:xfrm>
            <a:off x="5344667" y="4501896"/>
            <a:ext cx="302260" cy="403860"/>
          </a:xfrm>
          <a:custGeom>
            <a:avLst/>
            <a:gdLst/>
            <a:ahLst/>
            <a:cxnLst/>
            <a:rect l="l" t="t" r="r" b="b"/>
            <a:pathLst>
              <a:path w="302260" h="403860">
                <a:moveTo>
                  <a:pt x="301752" y="0"/>
                </a:moveTo>
                <a:lnTo>
                  <a:pt x="0" y="105917"/>
                </a:lnTo>
                <a:lnTo>
                  <a:pt x="0" y="403859"/>
                </a:lnTo>
                <a:lnTo>
                  <a:pt x="301752" y="297941"/>
                </a:lnTo>
                <a:lnTo>
                  <a:pt x="301752" y="0"/>
                </a:lnTo>
                <a:close/>
              </a:path>
            </a:pathLst>
          </a:custGeom>
          <a:solidFill>
            <a:srgbClr val="B3B3B3">
              <a:alpha val="42352"/>
            </a:srgbClr>
          </a:solidFill>
        </p:spPr>
        <p:txBody>
          <a:bodyPr wrap="square" lIns="0" tIns="0" rIns="0" bIns="0" rtlCol="0"/>
          <a:lstStyle/>
          <a:p>
            <a:endParaRPr/>
          </a:p>
        </p:txBody>
      </p:sp>
      <p:sp>
        <p:nvSpPr>
          <p:cNvPr id="153" name="object 153"/>
          <p:cNvSpPr/>
          <p:nvPr/>
        </p:nvSpPr>
        <p:spPr>
          <a:xfrm>
            <a:off x="5344667" y="4501896"/>
            <a:ext cx="302260" cy="403860"/>
          </a:xfrm>
          <a:custGeom>
            <a:avLst/>
            <a:gdLst/>
            <a:ahLst/>
            <a:cxnLst/>
            <a:rect l="l" t="t" r="r" b="b"/>
            <a:pathLst>
              <a:path w="302260" h="403860">
                <a:moveTo>
                  <a:pt x="301752" y="0"/>
                </a:moveTo>
                <a:lnTo>
                  <a:pt x="0" y="105917"/>
                </a:lnTo>
                <a:lnTo>
                  <a:pt x="0" y="403859"/>
                </a:lnTo>
                <a:lnTo>
                  <a:pt x="301752" y="297941"/>
                </a:lnTo>
                <a:lnTo>
                  <a:pt x="301752" y="0"/>
                </a:lnTo>
                <a:close/>
              </a:path>
            </a:pathLst>
          </a:custGeom>
          <a:ln w="9144">
            <a:solidFill>
              <a:srgbClr val="B3B3B3"/>
            </a:solidFill>
          </a:ln>
        </p:spPr>
        <p:txBody>
          <a:bodyPr wrap="square" lIns="0" tIns="0" rIns="0" bIns="0" rtlCol="0"/>
          <a:lstStyle/>
          <a:p>
            <a:endParaRPr/>
          </a:p>
        </p:txBody>
      </p:sp>
      <p:sp>
        <p:nvSpPr>
          <p:cNvPr id="154" name="object 154"/>
          <p:cNvSpPr/>
          <p:nvPr/>
        </p:nvSpPr>
        <p:spPr>
          <a:xfrm>
            <a:off x="5344667" y="4799076"/>
            <a:ext cx="302260" cy="403860"/>
          </a:xfrm>
          <a:custGeom>
            <a:avLst/>
            <a:gdLst/>
            <a:ahLst/>
            <a:cxnLst/>
            <a:rect l="l" t="t" r="r" b="b"/>
            <a:pathLst>
              <a:path w="302260" h="403860">
                <a:moveTo>
                  <a:pt x="301752" y="0"/>
                </a:moveTo>
                <a:lnTo>
                  <a:pt x="0" y="105892"/>
                </a:lnTo>
                <a:lnTo>
                  <a:pt x="0" y="403860"/>
                </a:lnTo>
                <a:lnTo>
                  <a:pt x="301752" y="297967"/>
                </a:lnTo>
                <a:lnTo>
                  <a:pt x="301752" y="0"/>
                </a:lnTo>
                <a:close/>
              </a:path>
            </a:pathLst>
          </a:custGeom>
          <a:solidFill>
            <a:srgbClr val="B3B3B3">
              <a:alpha val="42352"/>
            </a:srgbClr>
          </a:solidFill>
        </p:spPr>
        <p:txBody>
          <a:bodyPr wrap="square" lIns="0" tIns="0" rIns="0" bIns="0" rtlCol="0"/>
          <a:lstStyle/>
          <a:p>
            <a:endParaRPr/>
          </a:p>
        </p:txBody>
      </p:sp>
      <p:sp>
        <p:nvSpPr>
          <p:cNvPr id="155" name="object 155"/>
          <p:cNvSpPr/>
          <p:nvPr/>
        </p:nvSpPr>
        <p:spPr>
          <a:xfrm>
            <a:off x="5344667" y="4799076"/>
            <a:ext cx="302260" cy="403860"/>
          </a:xfrm>
          <a:custGeom>
            <a:avLst/>
            <a:gdLst/>
            <a:ahLst/>
            <a:cxnLst/>
            <a:rect l="l" t="t" r="r" b="b"/>
            <a:pathLst>
              <a:path w="302260" h="403860">
                <a:moveTo>
                  <a:pt x="301752" y="0"/>
                </a:moveTo>
                <a:lnTo>
                  <a:pt x="0" y="105892"/>
                </a:lnTo>
                <a:lnTo>
                  <a:pt x="0" y="403860"/>
                </a:lnTo>
                <a:lnTo>
                  <a:pt x="301752" y="297967"/>
                </a:lnTo>
                <a:lnTo>
                  <a:pt x="301752" y="0"/>
                </a:lnTo>
                <a:close/>
              </a:path>
            </a:pathLst>
          </a:custGeom>
          <a:ln w="9144">
            <a:solidFill>
              <a:srgbClr val="B3B3B3"/>
            </a:solidFill>
          </a:ln>
        </p:spPr>
        <p:txBody>
          <a:bodyPr wrap="square" lIns="0" tIns="0" rIns="0" bIns="0" rtlCol="0"/>
          <a:lstStyle/>
          <a:p>
            <a:endParaRPr/>
          </a:p>
        </p:txBody>
      </p:sp>
      <p:sp>
        <p:nvSpPr>
          <p:cNvPr id="156" name="object 156"/>
          <p:cNvSpPr/>
          <p:nvPr/>
        </p:nvSpPr>
        <p:spPr>
          <a:xfrm>
            <a:off x="5641847" y="2912364"/>
            <a:ext cx="303530" cy="403860"/>
          </a:xfrm>
          <a:custGeom>
            <a:avLst/>
            <a:gdLst/>
            <a:ahLst/>
            <a:cxnLst/>
            <a:rect l="l" t="t" r="r" b="b"/>
            <a:pathLst>
              <a:path w="303529" h="403860">
                <a:moveTo>
                  <a:pt x="303275" y="0"/>
                </a:moveTo>
                <a:lnTo>
                  <a:pt x="0" y="106425"/>
                </a:lnTo>
                <a:lnTo>
                  <a:pt x="0" y="403860"/>
                </a:lnTo>
                <a:lnTo>
                  <a:pt x="303275" y="297434"/>
                </a:lnTo>
                <a:lnTo>
                  <a:pt x="303275" y="0"/>
                </a:lnTo>
                <a:close/>
              </a:path>
            </a:pathLst>
          </a:custGeom>
          <a:solidFill>
            <a:srgbClr val="B3B3B3">
              <a:alpha val="42352"/>
            </a:srgbClr>
          </a:solidFill>
        </p:spPr>
        <p:txBody>
          <a:bodyPr wrap="square" lIns="0" tIns="0" rIns="0" bIns="0" rtlCol="0"/>
          <a:lstStyle/>
          <a:p>
            <a:endParaRPr/>
          </a:p>
        </p:txBody>
      </p:sp>
      <p:sp>
        <p:nvSpPr>
          <p:cNvPr id="157" name="object 157"/>
          <p:cNvSpPr/>
          <p:nvPr/>
        </p:nvSpPr>
        <p:spPr>
          <a:xfrm>
            <a:off x="5641847" y="2912364"/>
            <a:ext cx="303530" cy="403860"/>
          </a:xfrm>
          <a:custGeom>
            <a:avLst/>
            <a:gdLst/>
            <a:ahLst/>
            <a:cxnLst/>
            <a:rect l="l" t="t" r="r" b="b"/>
            <a:pathLst>
              <a:path w="303529" h="403860">
                <a:moveTo>
                  <a:pt x="303275" y="0"/>
                </a:moveTo>
                <a:lnTo>
                  <a:pt x="0" y="106425"/>
                </a:lnTo>
                <a:lnTo>
                  <a:pt x="0" y="403860"/>
                </a:lnTo>
                <a:lnTo>
                  <a:pt x="303275" y="297434"/>
                </a:lnTo>
                <a:lnTo>
                  <a:pt x="303275" y="0"/>
                </a:lnTo>
                <a:close/>
              </a:path>
            </a:pathLst>
          </a:custGeom>
          <a:ln w="9144">
            <a:solidFill>
              <a:srgbClr val="B3B3B3"/>
            </a:solidFill>
          </a:ln>
        </p:spPr>
        <p:txBody>
          <a:bodyPr wrap="square" lIns="0" tIns="0" rIns="0" bIns="0" rtlCol="0"/>
          <a:lstStyle/>
          <a:p>
            <a:endParaRPr/>
          </a:p>
        </p:txBody>
      </p:sp>
      <p:sp>
        <p:nvSpPr>
          <p:cNvPr id="158" name="object 158"/>
          <p:cNvSpPr/>
          <p:nvPr/>
        </p:nvSpPr>
        <p:spPr>
          <a:xfrm>
            <a:off x="5641847" y="3209544"/>
            <a:ext cx="303530" cy="403860"/>
          </a:xfrm>
          <a:custGeom>
            <a:avLst/>
            <a:gdLst/>
            <a:ahLst/>
            <a:cxnLst/>
            <a:rect l="l" t="t" r="r" b="b"/>
            <a:pathLst>
              <a:path w="303529" h="403860">
                <a:moveTo>
                  <a:pt x="303275" y="0"/>
                </a:moveTo>
                <a:lnTo>
                  <a:pt x="0" y="106425"/>
                </a:lnTo>
                <a:lnTo>
                  <a:pt x="0" y="403860"/>
                </a:lnTo>
                <a:lnTo>
                  <a:pt x="303275" y="297433"/>
                </a:lnTo>
                <a:lnTo>
                  <a:pt x="303275" y="0"/>
                </a:lnTo>
                <a:close/>
              </a:path>
            </a:pathLst>
          </a:custGeom>
          <a:solidFill>
            <a:srgbClr val="B3B3B3">
              <a:alpha val="42352"/>
            </a:srgbClr>
          </a:solidFill>
        </p:spPr>
        <p:txBody>
          <a:bodyPr wrap="square" lIns="0" tIns="0" rIns="0" bIns="0" rtlCol="0"/>
          <a:lstStyle/>
          <a:p>
            <a:endParaRPr/>
          </a:p>
        </p:txBody>
      </p:sp>
      <p:sp>
        <p:nvSpPr>
          <p:cNvPr id="159" name="object 159"/>
          <p:cNvSpPr/>
          <p:nvPr/>
        </p:nvSpPr>
        <p:spPr>
          <a:xfrm>
            <a:off x="5641847" y="3209544"/>
            <a:ext cx="303530" cy="403860"/>
          </a:xfrm>
          <a:custGeom>
            <a:avLst/>
            <a:gdLst/>
            <a:ahLst/>
            <a:cxnLst/>
            <a:rect l="l" t="t" r="r" b="b"/>
            <a:pathLst>
              <a:path w="303529" h="403860">
                <a:moveTo>
                  <a:pt x="303275" y="0"/>
                </a:moveTo>
                <a:lnTo>
                  <a:pt x="0" y="106425"/>
                </a:lnTo>
                <a:lnTo>
                  <a:pt x="0" y="403860"/>
                </a:lnTo>
                <a:lnTo>
                  <a:pt x="303275" y="297433"/>
                </a:lnTo>
                <a:lnTo>
                  <a:pt x="303275" y="0"/>
                </a:lnTo>
                <a:close/>
              </a:path>
            </a:pathLst>
          </a:custGeom>
          <a:ln w="9144">
            <a:solidFill>
              <a:srgbClr val="B3B3B3"/>
            </a:solidFill>
          </a:ln>
        </p:spPr>
        <p:txBody>
          <a:bodyPr wrap="square" lIns="0" tIns="0" rIns="0" bIns="0" rtlCol="0"/>
          <a:lstStyle/>
          <a:p>
            <a:endParaRPr/>
          </a:p>
        </p:txBody>
      </p:sp>
      <p:sp>
        <p:nvSpPr>
          <p:cNvPr id="160" name="object 160"/>
          <p:cNvSpPr/>
          <p:nvPr/>
        </p:nvSpPr>
        <p:spPr>
          <a:xfrm>
            <a:off x="5641847" y="3506723"/>
            <a:ext cx="303530" cy="405765"/>
          </a:xfrm>
          <a:custGeom>
            <a:avLst/>
            <a:gdLst/>
            <a:ahLst/>
            <a:cxnLst/>
            <a:rect l="l" t="t" r="r" b="b"/>
            <a:pathLst>
              <a:path w="303529" h="405764">
                <a:moveTo>
                  <a:pt x="303275" y="0"/>
                </a:moveTo>
                <a:lnTo>
                  <a:pt x="0" y="106425"/>
                </a:lnTo>
                <a:lnTo>
                  <a:pt x="0" y="405383"/>
                </a:lnTo>
                <a:lnTo>
                  <a:pt x="303275" y="298957"/>
                </a:lnTo>
                <a:lnTo>
                  <a:pt x="303275" y="0"/>
                </a:lnTo>
                <a:close/>
              </a:path>
            </a:pathLst>
          </a:custGeom>
          <a:solidFill>
            <a:srgbClr val="B3B3B3">
              <a:alpha val="42352"/>
            </a:srgbClr>
          </a:solidFill>
        </p:spPr>
        <p:txBody>
          <a:bodyPr wrap="square" lIns="0" tIns="0" rIns="0" bIns="0" rtlCol="0"/>
          <a:lstStyle/>
          <a:p>
            <a:endParaRPr/>
          </a:p>
        </p:txBody>
      </p:sp>
      <p:sp>
        <p:nvSpPr>
          <p:cNvPr id="161" name="object 161"/>
          <p:cNvSpPr/>
          <p:nvPr/>
        </p:nvSpPr>
        <p:spPr>
          <a:xfrm>
            <a:off x="5641847" y="3506723"/>
            <a:ext cx="303530" cy="405765"/>
          </a:xfrm>
          <a:custGeom>
            <a:avLst/>
            <a:gdLst/>
            <a:ahLst/>
            <a:cxnLst/>
            <a:rect l="l" t="t" r="r" b="b"/>
            <a:pathLst>
              <a:path w="303529" h="405764">
                <a:moveTo>
                  <a:pt x="303275" y="0"/>
                </a:moveTo>
                <a:lnTo>
                  <a:pt x="0" y="106425"/>
                </a:lnTo>
                <a:lnTo>
                  <a:pt x="0" y="405383"/>
                </a:lnTo>
                <a:lnTo>
                  <a:pt x="303275" y="298957"/>
                </a:lnTo>
                <a:lnTo>
                  <a:pt x="303275" y="0"/>
                </a:lnTo>
                <a:close/>
              </a:path>
            </a:pathLst>
          </a:custGeom>
          <a:ln w="9144">
            <a:solidFill>
              <a:srgbClr val="B3B3B3"/>
            </a:solidFill>
          </a:ln>
        </p:spPr>
        <p:txBody>
          <a:bodyPr wrap="square" lIns="0" tIns="0" rIns="0" bIns="0" rtlCol="0"/>
          <a:lstStyle/>
          <a:p>
            <a:endParaRPr/>
          </a:p>
        </p:txBody>
      </p:sp>
      <p:sp>
        <p:nvSpPr>
          <p:cNvPr id="162" name="object 162"/>
          <p:cNvSpPr/>
          <p:nvPr/>
        </p:nvSpPr>
        <p:spPr>
          <a:xfrm>
            <a:off x="5641847" y="3805428"/>
            <a:ext cx="303530" cy="403860"/>
          </a:xfrm>
          <a:custGeom>
            <a:avLst/>
            <a:gdLst/>
            <a:ahLst/>
            <a:cxnLst/>
            <a:rect l="l" t="t" r="r" b="b"/>
            <a:pathLst>
              <a:path w="303529" h="403860">
                <a:moveTo>
                  <a:pt x="303275" y="0"/>
                </a:moveTo>
                <a:lnTo>
                  <a:pt x="0" y="106426"/>
                </a:lnTo>
                <a:lnTo>
                  <a:pt x="0" y="403860"/>
                </a:lnTo>
                <a:lnTo>
                  <a:pt x="303275" y="297434"/>
                </a:lnTo>
                <a:lnTo>
                  <a:pt x="303275" y="0"/>
                </a:lnTo>
                <a:close/>
              </a:path>
            </a:pathLst>
          </a:custGeom>
          <a:solidFill>
            <a:srgbClr val="B3B3B3">
              <a:alpha val="42352"/>
            </a:srgbClr>
          </a:solidFill>
        </p:spPr>
        <p:txBody>
          <a:bodyPr wrap="square" lIns="0" tIns="0" rIns="0" bIns="0" rtlCol="0"/>
          <a:lstStyle/>
          <a:p>
            <a:endParaRPr/>
          </a:p>
        </p:txBody>
      </p:sp>
      <p:sp>
        <p:nvSpPr>
          <p:cNvPr id="163" name="object 163"/>
          <p:cNvSpPr/>
          <p:nvPr/>
        </p:nvSpPr>
        <p:spPr>
          <a:xfrm>
            <a:off x="5641847" y="3805428"/>
            <a:ext cx="303530" cy="403860"/>
          </a:xfrm>
          <a:custGeom>
            <a:avLst/>
            <a:gdLst/>
            <a:ahLst/>
            <a:cxnLst/>
            <a:rect l="l" t="t" r="r" b="b"/>
            <a:pathLst>
              <a:path w="303529" h="403860">
                <a:moveTo>
                  <a:pt x="303275" y="0"/>
                </a:moveTo>
                <a:lnTo>
                  <a:pt x="0" y="106426"/>
                </a:lnTo>
                <a:lnTo>
                  <a:pt x="0" y="403860"/>
                </a:lnTo>
                <a:lnTo>
                  <a:pt x="303275" y="297434"/>
                </a:lnTo>
                <a:lnTo>
                  <a:pt x="303275" y="0"/>
                </a:lnTo>
                <a:close/>
              </a:path>
            </a:pathLst>
          </a:custGeom>
          <a:ln w="9144">
            <a:solidFill>
              <a:srgbClr val="B3B3B3"/>
            </a:solidFill>
          </a:ln>
        </p:spPr>
        <p:txBody>
          <a:bodyPr wrap="square" lIns="0" tIns="0" rIns="0" bIns="0" rtlCol="0"/>
          <a:lstStyle/>
          <a:p>
            <a:endParaRPr/>
          </a:p>
        </p:txBody>
      </p:sp>
      <p:sp>
        <p:nvSpPr>
          <p:cNvPr id="164" name="object 164"/>
          <p:cNvSpPr/>
          <p:nvPr/>
        </p:nvSpPr>
        <p:spPr>
          <a:xfrm>
            <a:off x="5641847" y="4102608"/>
            <a:ext cx="303530" cy="403860"/>
          </a:xfrm>
          <a:custGeom>
            <a:avLst/>
            <a:gdLst/>
            <a:ahLst/>
            <a:cxnLst/>
            <a:rect l="l" t="t" r="r" b="b"/>
            <a:pathLst>
              <a:path w="303529" h="403860">
                <a:moveTo>
                  <a:pt x="303275" y="0"/>
                </a:moveTo>
                <a:lnTo>
                  <a:pt x="0" y="106426"/>
                </a:lnTo>
                <a:lnTo>
                  <a:pt x="0" y="403860"/>
                </a:lnTo>
                <a:lnTo>
                  <a:pt x="303275" y="297434"/>
                </a:lnTo>
                <a:lnTo>
                  <a:pt x="303275" y="0"/>
                </a:lnTo>
                <a:close/>
              </a:path>
            </a:pathLst>
          </a:custGeom>
          <a:solidFill>
            <a:srgbClr val="B3B3B3">
              <a:alpha val="42352"/>
            </a:srgbClr>
          </a:solidFill>
        </p:spPr>
        <p:txBody>
          <a:bodyPr wrap="square" lIns="0" tIns="0" rIns="0" bIns="0" rtlCol="0"/>
          <a:lstStyle/>
          <a:p>
            <a:endParaRPr/>
          </a:p>
        </p:txBody>
      </p:sp>
      <p:sp>
        <p:nvSpPr>
          <p:cNvPr id="165" name="object 165"/>
          <p:cNvSpPr/>
          <p:nvPr/>
        </p:nvSpPr>
        <p:spPr>
          <a:xfrm>
            <a:off x="5641847" y="4102608"/>
            <a:ext cx="303530" cy="403860"/>
          </a:xfrm>
          <a:custGeom>
            <a:avLst/>
            <a:gdLst/>
            <a:ahLst/>
            <a:cxnLst/>
            <a:rect l="l" t="t" r="r" b="b"/>
            <a:pathLst>
              <a:path w="303529" h="403860">
                <a:moveTo>
                  <a:pt x="303275" y="0"/>
                </a:moveTo>
                <a:lnTo>
                  <a:pt x="0" y="106426"/>
                </a:lnTo>
                <a:lnTo>
                  <a:pt x="0" y="403860"/>
                </a:lnTo>
                <a:lnTo>
                  <a:pt x="303275" y="297434"/>
                </a:lnTo>
                <a:lnTo>
                  <a:pt x="303275" y="0"/>
                </a:lnTo>
                <a:close/>
              </a:path>
            </a:pathLst>
          </a:custGeom>
          <a:ln w="9144">
            <a:solidFill>
              <a:srgbClr val="B3B3B3"/>
            </a:solidFill>
          </a:ln>
        </p:spPr>
        <p:txBody>
          <a:bodyPr wrap="square" lIns="0" tIns="0" rIns="0" bIns="0" rtlCol="0"/>
          <a:lstStyle/>
          <a:p>
            <a:endParaRPr/>
          </a:p>
        </p:txBody>
      </p:sp>
      <p:sp>
        <p:nvSpPr>
          <p:cNvPr id="166" name="object 166"/>
          <p:cNvSpPr/>
          <p:nvPr/>
        </p:nvSpPr>
        <p:spPr>
          <a:xfrm>
            <a:off x="5641847" y="4399788"/>
            <a:ext cx="303530" cy="405765"/>
          </a:xfrm>
          <a:custGeom>
            <a:avLst/>
            <a:gdLst/>
            <a:ahLst/>
            <a:cxnLst/>
            <a:rect l="l" t="t" r="r" b="b"/>
            <a:pathLst>
              <a:path w="303529" h="405764">
                <a:moveTo>
                  <a:pt x="303275" y="0"/>
                </a:moveTo>
                <a:lnTo>
                  <a:pt x="0" y="106425"/>
                </a:lnTo>
                <a:lnTo>
                  <a:pt x="0" y="405384"/>
                </a:lnTo>
                <a:lnTo>
                  <a:pt x="303275" y="298958"/>
                </a:lnTo>
                <a:lnTo>
                  <a:pt x="303275" y="0"/>
                </a:lnTo>
                <a:close/>
              </a:path>
            </a:pathLst>
          </a:custGeom>
          <a:solidFill>
            <a:srgbClr val="B3B3B3">
              <a:alpha val="42352"/>
            </a:srgbClr>
          </a:solidFill>
        </p:spPr>
        <p:txBody>
          <a:bodyPr wrap="square" lIns="0" tIns="0" rIns="0" bIns="0" rtlCol="0"/>
          <a:lstStyle/>
          <a:p>
            <a:endParaRPr/>
          </a:p>
        </p:txBody>
      </p:sp>
      <p:sp>
        <p:nvSpPr>
          <p:cNvPr id="167" name="object 167"/>
          <p:cNvSpPr/>
          <p:nvPr/>
        </p:nvSpPr>
        <p:spPr>
          <a:xfrm>
            <a:off x="5641847" y="4399788"/>
            <a:ext cx="303530" cy="405765"/>
          </a:xfrm>
          <a:custGeom>
            <a:avLst/>
            <a:gdLst/>
            <a:ahLst/>
            <a:cxnLst/>
            <a:rect l="l" t="t" r="r" b="b"/>
            <a:pathLst>
              <a:path w="303529" h="405764">
                <a:moveTo>
                  <a:pt x="303275" y="0"/>
                </a:moveTo>
                <a:lnTo>
                  <a:pt x="0" y="106425"/>
                </a:lnTo>
                <a:lnTo>
                  <a:pt x="0" y="405384"/>
                </a:lnTo>
                <a:lnTo>
                  <a:pt x="303275" y="298958"/>
                </a:lnTo>
                <a:lnTo>
                  <a:pt x="303275" y="0"/>
                </a:lnTo>
                <a:close/>
              </a:path>
            </a:pathLst>
          </a:custGeom>
          <a:ln w="9144">
            <a:solidFill>
              <a:srgbClr val="B3B3B3"/>
            </a:solidFill>
          </a:ln>
        </p:spPr>
        <p:txBody>
          <a:bodyPr wrap="square" lIns="0" tIns="0" rIns="0" bIns="0" rtlCol="0"/>
          <a:lstStyle/>
          <a:p>
            <a:endParaRPr/>
          </a:p>
        </p:txBody>
      </p:sp>
      <p:sp>
        <p:nvSpPr>
          <p:cNvPr id="168" name="object 168"/>
          <p:cNvSpPr/>
          <p:nvPr/>
        </p:nvSpPr>
        <p:spPr>
          <a:xfrm>
            <a:off x="5641847" y="4698491"/>
            <a:ext cx="303530" cy="403860"/>
          </a:xfrm>
          <a:custGeom>
            <a:avLst/>
            <a:gdLst/>
            <a:ahLst/>
            <a:cxnLst/>
            <a:rect l="l" t="t" r="r" b="b"/>
            <a:pathLst>
              <a:path w="303529" h="403860">
                <a:moveTo>
                  <a:pt x="303275" y="0"/>
                </a:moveTo>
                <a:lnTo>
                  <a:pt x="0" y="106426"/>
                </a:lnTo>
                <a:lnTo>
                  <a:pt x="0" y="403860"/>
                </a:lnTo>
                <a:lnTo>
                  <a:pt x="303275" y="297434"/>
                </a:lnTo>
                <a:lnTo>
                  <a:pt x="303275" y="0"/>
                </a:lnTo>
                <a:close/>
              </a:path>
            </a:pathLst>
          </a:custGeom>
          <a:solidFill>
            <a:srgbClr val="B3B3B3">
              <a:alpha val="42352"/>
            </a:srgbClr>
          </a:solidFill>
        </p:spPr>
        <p:txBody>
          <a:bodyPr wrap="square" lIns="0" tIns="0" rIns="0" bIns="0" rtlCol="0"/>
          <a:lstStyle/>
          <a:p>
            <a:endParaRPr/>
          </a:p>
        </p:txBody>
      </p:sp>
      <p:sp>
        <p:nvSpPr>
          <p:cNvPr id="169" name="object 169"/>
          <p:cNvSpPr/>
          <p:nvPr/>
        </p:nvSpPr>
        <p:spPr>
          <a:xfrm>
            <a:off x="5641847" y="4698491"/>
            <a:ext cx="303530" cy="403860"/>
          </a:xfrm>
          <a:custGeom>
            <a:avLst/>
            <a:gdLst/>
            <a:ahLst/>
            <a:cxnLst/>
            <a:rect l="l" t="t" r="r" b="b"/>
            <a:pathLst>
              <a:path w="303529" h="403860">
                <a:moveTo>
                  <a:pt x="303275" y="0"/>
                </a:moveTo>
                <a:lnTo>
                  <a:pt x="0" y="106426"/>
                </a:lnTo>
                <a:lnTo>
                  <a:pt x="0" y="403860"/>
                </a:lnTo>
                <a:lnTo>
                  <a:pt x="303275" y="297434"/>
                </a:lnTo>
                <a:lnTo>
                  <a:pt x="303275" y="0"/>
                </a:lnTo>
                <a:close/>
              </a:path>
            </a:pathLst>
          </a:custGeom>
          <a:ln w="9144">
            <a:solidFill>
              <a:srgbClr val="B3B3B3"/>
            </a:solidFill>
          </a:ln>
        </p:spPr>
        <p:txBody>
          <a:bodyPr wrap="square" lIns="0" tIns="0" rIns="0" bIns="0" rtlCol="0"/>
          <a:lstStyle/>
          <a:p>
            <a:endParaRPr/>
          </a:p>
        </p:txBody>
      </p:sp>
      <p:sp>
        <p:nvSpPr>
          <p:cNvPr id="170" name="object 170"/>
          <p:cNvSpPr/>
          <p:nvPr/>
        </p:nvSpPr>
        <p:spPr>
          <a:xfrm>
            <a:off x="5940552" y="2810255"/>
            <a:ext cx="302260" cy="405765"/>
          </a:xfrm>
          <a:custGeom>
            <a:avLst/>
            <a:gdLst/>
            <a:ahLst/>
            <a:cxnLst/>
            <a:rect l="l" t="t" r="r" b="b"/>
            <a:pathLst>
              <a:path w="302260" h="405764">
                <a:moveTo>
                  <a:pt x="301751" y="0"/>
                </a:moveTo>
                <a:lnTo>
                  <a:pt x="0" y="105918"/>
                </a:lnTo>
                <a:lnTo>
                  <a:pt x="0" y="405384"/>
                </a:lnTo>
                <a:lnTo>
                  <a:pt x="301751" y="299466"/>
                </a:lnTo>
                <a:lnTo>
                  <a:pt x="301751" y="0"/>
                </a:lnTo>
                <a:close/>
              </a:path>
            </a:pathLst>
          </a:custGeom>
          <a:solidFill>
            <a:srgbClr val="B3B3B3">
              <a:alpha val="42352"/>
            </a:srgbClr>
          </a:solidFill>
        </p:spPr>
        <p:txBody>
          <a:bodyPr wrap="square" lIns="0" tIns="0" rIns="0" bIns="0" rtlCol="0"/>
          <a:lstStyle/>
          <a:p>
            <a:endParaRPr/>
          </a:p>
        </p:txBody>
      </p:sp>
      <p:sp>
        <p:nvSpPr>
          <p:cNvPr id="171" name="object 171"/>
          <p:cNvSpPr/>
          <p:nvPr/>
        </p:nvSpPr>
        <p:spPr>
          <a:xfrm>
            <a:off x="5940552" y="2810255"/>
            <a:ext cx="302260" cy="405765"/>
          </a:xfrm>
          <a:custGeom>
            <a:avLst/>
            <a:gdLst/>
            <a:ahLst/>
            <a:cxnLst/>
            <a:rect l="l" t="t" r="r" b="b"/>
            <a:pathLst>
              <a:path w="302260" h="405764">
                <a:moveTo>
                  <a:pt x="301751" y="0"/>
                </a:moveTo>
                <a:lnTo>
                  <a:pt x="0" y="105918"/>
                </a:lnTo>
                <a:lnTo>
                  <a:pt x="0" y="405384"/>
                </a:lnTo>
                <a:lnTo>
                  <a:pt x="301751" y="299466"/>
                </a:lnTo>
                <a:lnTo>
                  <a:pt x="301751" y="0"/>
                </a:lnTo>
              </a:path>
            </a:pathLst>
          </a:custGeom>
          <a:ln w="9144">
            <a:solidFill>
              <a:srgbClr val="B3B3B3"/>
            </a:solidFill>
          </a:ln>
        </p:spPr>
        <p:txBody>
          <a:bodyPr wrap="square" lIns="0" tIns="0" rIns="0" bIns="0" rtlCol="0"/>
          <a:lstStyle/>
          <a:p>
            <a:endParaRPr/>
          </a:p>
        </p:txBody>
      </p:sp>
      <p:sp>
        <p:nvSpPr>
          <p:cNvPr id="172" name="object 172"/>
          <p:cNvSpPr/>
          <p:nvPr/>
        </p:nvSpPr>
        <p:spPr>
          <a:xfrm>
            <a:off x="5940552" y="3108960"/>
            <a:ext cx="302260" cy="403860"/>
          </a:xfrm>
          <a:custGeom>
            <a:avLst/>
            <a:gdLst/>
            <a:ahLst/>
            <a:cxnLst/>
            <a:rect l="l" t="t" r="r" b="b"/>
            <a:pathLst>
              <a:path w="302260" h="403860">
                <a:moveTo>
                  <a:pt x="301751" y="0"/>
                </a:moveTo>
                <a:lnTo>
                  <a:pt x="0" y="105917"/>
                </a:lnTo>
                <a:lnTo>
                  <a:pt x="0" y="403859"/>
                </a:lnTo>
                <a:lnTo>
                  <a:pt x="301751" y="297941"/>
                </a:lnTo>
                <a:lnTo>
                  <a:pt x="301751" y="0"/>
                </a:lnTo>
                <a:close/>
              </a:path>
            </a:pathLst>
          </a:custGeom>
          <a:solidFill>
            <a:srgbClr val="B3B3B3">
              <a:alpha val="42352"/>
            </a:srgbClr>
          </a:solidFill>
        </p:spPr>
        <p:txBody>
          <a:bodyPr wrap="square" lIns="0" tIns="0" rIns="0" bIns="0" rtlCol="0"/>
          <a:lstStyle/>
          <a:p>
            <a:endParaRPr/>
          </a:p>
        </p:txBody>
      </p:sp>
      <p:sp>
        <p:nvSpPr>
          <p:cNvPr id="173" name="object 173"/>
          <p:cNvSpPr/>
          <p:nvPr/>
        </p:nvSpPr>
        <p:spPr>
          <a:xfrm>
            <a:off x="5940552" y="3108960"/>
            <a:ext cx="302260" cy="403860"/>
          </a:xfrm>
          <a:custGeom>
            <a:avLst/>
            <a:gdLst/>
            <a:ahLst/>
            <a:cxnLst/>
            <a:rect l="l" t="t" r="r" b="b"/>
            <a:pathLst>
              <a:path w="302260" h="403860">
                <a:moveTo>
                  <a:pt x="301751" y="0"/>
                </a:moveTo>
                <a:lnTo>
                  <a:pt x="0" y="105917"/>
                </a:lnTo>
                <a:lnTo>
                  <a:pt x="0" y="403859"/>
                </a:lnTo>
                <a:lnTo>
                  <a:pt x="301751" y="297941"/>
                </a:lnTo>
                <a:lnTo>
                  <a:pt x="301751" y="0"/>
                </a:lnTo>
              </a:path>
            </a:pathLst>
          </a:custGeom>
          <a:ln w="9143">
            <a:solidFill>
              <a:srgbClr val="B3B3B3"/>
            </a:solidFill>
          </a:ln>
        </p:spPr>
        <p:txBody>
          <a:bodyPr wrap="square" lIns="0" tIns="0" rIns="0" bIns="0" rtlCol="0"/>
          <a:lstStyle/>
          <a:p>
            <a:endParaRPr/>
          </a:p>
        </p:txBody>
      </p:sp>
      <p:sp>
        <p:nvSpPr>
          <p:cNvPr id="174" name="object 174"/>
          <p:cNvSpPr/>
          <p:nvPr/>
        </p:nvSpPr>
        <p:spPr>
          <a:xfrm>
            <a:off x="5940552" y="3406140"/>
            <a:ext cx="302260" cy="403860"/>
          </a:xfrm>
          <a:custGeom>
            <a:avLst/>
            <a:gdLst/>
            <a:ahLst/>
            <a:cxnLst/>
            <a:rect l="l" t="t" r="r" b="b"/>
            <a:pathLst>
              <a:path w="302260" h="403860">
                <a:moveTo>
                  <a:pt x="301751" y="0"/>
                </a:moveTo>
                <a:lnTo>
                  <a:pt x="0" y="105918"/>
                </a:lnTo>
                <a:lnTo>
                  <a:pt x="0" y="403860"/>
                </a:lnTo>
                <a:lnTo>
                  <a:pt x="301751" y="297942"/>
                </a:lnTo>
                <a:lnTo>
                  <a:pt x="301751" y="0"/>
                </a:lnTo>
                <a:close/>
              </a:path>
            </a:pathLst>
          </a:custGeom>
          <a:solidFill>
            <a:srgbClr val="B3B3B3">
              <a:alpha val="42352"/>
            </a:srgbClr>
          </a:solidFill>
        </p:spPr>
        <p:txBody>
          <a:bodyPr wrap="square" lIns="0" tIns="0" rIns="0" bIns="0" rtlCol="0"/>
          <a:lstStyle/>
          <a:p>
            <a:endParaRPr/>
          </a:p>
        </p:txBody>
      </p:sp>
      <p:sp>
        <p:nvSpPr>
          <p:cNvPr id="175" name="object 175"/>
          <p:cNvSpPr/>
          <p:nvPr/>
        </p:nvSpPr>
        <p:spPr>
          <a:xfrm>
            <a:off x="5940552" y="3406140"/>
            <a:ext cx="302260" cy="403860"/>
          </a:xfrm>
          <a:custGeom>
            <a:avLst/>
            <a:gdLst/>
            <a:ahLst/>
            <a:cxnLst/>
            <a:rect l="l" t="t" r="r" b="b"/>
            <a:pathLst>
              <a:path w="302260" h="403860">
                <a:moveTo>
                  <a:pt x="301751" y="0"/>
                </a:moveTo>
                <a:lnTo>
                  <a:pt x="0" y="105918"/>
                </a:lnTo>
                <a:lnTo>
                  <a:pt x="0" y="403860"/>
                </a:lnTo>
                <a:lnTo>
                  <a:pt x="301751" y="297942"/>
                </a:lnTo>
                <a:lnTo>
                  <a:pt x="301751" y="0"/>
                </a:lnTo>
              </a:path>
            </a:pathLst>
          </a:custGeom>
          <a:ln w="9144">
            <a:solidFill>
              <a:srgbClr val="B3B3B3"/>
            </a:solidFill>
          </a:ln>
        </p:spPr>
        <p:txBody>
          <a:bodyPr wrap="square" lIns="0" tIns="0" rIns="0" bIns="0" rtlCol="0"/>
          <a:lstStyle/>
          <a:p>
            <a:endParaRPr/>
          </a:p>
        </p:txBody>
      </p:sp>
      <p:sp>
        <p:nvSpPr>
          <p:cNvPr id="176" name="object 176"/>
          <p:cNvSpPr/>
          <p:nvPr/>
        </p:nvSpPr>
        <p:spPr>
          <a:xfrm>
            <a:off x="5940552" y="3703320"/>
            <a:ext cx="302260" cy="405765"/>
          </a:xfrm>
          <a:custGeom>
            <a:avLst/>
            <a:gdLst/>
            <a:ahLst/>
            <a:cxnLst/>
            <a:rect l="l" t="t" r="r" b="b"/>
            <a:pathLst>
              <a:path w="302260" h="405764">
                <a:moveTo>
                  <a:pt x="301751" y="0"/>
                </a:moveTo>
                <a:lnTo>
                  <a:pt x="0" y="105917"/>
                </a:lnTo>
                <a:lnTo>
                  <a:pt x="0" y="405383"/>
                </a:lnTo>
                <a:lnTo>
                  <a:pt x="301751" y="299465"/>
                </a:lnTo>
                <a:lnTo>
                  <a:pt x="301751" y="0"/>
                </a:lnTo>
                <a:close/>
              </a:path>
            </a:pathLst>
          </a:custGeom>
          <a:solidFill>
            <a:srgbClr val="B3B3B3">
              <a:alpha val="42352"/>
            </a:srgbClr>
          </a:solidFill>
        </p:spPr>
        <p:txBody>
          <a:bodyPr wrap="square" lIns="0" tIns="0" rIns="0" bIns="0" rtlCol="0"/>
          <a:lstStyle/>
          <a:p>
            <a:endParaRPr/>
          </a:p>
        </p:txBody>
      </p:sp>
      <p:sp>
        <p:nvSpPr>
          <p:cNvPr id="177" name="object 177"/>
          <p:cNvSpPr/>
          <p:nvPr/>
        </p:nvSpPr>
        <p:spPr>
          <a:xfrm>
            <a:off x="5940552" y="3703320"/>
            <a:ext cx="302260" cy="405765"/>
          </a:xfrm>
          <a:custGeom>
            <a:avLst/>
            <a:gdLst/>
            <a:ahLst/>
            <a:cxnLst/>
            <a:rect l="l" t="t" r="r" b="b"/>
            <a:pathLst>
              <a:path w="302260" h="405764">
                <a:moveTo>
                  <a:pt x="301751" y="0"/>
                </a:moveTo>
                <a:lnTo>
                  <a:pt x="0" y="105917"/>
                </a:lnTo>
                <a:lnTo>
                  <a:pt x="0" y="405383"/>
                </a:lnTo>
                <a:lnTo>
                  <a:pt x="301751" y="299465"/>
                </a:lnTo>
                <a:lnTo>
                  <a:pt x="301751" y="0"/>
                </a:lnTo>
              </a:path>
            </a:pathLst>
          </a:custGeom>
          <a:ln w="9144">
            <a:solidFill>
              <a:srgbClr val="B3B3B3"/>
            </a:solidFill>
          </a:ln>
        </p:spPr>
        <p:txBody>
          <a:bodyPr wrap="square" lIns="0" tIns="0" rIns="0" bIns="0" rtlCol="0"/>
          <a:lstStyle/>
          <a:p>
            <a:endParaRPr/>
          </a:p>
        </p:txBody>
      </p:sp>
      <p:sp>
        <p:nvSpPr>
          <p:cNvPr id="178" name="object 178"/>
          <p:cNvSpPr/>
          <p:nvPr/>
        </p:nvSpPr>
        <p:spPr>
          <a:xfrm>
            <a:off x="5940552" y="4002023"/>
            <a:ext cx="302260" cy="403860"/>
          </a:xfrm>
          <a:custGeom>
            <a:avLst/>
            <a:gdLst/>
            <a:ahLst/>
            <a:cxnLst/>
            <a:rect l="l" t="t" r="r" b="b"/>
            <a:pathLst>
              <a:path w="302260" h="403860">
                <a:moveTo>
                  <a:pt x="301751" y="0"/>
                </a:moveTo>
                <a:lnTo>
                  <a:pt x="0" y="105918"/>
                </a:lnTo>
                <a:lnTo>
                  <a:pt x="0" y="403859"/>
                </a:lnTo>
                <a:lnTo>
                  <a:pt x="301751" y="297942"/>
                </a:lnTo>
                <a:lnTo>
                  <a:pt x="301751" y="0"/>
                </a:lnTo>
                <a:close/>
              </a:path>
            </a:pathLst>
          </a:custGeom>
          <a:solidFill>
            <a:srgbClr val="B3B3B3">
              <a:alpha val="42352"/>
            </a:srgbClr>
          </a:solidFill>
        </p:spPr>
        <p:txBody>
          <a:bodyPr wrap="square" lIns="0" tIns="0" rIns="0" bIns="0" rtlCol="0"/>
          <a:lstStyle/>
          <a:p>
            <a:endParaRPr/>
          </a:p>
        </p:txBody>
      </p:sp>
      <p:sp>
        <p:nvSpPr>
          <p:cNvPr id="179" name="object 179"/>
          <p:cNvSpPr/>
          <p:nvPr/>
        </p:nvSpPr>
        <p:spPr>
          <a:xfrm>
            <a:off x="5940552" y="4002023"/>
            <a:ext cx="302260" cy="403860"/>
          </a:xfrm>
          <a:custGeom>
            <a:avLst/>
            <a:gdLst/>
            <a:ahLst/>
            <a:cxnLst/>
            <a:rect l="l" t="t" r="r" b="b"/>
            <a:pathLst>
              <a:path w="302260" h="403860">
                <a:moveTo>
                  <a:pt x="301751" y="0"/>
                </a:moveTo>
                <a:lnTo>
                  <a:pt x="0" y="105918"/>
                </a:lnTo>
                <a:lnTo>
                  <a:pt x="0" y="403859"/>
                </a:lnTo>
                <a:lnTo>
                  <a:pt x="301751" y="297942"/>
                </a:lnTo>
                <a:lnTo>
                  <a:pt x="301751" y="0"/>
                </a:lnTo>
              </a:path>
            </a:pathLst>
          </a:custGeom>
          <a:ln w="9143">
            <a:solidFill>
              <a:srgbClr val="B3B3B3"/>
            </a:solidFill>
          </a:ln>
        </p:spPr>
        <p:txBody>
          <a:bodyPr wrap="square" lIns="0" tIns="0" rIns="0" bIns="0" rtlCol="0"/>
          <a:lstStyle/>
          <a:p>
            <a:endParaRPr/>
          </a:p>
        </p:txBody>
      </p:sp>
      <p:sp>
        <p:nvSpPr>
          <p:cNvPr id="180" name="object 180"/>
          <p:cNvSpPr/>
          <p:nvPr/>
        </p:nvSpPr>
        <p:spPr>
          <a:xfrm>
            <a:off x="5940552" y="4299203"/>
            <a:ext cx="302260" cy="403860"/>
          </a:xfrm>
          <a:custGeom>
            <a:avLst/>
            <a:gdLst/>
            <a:ahLst/>
            <a:cxnLst/>
            <a:rect l="l" t="t" r="r" b="b"/>
            <a:pathLst>
              <a:path w="302260" h="403860">
                <a:moveTo>
                  <a:pt x="301751" y="0"/>
                </a:moveTo>
                <a:lnTo>
                  <a:pt x="0" y="105918"/>
                </a:lnTo>
                <a:lnTo>
                  <a:pt x="0" y="403860"/>
                </a:lnTo>
                <a:lnTo>
                  <a:pt x="301751" y="297942"/>
                </a:lnTo>
                <a:lnTo>
                  <a:pt x="301751" y="0"/>
                </a:lnTo>
                <a:close/>
              </a:path>
            </a:pathLst>
          </a:custGeom>
          <a:solidFill>
            <a:srgbClr val="B3B3B3">
              <a:alpha val="42352"/>
            </a:srgbClr>
          </a:solidFill>
        </p:spPr>
        <p:txBody>
          <a:bodyPr wrap="square" lIns="0" tIns="0" rIns="0" bIns="0" rtlCol="0"/>
          <a:lstStyle/>
          <a:p>
            <a:endParaRPr/>
          </a:p>
        </p:txBody>
      </p:sp>
      <p:sp>
        <p:nvSpPr>
          <p:cNvPr id="181" name="object 181"/>
          <p:cNvSpPr/>
          <p:nvPr/>
        </p:nvSpPr>
        <p:spPr>
          <a:xfrm>
            <a:off x="5940552" y="4299203"/>
            <a:ext cx="302260" cy="403860"/>
          </a:xfrm>
          <a:custGeom>
            <a:avLst/>
            <a:gdLst/>
            <a:ahLst/>
            <a:cxnLst/>
            <a:rect l="l" t="t" r="r" b="b"/>
            <a:pathLst>
              <a:path w="302260" h="403860">
                <a:moveTo>
                  <a:pt x="301751" y="0"/>
                </a:moveTo>
                <a:lnTo>
                  <a:pt x="0" y="105918"/>
                </a:lnTo>
                <a:lnTo>
                  <a:pt x="0" y="403860"/>
                </a:lnTo>
                <a:lnTo>
                  <a:pt x="301751" y="297942"/>
                </a:lnTo>
                <a:lnTo>
                  <a:pt x="301751" y="0"/>
                </a:lnTo>
              </a:path>
            </a:pathLst>
          </a:custGeom>
          <a:ln w="9143">
            <a:solidFill>
              <a:srgbClr val="B3B3B3"/>
            </a:solidFill>
          </a:ln>
        </p:spPr>
        <p:txBody>
          <a:bodyPr wrap="square" lIns="0" tIns="0" rIns="0" bIns="0" rtlCol="0"/>
          <a:lstStyle/>
          <a:p>
            <a:endParaRPr/>
          </a:p>
        </p:txBody>
      </p:sp>
      <p:sp>
        <p:nvSpPr>
          <p:cNvPr id="182" name="object 182"/>
          <p:cNvSpPr/>
          <p:nvPr/>
        </p:nvSpPr>
        <p:spPr>
          <a:xfrm>
            <a:off x="5940552" y="4596384"/>
            <a:ext cx="302260" cy="405765"/>
          </a:xfrm>
          <a:custGeom>
            <a:avLst/>
            <a:gdLst/>
            <a:ahLst/>
            <a:cxnLst/>
            <a:rect l="l" t="t" r="r" b="b"/>
            <a:pathLst>
              <a:path w="302260" h="405764">
                <a:moveTo>
                  <a:pt x="301751" y="0"/>
                </a:moveTo>
                <a:lnTo>
                  <a:pt x="0" y="105917"/>
                </a:lnTo>
                <a:lnTo>
                  <a:pt x="0" y="405383"/>
                </a:lnTo>
                <a:lnTo>
                  <a:pt x="301751" y="299465"/>
                </a:lnTo>
                <a:lnTo>
                  <a:pt x="301751" y="0"/>
                </a:lnTo>
                <a:close/>
              </a:path>
            </a:pathLst>
          </a:custGeom>
          <a:solidFill>
            <a:srgbClr val="B3B3B3">
              <a:alpha val="42352"/>
            </a:srgbClr>
          </a:solidFill>
        </p:spPr>
        <p:txBody>
          <a:bodyPr wrap="square" lIns="0" tIns="0" rIns="0" bIns="0" rtlCol="0"/>
          <a:lstStyle/>
          <a:p>
            <a:endParaRPr/>
          </a:p>
        </p:txBody>
      </p:sp>
      <p:sp>
        <p:nvSpPr>
          <p:cNvPr id="183" name="object 183"/>
          <p:cNvSpPr/>
          <p:nvPr/>
        </p:nvSpPr>
        <p:spPr>
          <a:xfrm>
            <a:off x="5940552" y="4596384"/>
            <a:ext cx="302260" cy="405765"/>
          </a:xfrm>
          <a:custGeom>
            <a:avLst/>
            <a:gdLst/>
            <a:ahLst/>
            <a:cxnLst/>
            <a:rect l="l" t="t" r="r" b="b"/>
            <a:pathLst>
              <a:path w="302260" h="405764">
                <a:moveTo>
                  <a:pt x="301751" y="0"/>
                </a:moveTo>
                <a:lnTo>
                  <a:pt x="0" y="105917"/>
                </a:lnTo>
                <a:lnTo>
                  <a:pt x="0" y="405383"/>
                </a:lnTo>
                <a:lnTo>
                  <a:pt x="301751" y="299465"/>
                </a:lnTo>
                <a:lnTo>
                  <a:pt x="301751" y="0"/>
                </a:lnTo>
              </a:path>
            </a:pathLst>
          </a:custGeom>
          <a:ln w="9144">
            <a:solidFill>
              <a:srgbClr val="B3B3B3"/>
            </a:solidFill>
          </a:ln>
        </p:spPr>
        <p:txBody>
          <a:bodyPr wrap="square" lIns="0" tIns="0" rIns="0" bIns="0" rtlCol="0"/>
          <a:lstStyle/>
          <a:p>
            <a:endParaRPr/>
          </a:p>
        </p:txBody>
      </p:sp>
      <p:sp>
        <p:nvSpPr>
          <p:cNvPr id="184" name="object 184"/>
          <p:cNvSpPr/>
          <p:nvPr/>
        </p:nvSpPr>
        <p:spPr>
          <a:xfrm>
            <a:off x="6237732" y="2709672"/>
            <a:ext cx="303530" cy="403860"/>
          </a:xfrm>
          <a:custGeom>
            <a:avLst/>
            <a:gdLst/>
            <a:ahLst/>
            <a:cxnLst/>
            <a:rect l="l" t="t" r="r" b="b"/>
            <a:pathLst>
              <a:path w="303529" h="403860">
                <a:moveTo>
                  <a:pt x="303275" y="0"/>
                </a:moveTo>
                <a:lnTo>
                  <a:pt x="0" y="106425"/>
                </a:lnTo>
                <a:lnTo>
                  <a:pt x="0" y="403859"/>
                </a:lnTo>
                <a:lnTo>
                  <a:pt x="303275" y="297433"/>
                </a:lnTo>
                <a:lnTo>
                  <a:pt x="303275" y="0"/>
                </a:lnTo>
                <a:close/>
              </a:path>
            </a:pathLst>
          </a:custGeom>
          <a:solidFill>
            <a:srgbClr val="B3B3B3">
              <a:alpha val="42352"/>
            </a:srgbClr>
          </a:solidFill>
        </p:spPr>
        <p:txBody>
          <a:bodyPr wrap="square" lIns="0" tIns="0" rIns="0" bIns="0" rtlCol="0"/>
          <a:lstStyle/>
          <a:p>
            <a:endParaRPr/>
          </a:p>
        </p:txBody>
      </p:sp>
      <p:sp>
        <p:nvSpPr>
          <p:cNvPr id="185" name="object 185"/>
          <p:cNvSpPr/>
          <p:nvPr/>
        </p:nvSpPr>
        <p:spPr>
          <a:xfrm>
            <a:off x="6237732" y="2709672"/>
            <a:ext cx="303530" cy="403860"/>
          </a:xfrm>
          <a:custGeom>
            <a:avLst/>
            <a:gdLst/>
            <a:ahLst/>
            <a:cxnLst/>
            <a:rect l="l" t="t" r="r" b="b"/>
            <a:pathLst>
              <a:path w="303529" h="403860">
                <a:moveTo>
                  <a:pt x="303275" y="0"/>
                </a:moveTo>
                <a:lnTo>
                  <a:pt x="0" y="106425"/>
                </a:lnTo>
                <a:lnTo>
                  <a:pt x="0" y="403859"/>
                </a:lnTo>
                <a:lnTo>
                  <a:pt x="303275" y="297433"/>
                </a:lnTo>
                <a:lnTo>
                  <a:pt x="303275" y="0"/>
                </a:lnTo>
              </a:path>
            </a:pathLst>
          </a:custGeom>
          <a:ln w="9144">
            <a:solidFill>
              <a:srgbClr val="B3B3B3"/>
            </a:solidFill>
          </a:ln>
        </p:spPr>
        <p:txBody>
          <a:bodyPr wrap="square" lIns="0" tIns="0" rIns="0" bIns="0" rtlCol="0"/>
          <a:lstStyle/>
          <a:p>
            <a:endParaRPr/>
          </a:p>
        </p:txBody>
      </p:sp>
      <p:sp>
        <p:nvSpPr>
          <p:cNvPr id="186" name="object 186"/>
          <p:cNvSpPr/>
          <p:nvPr/>
        </p:nvSpPr>
        <p:spPr>
          <a:xfrm>
            <a:off x="6237732" y="3006851"/>
            <a:ext cx="303530" cy="405765"/>
          </a:xfrm>
          <a:custGeom>
            <a:avLst/>
            <a:gdLst/>
            <a:ahLst/>
            <a:cxnLst/>
            <a:rect l="l" t="t" r="r" b="b"/>
            <a:pathLst>
              <a:path w="303529" h="405764">
                <a:moveTo>
                  <a:pt x="303275" y="0"/>
                </a:moveTo>
                <a:lnTo>
                  <a:pt x="0" y="106425"/>
                </a:lnTo>
                <a:lnTo>
                  <a:pt x="0" y="405384"/>
                </a:lnTo>
                <a:lnTo>
                  <a:pt x="303275" y="298958"/>
                </a:lnTo>
                <a:lnTo>
                  <a:pt x="303275" y="0"/>
                </a:lnTo>
                <a:close/>
              </a:path>
            </a:pathLst>
          </a:custGeom>
          <a:solidFill>
            <a:srgbClr val="B3B3B3">
              <a:alpha val="42352"/>
            </a:srgbClr>
          </a:solidFill>
        </p:spPr>
        <p:txBody>
          <a:bodyPr wrap="square" lIns="0" tIns="0" rIns="0" bIns="0" rtlCol="0"/>
          <a:lstStyle/>
          <a:p>
            <a:endParaRPr/>
          </a:p>
        </p:txBody>
      </p:sp>
      <p:sp>
        <p:nvSpPr>
          <p:cNvPr id="187" name="object 187"/>
          <p:cNvSpPr/>
          <p:nvPr/>
        </p:nvSpPr>
        <p:spPr>
          <a:xfrm>
            <a:off x="6237732" y="3006851"/>
            <a:ext cx="303530" cy="405765"/>
          </a:xfrm>
          <a:custGeom>
            <a:avLst/>
            <a:gdLst/>
            <a:ahLst/>
            <a:cxnLst/>
            <a:rect l="l" t="t" r="r" b="b"/>
            <a:pathLst>
              <a:path w="303529" h="405764">
                <a:moveTo>
                  <a:pt x="303275" y="0"/>
                </a:moveTo>
                <a:lnTo>
                  <a:pt x="0" y="106425"/>
                </a:lnTo>
                <a:lnTo>
                  <a:pt x="0" y="405384"/>
                </a:lnTo>
                <a:lnTo>
                  <a:pt x="303275" y="298958"/>
                </a:lnTo>
                <a:lnTo>
                  <a:pt x="303275" y="0"/>
                </a:lnTo>
              </a:path>
            </a:pathLst>
          </a:custGeom>
          <a:ln w="9144">
            <a:solidFill>
              <a:srgbClr val="B3B3B3"/>
            </a:solidFill>
          </a:ln>
        </p:spPr>
        <p:txBody>
          <a:bodyPr wrap="square" lIns="0" tIns="0" rIns="0" bIns="0" rtlCol="0"/>
          <a:lstStyle/>
          <a:p>
            <a:endParaRPr/>
          </a:p>
        </p:txBody>
      </p:sp>
      <p:sp>
        <p:nvSpPr>
          <p:cNvPr id="188" name="object 188"/>
          <p:cNvSpPr/>
          <p:nvPr/>
        </p:nvSpPr>
        <p:spPr>
          <a:xfrm>
            <a:off x="6237732" y="3305555"/>
            <a:ext cx="303530" cy="403860"/>
          </a:xfrm>
          <a:custGeom>
            <a:avLst/>
            <a:gdLst/>
            <a:ahLst/>
            <a:cxnLst/>
            <a:rect l="l" t="t" r="r" b="b"/>
            <a:pathLst>
              <a:path w="303529" h="403860">
                <a:moveTo>
                  <a:pt x="303275" y="0"/>
                </a:moveTo>
                <a:lnTo>
                  <a:pt x="0" y="106426"/>
                </a:lnTo>
                <a:lnTo>
                  <a:pt x="0" y="403860"/>
                </a:lnTo>
                <a:lnTo>
                  <a:pt x="303275" y="297434"/>
                </a:lnTo>
                <a:lnTo>
                  <a:pt x="303275" y="0"/>
                </a:lnTo>
                <a:close/>
              </a:path>
            </a:pathLst>
          </a:custGeom>
          <a:solidFill>
            <a:srgbClr val="B3B3B3">
              <a:alpha val="42352"/>
            </a:srgbClr>
          </a:solidFill>
        </p:spPr>
        <p:txBody>
          <a:bodyPr wrap="square" lIns="0" tIns="0" rIns="0" bIns="0" rtlCol="0"/>
          <a:lstStyle/>
          <a:p>
            <a:endParaRPr/>
          </a:p>
        </p:txBody>
      </p:sp>
      <p:sp>
        <p:nvSpPr>
          <p:cNvPr id="189" name="object 189"/>
          <p:cNvSpPr/>
          <p:nvPr/>
        </p:nvSpPr>
        <p:spPr>
          <a:xfrm>
            <a:off x="6237732" y="3305555"/>
            <a:ext cx="303530" cy="403860"/>
          </a:xfrm>
          <a:custGeom>
            <a:avLst/>
            <a:gdLst/>
            <a:ahLst/>
            <a:cxnLst/>
            <a:rect l="l" t="t" r="r" b="b"/>
            <a:pathLst>
              <a:path w="303529" h="403860">
                <a:moveTo>
                  <a:pt x="303275" y="0"/>
                </a:moveTo>
                <a:lnTo>
                  <a:pt x="0" y="106426"/>
                </a:lnTo>
                <a:lnTo>
                  <a:pt x="0" y="403860"/>
                </a:lnTo>
                <a:lnTo>
                  <a:pt x="303275" y="297434"/>
                </a:lnTo>
                <a:lnTo>
                  <a:pt x="303275" y="0"/>
                </a:lnTo>
              </a:path>
            </a:pathLst>
          </a:custGeom>
          <a:ln w="9144">
            <a:solidFill>
              <a:srgbClr val="B3B3B3"/>
            </a:solidFill>
          </a:ln>
        </p:spPr>
        <p:txBody>
          <a:bodyPr wrap="square" lIns="0" tIns="0" rIns="0" bIns="0" rtlCol="0"/>
          <a:lstStyle/>
          <a:p>
            <a:endParaRPr/>
          </a:p>
        </p:txBody>
      </p:sp>
      <p:sp>
        <p:nvSpPr>
          <p:cNvPr id="190" name="object 190"/>
          <p:cNvSpPr/>
          <p:nvPr/>
        </p:nvSpPr>
        <p:spPr>
          <a:xfrm>
            <a:off x="6237732" y="3602735"/>
            <a:ext cx="303530" cy="403860"/>
          </a:xfrm>
          <a:custGeom>
            <a:avLst/>
            <a:gdLst/>
            <a:ahLst/>
            <a:cxnLst/>
            <a:rect l="l" t="t" r="r" b="b"/>
            <a:pathLst>
              <a:path w="303529" h="403860">
                <a:moveTo>
                  <a:pt x="303275" y="0"/>
                </a:moveTo>
                <a:lnTo>
                  <a:pt x="0" y="106425"/>
                </a:lnTo>
                <a:lnTo>
                  <a:pt x="0" y="403859"/>
                </a:lnTo>
                <a:lnTo>
                  <a:pt x="303275" y="297433"/>
                </a:lnTo>
                <a:lnTo>
                  <a:pt x="303275" y="0"/>
                </a:lnTo>
                <a:close/>
              </a:path>
            </a:pathLst>
          </a:custGeom>
          <a:solidFill>
            <a:srgbClr val="B3B3B3">
              <a:alpha val="42352"/>
            </a:srgbClr>
          </a:solidFill>
        </p:spPr>
        <p:txBody>
          <a:bodyPr wrap="square" lIns="0" tIns="0" rIns="0" bIns="0" rtlCol="0"/>
          <a:lstStyle/>
          <a:p>
            <a:endParaRPr/>
          </a:p>
        </p:txBody>
      </p:sp>
      <p:sp>
        <p:nvSpPr>
          <p:cNvPr id="191" name="object 191"/>
          <p:cNvSpPr/>
          <p:nvPr/>
        </p:nvSpPr>
        <p:spPr>
          <a:xfrm>
            <a:off x="6237732" y="3602735"/>
            <a:ext cx="303530" cy="403860"/>
          </a:xfrm>
          <a:custGeom>
            <a:avLst/>
            <a:gdLst/>
            <a:ahLst/>
            <a:cxnLst/>
            <a:rect l="l" t="t" r="r" b="b"/>
            <a:pathLst>
              <a:path w="303529" h="403860">
                <a:moveTo>
                  <a:pt x="303275" y="0"/>
                </a:moveTo>
                <a:lnTo>
                  <a:pt x="0" y="106425"/>
                </a:lnTo>
                <a:lnTo>
                  <a:pt x="0" y="403859"/>
                </a:lnTo>
                <a:lnTo>
                  <a:pt x="303275" y="297433"/>
                </a:lnTo>
                <a:lnTo>
                  <a:pt x="303275" y="0"/>
                </a:lnTo>
              </a:path>
            </a:pathLst>
          </a:custGeom>
          <a:ln w="9144">
            <a:solidFill>
              <a:srgbClr val="B3B3B3"/>
            </a:solidFill>
          </a:ln>
        </p:spPr>
        <p:txBody>
          <a:bodyPr wrap="square" lIns="0" tIns="0" rIns="0" bIns="0" rtlCol="0"/>
          <a:lstStyle/>
          <a:p>
            <a:endParaRPr/>
          </a:p>
        </p:txBody>
      </p:sp>
      <p:sp>
        <p:nvSpPr>
          <p:cNvPr id="192" name="object 192"/>
          <p:cNvSpPr/>
          <p:nvPr/>
        </p:nvSpPr>
        <p:spPr>
          <a:xfrm>
            <a:off x="6237732" y="3901440"/>
            <a:ext cx="303530" cy="403860"/>
          </a:xfrm>
          <a:custGeom>
            <a:avLst/>
            <a:gdLst/>
            <a:ahLst/>
            <a:cxnLst/>
            <a:rect l="l" t="t" r="r" b="b"/>
            <a:pathLst>
              <a:path w="303529" h="403860">
                <a:moveTo>
                  <a:pt x="303275" y="0"/>
                </a:moveTo>
                <a:lnTo>
                  <a:pt x="0" y="106426"/>
                </a:lnTo>
                <a:lnTo>
                  <a:pt x="0" y="403860"/>
                </a:lnTo>
                <a:lnTo>
                  <a:pt x="303275" y="297434"/>
                </a:lnTo>
                <a:lnTo>
                  <a:pt x="303275" y="0"/>
                </a:lnTo>
                <a:close/>
              </a:path>
            </a:pathLst>
          </a:custGeom>
          <a:solidFill>
            <a:srgbClr val="B3B3B3">
              <a:alpha val="42352"/>
            </a:srgbClr>
          </a:solidFill>
        </p:spPr>
        <p:txBody>
          <a:bodyPr wrap="square" lIns="0" tIns="0" rIns="0" bIns="0" rtlCol="0"/>
          <a:lstStyle/>
          <a:p>
            <a:endParaRPr/>
          </a:p>
        </p:txBody>
      </p:sp>
      <p:sp>
        <p:nvSpPr>
          <p:cNvPr id="193" name="object 193"/>
          <p:cNvSpPr/>
          <p:nvPr/>
        </p:nvSpPr>
        <p:spPr>
          <a:xfrm>
            <a:off x="6237732" y="3901440"/>
            <a:ext cx="303530" cy="403860"/>
          </a:xfrm>
          <a:custGeom>
            <a:avLst/>
            <a:gdLst/>
            <a:ahLst/>
            <a:cxnLst/>
            <a:rect l="l" t="t" r="r" b="b"/>
            <a:pathLst>
              <a:path w="303529" h="403860">
                <a:moveTo>
                  <a:pt x="303275" y="0"/>
                </a:moveTo>
                <a:lnTo>
                  <a:pt x="0" y="106426"/>
                </a:lnTo>
                <a:lnTo>
                  <a:pt x="0" y="403860"/>
                </a:lnTo>
                <a:lnTo>
                  <a:pt x="303275" y="297434"/>
                </a:lnTo>
                <a:lnTo>
                  <a:pt x="303275" y="0"/>
                </a:lnTo>
              </a:path>
            </a:pathLst>
          </a:custGeom>
          <a:ln w="9144">
            <a:solidFill>
              <a:srgbClr val="B3B3B3"/>
            </a:solidFill>
          </a:ln>
        </p:spPr>
        <p:txBody>
          <a:bodyPr wrap="square" lIns="0" tIns="0" rIns="0" bIns="0" rtlCol="0"/>
          <a:lstStyle/>
          <a:p>
            <a:endParaRPr/>
          </a:p>
        </p:txBody>
      </p:sp>
      <p:sp>
        <p:nvSpPr>
          <p:cNvPr id="194" name="object 194"/>
          <p:cNvSpPr/>
          <p:nvPr/>
        </p:nvSpPr>
        <p:spPr>
          <a:xfrm>
            <a:off x="6237732" y="4198620"/>
            <a:ext cx="303530" cy="403860"/>
          </a:xfrm>
          <a:custGeom>
            <a:avLst/>
            <a:gdLst/>
            <a:ahLst/>
            <a:cxnLst/>
            <a:rect l="l" t="t" r="r" b="b"/>
            <a:pathLst>
              <a:path w="303529" h="403860">
                <a:moveTo>
                  <a:pt x="303275" y="0"/>
                </a:moveTo>
                <a:lnTo>
                  <a:pt x="0" y="106425"/>
                </a:lnTo>
                <a:lnTo>
                  <a:pt x="0" y="403859"/>
                </a:lnTo>
                <a:lnTo>
                  <a:pt x="303275" y="297433"/>
                </a:lnTo>
                <a:lnTo>
                  <a:pt x="303275" y="0"/>
                </a:lnTo>
                <a:close/>
              </a:path>
            </a:pathLst>
          </a:custGeom>
          <a:solidFill>
            <a:srgbClr val="B3B3B3">
              <a:alpha val="42352"/>
            </a:srgbClr>
          </a:solidFill>
        </p:spPr>
        <p:txBody>
          <a:bodyPr wrap="square" lIns="0" tIns="0" rIns="0" bIns="0" rtlCol="0"/>
          <a:lstStyle/>
          <a:p>
            <a:endParaRPr/>
          </a:p>
        </p:txBody>
      </p:sp>
      <p:sp>
        <p:nvSpPr>
          <p:cNvPr id="195" name="object 195"/>
          <p:cNvSpPr/>
          <p:nvPr/>
        </p:nvSpPr>
        <p:spPr>
          <a:xfrm>
            <a:off x="6237732" y="4198620"/>
            <a:ext cx="303530" cy="403860"/>
          </a:xfrm>
          <a:custGeom>
            <a:avLst/>
            <a:gdLst/>
            <a:ahLst/>
            <a:cxnLst/>
            <a:rect l="l" t="t" r="r" b="b"/>
            <a:pathLst>
              <a:path w="303529" h="403860">
                <a:moveTo>
                  <a:pt x="303275" y="0"/>
                </a:moveTo>
                <a:lnTo>
                  <a:pt x="0" y="106425"/>
                </a:lnTo>
                <a:lnTo>
                  <a:pt x="0" y="403859"/>
                </a:lnTo>
                <a:lnTo>
                  <a:pt x="303275" y="297433"/>
                </a:lnTo>
                <a:lnTo>
                  <a:pt x="303275" y="0"/>
                </a:lnTo>
              </a:path>
            </a:pathLst>
          </a:custGeom>
          <a:ln w="9144">
            <a:solidFill>
              <a:srgbClr val="B3B3B3"/>
            </a:solidFill>
          </a:ln>
        </p:spPr>
        <p:txBody>
          <a:bodyPr wrap="square" lIns="0" tIns="0" rIns="0" bIns="0" rtlCol="0"/>
          <a:lstStyle/>
          <a:p>
            <a:endParaRPr/>
          </a:p>
        </p:txBody>
      </p:sp>
      <p:sp>
        <p:nvSpPr>
          <p:cNvPr id="196" name="object 196"/>
          <p:cNvSpPr/>
          <p:nvPr/>
        </p:nvSpPr>
        <p:spPr>
          <a:xfrm>
            <a:off x="6237732" y="4495800"/>
            <a:ext cx="303530" cy="403860"/>
          </a:xfrm>
          <a:custGeom>
            <a:avLst/>
            <a:gdLst/>
            <a:ahLst/>
            <a:cxnLst/>
            <a:rect l="l" t="t" r="r" b="b"/>
            <a:pathLst>
              <a:path w="303529" h="403860">
                <a:moveTo>
                  <a:pt x="303275" y="0"/>
                </a:moveTo>
                <a:lnTo>
                  <a:pt x="0" y="106425"/>
                </a:lnTo>
                <a:lnTo>
                  <a:pt x="0" y="403859"/>
                </a:lnTo>
                <a:lnTo>
                  <a:pt x="303275" y="297434"/>
                </a:lnTo>
                <a:lnTo>
                  <a:pt x="303275" y="0"/>
                </a:lnTo>
                <a:close/>
              </a:path>
            </a:pathLst>
          </a:custGeom>
          <a:solidFill>
            <a:srgbClr val="B3B3B3">
              <a:alpha val="42352"/>
            </a:srgbClr>
          </a:solidFill>
        </p:spPr>
        <p:txBody>
          <a:bodyPr wrap="square" lIns="0" tIns="0" rIns="0" bIns="0" rtlCol="0"/>
          <a:lstStyle/>
          <a:p>
            <a:endParaRPr/>
          </a:p>
        </p:txBody>
      </p:sp>
      <p:sp>
        <p:nvSpPr>
          <p:cNvPr id="197" name="object 197"/>
          <p:cNvSpPr/>
          <p:nvPr/>
        </p:nvSpPr>
        <p:spPr>
          <a:xfrm>
            <a:off x="6237732" y="4495800"/>
            <a:ext cx="303530" cy="403860"/>
          </a:xfrm>
          <a:custGeom>
            <a:avLst/>
            <a:gdLst/>
            <a:ahLst/>
            <a:cxnLst/>
            <a:rect l="l" t="t" r="r" b="b"/>
            <a:pathLst>
              <a:path w="303529" h="403860">
                <a:moveTo>
                  <a:pt x="303275" y="0"/>
                </a:moveTo>
                <a:lnTo>
                  <a:pt x="0" y="106425"/>
                </a:lnTo>
                <a:lnTo>
                  <a:pt x="0" y="403859"/>
                </a:lnTo>
                <a:lnTo>
                  <a:pt x="303275" y="297434"/>
                </a:lnTo>
                <a:lnTo>
                  <a:pt x="303275" y="0"/>
                </a:lnTo>
              </a:path>
            </a:pathLst>
          </a:custGeom>
          <a:ln w="9144">
            <a:solidFill>
              <a:srgbClr val="B3B3B3"/>
            </a:solidFill>
          </a:ln>
        </p:spPr>
        <p:txBody>
          <a:bodyPr wrap="square" lIns="0" tIns="0" rIns="0" bIns="0" rtlCol="0"/>
          <a:lstStyle/>
          <a:p>
            <a:endParaRPr/>
          </a:p>
        </p:txBody>
      </p:sp>
      <p:sp>
        <p:nvSpPr>
          <p:cNvPr id="198" name="object 198"/>
          <p:cNvSpPr/>
          <p:nvPr/>
        </p:nvSpPr>
        <p:spPr>
          <a:xfrm>
            <a:off x="6536435" y="2609088"/>
            <a:ext cx="302260" cy="403860"/>
          </a:xfrm>
          <a:custGeom>
            <a:avLst/>
            <a:gdLst/>
            <a:ahLst/>
            <a:cxnLst/>
            <a:rect l="l" t="t" r="r" b="b"/>
            <a:pathLst>
              <a:path w="302259" h="403860">
                <a:moveTo>
                  <a:pt x="301752" y="0"/>
                </a:moveTo>
                <a:lnTo>
                  <a:pt x="0" y="105917"/>
                </a:lnTo>
                <a:lnTo>
                  <a:pt x="0" y="403860"/>
                </a:lnTo>
                <a:lnTo>
                  <a:pt x="301752" y="297941"/>
                </a:lnTo>
                <a:lnTo>
                  <a:pt x="301752" y="0"/>
                </a:lnTo>
                <a:close/>
              </a:path>
            </a:pathLst>
          </a:custGeom>
          <a:solidFill>
            <a:srgbClr val="B3B3B3">
              <a:alpha val="42352"/>
            </a:srgbClr>
          </a:solidFill>
        </p:spPr>
        <p:txBody>
          <a:bodyPr wrap="square" lIns="0" tIns="0" rIns="0" bIns="0" rtlCol="0"/>
          <a:lstStyle/>
          <a:p>
            <a:endParaRPr/>
          </a:p>
        </p:txBody>
      </p:sp>
      <p:sp>
        <p:nvSpPr>
          <p:cNvPr id="199" name="object 199"/>
          <p:cNvSpPr/>
          <p:nvPr/>
        </p:nvSpPr>
        <p:spPr>
          <a:xfrm>
            <a:off x="6536435" y="2609088"/>
            <a:ext cx="302260" cy="403860"/>
          </a:xfrm>
          <a:custGeom>
            <a:avLst/>
            <a:gdLst/>
            <a:ahLst/>
            <a:cxnLst/>
            <a:rect l="l" t="t" r="r" b="b"/>
            <a:pathLst>
              <a:path w="302259" h="403860">
                <a:moveTo>
                  <a:pt x="301752" y="0"/>
                </a:moveTo>
                <a:lnTo>
                  <a:pt x="0" y="105917"/>
                </a:lnTo>
                <a:lnTo>
                  <a:pt x="0" y="403860"/>
                </a:lnTo>
                <a:lnTo>
                  <a:pt x="301752" y="297941"/>
                </a:lnTo>
                <a:lnTo>
                  <a:pt x="301752" y="0"/>
                </a:lnTo>
                <a:close/>
              </a:path>
            </a:pathLst>
          </a:custGeom>
          <a:ln w="9144">
            <a:solidFill>
              <a:srgbClr val="B3B3B3"/>
            </a:solidFill>
          </a:ln>
        </p:spPr>
        <p:txBody>
          <a:bodyPr wrap="square" lIns="0" tIns="0" rIns="0" bIns="0" rtlCol="0"/>
          <a:lstStyle/>
          <a:p>
            <a:endParaRPr/>
          </a:p>
        </p:txBody>
      </p:sp>
      <p:sp>
        <p:nvSpPr>
          <p:cNvPr id="200" name="object 200"/>
          <p:cNvSpPr/>
          <p:nvPr/>
        </p:nvSpPr>
        <p:spPr>
          <a:xfrm>
            <a:off x="6536435" y="2906267"/>
            <a:ext cx="302260" cy="403860"/>
          </a:xfrm>
          <a:custGeom>
            <a:avLst/>
            <a:gdLst/>
            <a:ahLst/>
            <a:cxnLst/>
            <a:rect l="l" t="t" r="r" b="b"/>
            <a:pathLst>
              <a:path w="302259" h="403860">
                <a:moveTo>
                  <a:pt x="301752" y="0"/>
                </a:moveTo>
                <a:lnTo>
                  <a:pt x="0" y="105918"/>
                </a:lnTo>
                <a:lnTo>
                  <a:pt x="0" y="403860"/>
                </a:lnTo>
                <a:lnTo>
                  <a:pt x="301752" y="297942"/>
                </a:lnTo>
                <a:lnTo>
                  <a:pt x="301752" y="0"/>
                </a:lnTo>
                <a:close/>
              </a:path>
            </a:pathLst>
          </a:custGeom>
          <a:solidFill>
            <a:srgbClr val="B3B3B3">
              <a:alpha val="42352"/>
            </a:srgbClr>
          </a:solidFill>
        </p:spPr>
        <p:txBody>
          <a:bodyPr wrap="square" lIns="0" tIns="0" rIns="0" bIns="0" rtlCol="0"/>
          <a:lstStyle/>
          <a:p>
            <a:endParaRPr/>
          </a:p>
        </p:txBody>
      </p:sp>
      <p:sp>
        <p:nvSpPr>
          <p:cNvPr id="201" name="object 201"/>
          <p:cNvSpPr/>
          <p:nvPr/>
        </p:nvSpPr>
        <p:spPr>
          <a:xfrm>
            <a:off x="6536435" y="2906267"/>
            <a:ext cx="302260" cy="403860"/>
          </a:xfrm>
          <a:custGeom>
            <a:avLst/>
            <a:gdLst/>
            <a:ahLst/>
            <a:cxnLst/>
            <a:rect l="l" t="t" r="r" b="b"/>
            <a:pathLst>
              <a:path w="302259" h="403860">
                <a:moveTo>
                  <a:pt x="301752" y="0"/>
                </a:moveTo>
                <a:lnTo>
                  <a:pt x="0" y="105918"/>
                </a:lnTo>
                <a:lnTo>
                  <a:pt x="0" y="403860"/>
                </a:lnTo>
                <a:lnTo>
                  <a:pt x="301752" y="297942"/>
                </a:lnTo>
                <a:lnTo>
                  <a:pt x="301752" y="0"/>
                </a:lnTo>
                <a:close/>
              </a:path>
            </a:pathLst>
          </a:custGeom>
          <a:ln w="9144">
            <a:solidFill>
              <a:srgbClr val="B3B3B3"/>
            </a:solidFill>
          </a:ln>
        </p:spPr>
        <p:txBody>
          <a:bodyPr wrap="square" lIns="0" tIns="0" rIns="0" bIns="0" rtlCol="0"/>
          <a:lstStyle/>
          <a:p>
            <a:endParaRPr/>
          </a:p>
        </p:txBody>
      </p:sp>
      <p:sp>
        <p:nvSpPr>
          <p:cNvPr id="202" name="object 202"/>
          <p:cNvSpPr/>
          <p:nvPr/>
        </p:nvSpPr>
        <p:spPr>
          <a:xfrm>
            <a:off x="6536435" y="3204972"/>
            <a:ext cx="302260" cy="403860"/>
          </a:xfrm>
          <a:custGeom>
            <a:avLst/>
            <a:gdLst/>
            <a:ahLst/>
            <a:cxnLst/>
            <a:rect l="l" t="t" r="r" b="b"/>
            <a:pathLst>
              <a:path w="302259" h="403860">
                <a:moveTo>
                  <a:pt x="301752" y="0"/>
                </a:moveTo>
                <a:lnTo>
                  <a:pt x="0" y="105917"/>
                </a:lnTo>
                <a:lnTo>
                  <a:pt x="0" y="403859"/>
                </a:lnTo>
                <a:lnTo>
                  <a:pt x="301752" y="297941"/>
                </a:lnTo>
                <a:lnTo>
                  <a:pt x="301752" y="0"/>
                </a:lnTo>
                <a:close/>
              </a:path>
            </a:pathLst>
          </a:custGeom>
          <a:solidFill>
            <a:srgbClr val="B3B3B3">
              <a:alpha val="42352"/>
            </a:srgbClr>
          </a:solidFill>
        </p:spPr>
        <p:txBody>
          <a:bodyPr wrap="square" lIns="0" tIns="0" rIns="0" bIns="0" rtlCol="0"/>
          <a:lstStyle/>
          <a:p>
            <a:endParaRPr/>
          </a:p>
        </p:txBody>
      </p:sp>
      <p:sp>
        <p:nvSpPr>
          <p:cNvPr id="203" name="object 203"/>
          <p:cNvSpPr/>
          <p:nvPr/>
        </p:nvSpPr>
        <p:spPr>
          <a:xfrm>
            <a:off x="6536435" y="3204972"/>
            <a:ext cx="302260" cy="403860"/>
          </a:xfrm>
          <a:custGeom>
            <a:avLst/>
            <a:gdLst/>
            <a:ahLst/>
            <a:cxnLst/>
            <a:rect l="l" t="t" r="r" b="b"/>
            <a:pathLst>
              <a:path w="302259" h="403860">
                <a:moveTo>
                  <a:pt x="301752" y="0"/>
                </a:moveTo>
                <a:lnTo>
                  <a:pt x="0" y="105917"/>
                </a:lnTo>
                <a:lnTo>
                  <a:pt x="0" y="403859"/>
                </a:lnTo>
                <a:lnTo>
                  <a:pt x="301752" y="297941"/>
                </a:lnTo>
                <a:lnTo>
                  <a:pt x="301752" y="0"/>
                </a:lnTo>
                <a:close/>
              </a:path>
            </a:pathLst>
          </a:custGeom>
          <a:ln w="9143">
            <a:solidFill>
              <a:srgbClr val="B3B3B3"/>
            </a:solidFill>
          </a:ln>
        </p:spPr>
        <p:txBody>
          <a:bodyPr wrap="square" lIns="0" tIns="0" rIns="0" bIns="0" rtlCol="0"/>
          <a:lstStyle/>
          <a:p>
            <a:endParaRPr/>
          </a:p>
        </p:txBody>
      </p:sp>
      <p:sp>
        <p:nvSpPr>
          <p:cNvPr id="204" name="object 204"/>
          <p:cNvSpPr/>
          <p:nvPr/>
        </p:nvSpPr>
        <p:spPr>
          <a:xfrm>
            <a:off x="6536435" y="3502152"/>
            <a:ext cx="302260" cy="403860"/>
          </a:xfrm>
          <a:custGeom>
            <a:avLst/>
            <a:gdLst/>
            <a:ahLst/>
            <a:cxnLst/>
            <a:rect l="l" t="t" r="r" b="b"/>
            <a:pathLst>
              <a:path w="302259" h="403860">
                <a:moveTo>
                  <a:pt x="301752" y="0"/>
                </a:moveTo>
                <a:lnTo>
                  <a:pt x="0" y="105918"/>
                </a:lnTo>
                <a:lnTo>
                  <a:pt x="0" y="403860"/>
                </a:lnTo>
                <a:lnTo>
                  <a:pt x="301752" y="297942"/>
                </a:lnTo>
                <a:lnTo>
                  <a:pt x="301752" y="0"/>
                </a:lnTo>
                <a:close/>
              </a:path>
            </a:pathLst>
          </a:custGeom>
          <a:solidFill>
            <a:srgbClr val="B3B3B3">
              <a:alpha val="42352"/>
            </a:srgbClr>
          </a:solidFill>
        </p:spPr>
        <p:txBody>
          <a:bodyPr wrap="square" lIns="0" tIns="0" rIns="0" bIns="0" rtlCol="0"/>
          <a:lstStyle/>
          <a:p>
            <a:endParaRPr/>
          </a:p>
        </p:txBody>
      </p:sp>
      <p:sp>
        <p:nvSpPr>
          <p:cNvPr id="205" name="object 205"/>
          <p:cNvSpPr/>
          <p:nvPr/>
        </p:nvSpPr>
        <p:spPr>
          <a:xfrm>
            <a:off x="6536435" y="3502152"/>
            <a:ext cx="302260" cy="403860"/>
          </a:xfrm>
          <a:custGeom>
            <a:avLst/>
            <a:gdLst/>
            <a:ahLst/>
            <a:cxnLst/>
            <a:rect l="l" t="t" r="r" b="b"/>
            <a:pathLst>
              <a:path w="302259" h="403860">
                <a:moveTo>
                  <a:pt x="301752" y="0"/>
                </a:moveTo>
                <a:lnTo>
                  <a:pt x="0" y="105918"/>
                </a:lnTo>
                <a:lnTo>
                  <a:pt x="0" y="403860"/>
                </a:lnTo>
                <a:lnTo>
                  <a:pt x="301752" y="297942"/>
                </a:lnTo>
                <a:lnTo>
                  <a:pt x="301752" y="0"/>
                </a:lnTo>
                <a:close/>
              </a:path>
            </a:pathLst>
          </a:custGeom>
          <a:ln w="9144">
            <a:solidFill>
              <a:srgbClr val="B3B3B3"/>
            </a:solidFill>
          </a:ln>
        </p:spPr>
        <p:txBody>
          <a:bodyPr wrap="square" lIns="0" tIns="0" rIns="0" bIns="0" rtlCol="0"/>
          <a:lstStyle/>
          <a:p>
            <a:endParaRPr/>
          </a:p>
        </p:txBody>
      </p:sp>
      <p:sp>
        <p:nvSpPr>
          <p:cNvPr id="206" name="object 206"/>
          <p:cNvSpPr/>
          <p:nvPr/>
        </p:nvSpPr>
        <p:spPr>
          <a:xfrm>
            <a:off x="6536435" y="3799332"/>
            <a:ext cx="302260" cy="405765"/>
          </a:xfrm>
          <a:custGeom>
            <a:avLst/>
            <a:gdLst/>
            <a:ahLst/>
            <a:cxnLst/>
            <a:rect l="l" t="t" r="r" b="b"/>
            <a:pathLst>
              <a:path w="302259" h="405764">
                <a:moveTo>
                  <a:pt x="301752" y="0"/>
                </a:moveTo>
                <a:lnTo>
                  <a:pt x="0" y="105918"/>
                </a:lnTo>
                <a:lnTo>
                  <a:pt x="0" y="405384"/>
                </a:lnTo>
                <a:lnTo>
                  <a:pt x="301752" y="299466"/>
                </a:lnTo>
                <a:lnTo>
                  <a:pt x="301752" y="0"/>
                </a:lnTo>
                <a:close/>
              </a:path>
            </a:pathLst>
          </a:custGeom>
          <a:solidFill>
            <a:srgbClr val="B3B3B3">
              <a:alpha val="42352"/>
            </a:srgbClr>
          </a:solidFill>
        </p:spPr>
        <p:txBody>
          <a:bodyPr wrap="square" lIns="0" tIns="0" rIns="0" bIns="0" rtlCol="0"/>
          <a:lstStyle/>
          <a:p>
            <a:endParaRPr/>
          </a:p>
        </p:txBody>
      </p:sp>
      <p:sp>
        <p:nvSpPr>
          <p:cNvPr id="207" name="object 207"/>
          <p:cNvSpPr/>
          <p:nvPr/>
        </p:nvSpPr>
        <p:spPr>
          <a:xfrm>
            <a:off x="6536435" y="3799332"/>
            <a:ext cx="302260" cy="405765"/>
          </a:xfrm>
          <a:custGeom>
            <a:avLst/>
            <a:gdLst/>
            <a:ahLst/>
            <a:cxnLst/>
            <a:rect l="l" t="t" r="r" b="b"/>
            <a:pathLst>
              <a:path w="302259" h="405764">
                <a:moveTo>
                  <a:pt x="301752" y="0"/>
                </a:moveTo>
                <a:lnTo>
                  <a:pt x="0" y="105918"/>
                </a:lnTo>
                <a:lnTo>
                  <a:pt x="0" y="405384"/>
                </a:lnTo>
                <a:lnTo>
                  <a:pt x="301752" y="299466"/>
                </a:lnTo>
                <a:lnTo>
                  <a:pt x="301752" y="0"/>
                </a:lnTo>
                <a:close/>
              </a:path>
            </a:pathLst>
          </a:custGeom>
          <a:ln w="9144">
            <a:solidFill>
              <a:srgbClr val="B3B3B3"/>
            </a:solidFill>
          </a:ln>
        </p:spPr>
        <p:txBody>
          <a:bodyPr wrap="square" lIns="0" tIns="0" rIns="0" bIns="0" rtlCol="0"/>
          <a:lstStyle/>
          <a:p>
            <a:endParaRPr/>
          </a:p>
        </p:txBody>
      </p:sp>
      <p:sp>
        <p:nvSpPr>
          <p:cNvPr id="208" name="object 208"/>
          <p:cNvSpPr/>
          <p:nvPr/>
        </p:nvSpPr>
        <p:spPr>
          <a:xfrm>
            <a:off x="6536435" y="4098035"/>
            <a:ext cx="302260" cy="403860"/>
          </a:xfrm>
          <a:custGeom>
            <a:avLst/>
            <a:gdLst/>
            <a:ahLst/>
            <a:cxnLst/>
            <a:rect l="l" t="t" r="r" b="b"/>
            <a:pathLst>
              <a:path w="302259" h="403860">
                <a:moveTo>
                  <a:pt x="301752" y="0"/>
                </a:moveTo>
                <a:lnTo>
                  <a:pt x="0" y="105918"/>
                </a:lnTo>
                <a:lnTo>
                  <a:pt x="0" y="403859"/>
                </a:lnTo>
                <a:lnTo>
                  <a:pt x="301752" y="297941"/>
                </a:lnTo>
                <a:lnTo>
                  <a:pt x="301752" y="0"/>
                </a:lnTo>
                <a:close/>
              </a:path>
            </a:pathLst>
          </a:custGeom>
          <a:solidFill>
            <a:srgbClr val="B3B3B3">
              <a:alpha val="42352"/>
            </a:srgbClr>
          </a:solidFill>
        </p:spPr>
        <p:txBody>
          <a:bodyPr wrap="square" lIns="0" tIns="0" rIns="0" bIns="0" rtlCol="0"/>
          <a:lstStyle/>
          <a:p>
            <a:endParaRPr/>
          </a:p>
        </p:txBody>
      </p:sp>
      <p:sp>
        <p:nvSpPr>
          <p:cNvPr id="209" name="object 209"/>
          <p:cNvSpPr/>
          <p:nvPr/>
        </p:nvSpPr>
        <p:spPr>
          <a:xfrm>
            <a:off x="6536435" y="4098035"/>
            <a:ext cx="302260" cy="403860"/>
          </a:xfrm>
          <a:custGeom>
            <a:avLst/>
            <a:gdLst/>
            <a:ahLst/>
            <a:cxnLst/>
            <a:rect l="l" t="t" r="r" b="b"/>
            <a:pathLst>
              <a:path w="302259" h="403860">
                <a:moveTo>
                  <a:pt x="301752" y="0"/>
                </a:moveTo>
                <a:lnTo>
                  <a:pt x="0" y="105918"/>
                </a:lnTo>
                <a:lnTo>
                  <a:pt x="0" y="403859"/>
                </a:lnTo>
                <a:lnTo>
                  <a:pt x="301752" y="297941"/>
                </a:lnTo>
                <a:lnTo>
                  <a:pt x="301752" y="0"/>
                </a:lnTo>
                <a:close/>
              </a:path>
            </a:pathLst>
          </a:custGeom>
          <a:ln w="9143">
            <a:solidFill>
              <a:srgbClr val="B3B3B3"/>
            </a:solidFill>
          </a:ln>
        </p:spPr>
        <p:txBody>
          <a:bodyPr wrap="square" lIns="0" tIns="0" rIns="0" bIns="0" rtlCol="0"/>
          <a:lstStyle/>
          <a:p>
            <a:endParaRPr/>
          </a:p>
        </p:txBody>
      </p:sp>
      <p:sp>
        <p:nvSpPr>
          <p:cNvPr id="210" name="object 210"/>
          <p:cNvSpPr/>
          <p:nvPr/>
        </p:nvSpPr>
        <p:spPr>
          <a:xfrm>
            <a:off x="6536435" y="4395215"/>
            <a:ext cx="302260" cy="403860"/>
          </a:xfrm>
          <a:custGeom>
            <a:avLst/>
            <a:gdLst/>
            <a:ahLst/>
            <a:cxnLst/>
            <a:rect l="l" t="t" r="r" b="b"/>
            <a:pathLst>
              <a:path w="302259" h="403860">
                <a:moveTo>
                  <a:pt x="301752" y="0"/>
                </a:moveTo>
                <a:lnTo>
                  <a:pt x="0" y="105917"/>
                </a:lnTo>
                <a:lnTo>
                  <a:pt x="0" y="403859"/>
                </a:lnTo>
                <a:lnTo>
                  <a:pt x="301752" y="297941"/>
                </a:lnTo>
                <a:lnTo>
                  <a:pt x="301752" y="0"/>
                </a:lnTo>
                <a:close/>
              </a:path>
            </a:pathLst>
          </a:custGeom>
          <a:solidFill>
            <a:srgbClr val="B3B3B3">
              <a:alpha val="42352"/>
            </a:srgbClr>
          </a:solidFill>
        </p:spPr>
        <p:txBody>
          <a:bodyPr wrap="square" lIns="0" tIns="0" rIns="0" bIns="0" rtlCol="0"/>
          <a:lstStyle/>
          <a:p>
            <a:endParaRPr/>
          </a:p>
        </p:txBody>
      </p:sp>
      <p:sp>
        <p:nvSpPr>
          <p:cNvPr id="211" name="object 211"/>
          <p:cNvSpPr/>
          <p:nvPr/>
        </p:nvSpPr>
        <p:spPr>
          <a:xfrm>
            <a:off x="6536435" y="4395215"/>
            <a:ext cx="302260" cy="403860"/>
          </a:xfrm>
          <a:custGeom>
            <a:avLst/>
            <a:gdLst/>
            <a:ahLst/>
            <a:cxnLst/>
            <a:rect l="l" t="t" r="r" b="b"/>
            <a:pathLst>
              <a:path w="302259" h="403860">
                <a:moveTo>
                  <a:pt x="301752" y="0"/>
                </a:moveTo>
                <a:lnTo>
                  <a:pt x="0" y="105917"/>
                </a:lnTo>
                <a:lnTo>
                  <a:pt x="0" y="403859"/>
                </a:lnTo>
                <a:lnTo>
                  <a:pt x="301752" y="297941"/>
                </a:lnTo>
                <a:lnTo>
                  <a:pt x="301752" y="0"/>
                </a:lnTo>
                <a:close/>
              </a:path>
            </a:pathLst>
          </a:custGeom>
          <a:ln w="9143">
            <a:solidFill>
              <a:srgbClr val="B3B3B3"/>
            </a:solidFill>
          </a:ln>
        </p:spPr>
        <p:txBody>
          <a:bodyPr wrap="square" lIns="0" tIns="0" rIns="0" bIns="0" rtlCol="0"/>
          <a:lstStyle/>
          <a:p>
            <a:endParaRPr/>
          </a:p>
        </p:txBody>
      </p:sp>
      <p:sp>
        <p:nvSpPr>
          <p:cNvPr id="212" name="object 212"/>
          <p:cNvSpPr/>
          <p:nvPr/>
        </p:nvSpPr>
        <p:spPr>
          <a:xfrm>
            <a:off x="6833616" y="2508504"/>
            <a:ext cx="303530" cy="403860"/>
          </a:xfrm>
          <a:custGeom>
            <a:avLst/>
            <a:gdLst/>
            <a:ahLst/>
            <a:cxnLst/>
            <a:rect l="l" t="t" r="r" b="b"/>
            <a:pathLst>
              <a:path w="303529" h="403860">
                <a:moveTo>
                  <a:pt x="303275" y="0"/>
                </a:moveTo>
                <a:lnTo>
                  <a:pt x="0" y="106425"/>
                </a:lnTo>
                <a:lnTo>
                  <a:pt x="0" y="403860"/>
                </a:lnTo>
                <a:lnTo>
                  <a:pt x="303275" y="297434"/>
                </a:lnTo>
                <a:lnTo>
                  <a:pt x="303275" y="0"/>
                </a:lnTo>
                <a:close/>
              </a:path>
            </a:pathLst>
          </a:custGeom>
          <a:solidFill>
            <a:srgbClr val="B3B3B3">
              <a:alpha val="42352"/>
            </a:srgbClr>
          </a:solidFill>
        </p:spPr>
        <p:txBody>
          <a:bodyPr wrap="square" lIns="0" tIns="0" rIns="0" bIns="0" rtlCol="0"/>
          <a:lstStyle/>
          <a:p>
            <a:endParaRPr/>
          </a:p>
        </p:txBody>
      </p:sp>
      <p:sp>
        <p:nvSpPr>
          <p:cNvPr id="213" name="object 213"/>
          <p:cNvSpPr/>
          <p:nvPr/>
        </p:nvSpPr>
        <p:spPr>
          <a:xfrm>
            <a:off x="6833616" y="2508504"/>
            <a:ext cx="303530" cy="403860"/>
          </a:xfrm>
          <a:custGeom>
            <a:avLst/>
            <a:gdLst/>
            <a:ahLst/>
            <a:cxnLst/>
            <a:rect l="l" t="t" r="r" b="b"/>
            <a:pathLst>
              <a:path w="303529" h="403860">
                <a:moveTo>
                  <a:pt x="303275" y="0"/>
                </a:moveTo>
                <a:lnTo>
                  <a:pt x="0" y="106425"/>
                </a:lnTo>
                <a:lnTo>
                  <a:pt x="0" y="403860"/>
                </a:lnTo>
                <a:lnTo>
                  <a:pt x="303275" y="297434"/>
                </a:lnTo>
                <a:lnTo>
                  <a:pt x="303275" y="0"/>
                </a:lnTo>
                <a:close/>
              </a:path>
            </a:pathLst>
          </a:custGeom>
          <a:ln w="9144">
            <a:solidFill>
              <a:srgbClr val="B3B3B3"/>
            </a:solidFill>
          </a:ln>
        </p:spPr>
        <p:txBody>
          <a:bodyPr wrap="square" lIns="0" tIns="0" rIns="0" bIns="0" rtlCol="0"/>
          <a:lstStyle/>
          <a:p>
            <a:endParaRPr/>
          </a:p>
        </p:txBody>
      </p:sp>
      <p:sp>
        <p:nvSpPr>
          <p:cNvPr id="214" name="object 214"/>
          <p:cNvSpPr/>
          <p:nvPr/>
        </p:nvSpPr>
        <p:spPr>
          <a:xfrm>
            <a:off x="6833616" y="2805683"/>
            <a:ext cx="303530" cy="403860"/>
          </a:xfrm>
          <a:custGeom>
            <a:avLst/>
            <a:gdLst/>
            <a:ahLst/>
            <a:cxnLst/>
            <a:rect l="l" t="t" r="r" b="b"/>
            <a:pathLst>
              <a:path w="303529" h="403860">
                <a:moveTo>
                  <a:pt x="303275" y="0"/>
                </a:moveTo>
                <a:lnTo>
                  <a:pt x="0" y="106425"/>
                </a:lnTo>
                <a:lnTo>
                  <a:pt x="0" y="403859"/>
                </a:lnTo>
                <a:lnTo>
                  <a:pt x="303275" y="297433"/>
                </a:lnTo>
                <a:lnTo>
                  <a:pt x="303275" y="0"/>
                </a:lnTo>
                <a:close/>
              </a:path>
            </a:pathLst>
          </a:custGeom>
          <a:solidFill>
            <a:srgbClr val="B3B3B3">
              <a:alpha val="42352"/>
            </a:srgbClr>
          </a:solidFill>
        </p:spPr>
        <p:txBody>
          <a:bodyPr wrap="square" lIns="0" tIns="0" rIns="0" bIns="0" rtlCol="0"/>
          <a:lstStyle/>
          <a:p>
            <a:endParaRPr/>
          </a:p>
        </p:txBody>
      </p:sp>
      <p:sp>
        <p:nvSpPr>
          <p:cNvPr id="215" name="object 215"/>
          <p:cNvSpPr/>
          <p:nvPr/>
        </p:nvSpPr>
        <p:spPr>
          <a:xfrm>
            <a:off x="6833616" y="2805683"/>
            <a:ext cx="303530" cy="403860"/>
          </a:xfrm>
          <a:custGeom>
            <a:avLst/>
            <a:gdLst/>
            <a:ahLst/>
            <a:cxnLst/>
            <a:rect l="l" t="t" r="r" b="b"/>
            <a:pathLst>
              <a:path w="303529" h="403860">
                <a:moveTo>
                  <a:pt x="303275" y="0"/>
                </a:moveTo>
                <a:lnTo>
                  <a:pt x="0" y="106425"/>
                </a:lnTo>
                <a:lnTo>
                  <a:pt x="0" y="403859"/>
                </a:lnTo>
                <a:lnTo>
                  <a:pt x="303275" y="297433"/>
                </a:lnTo>
                <a:lnTo>
                  <a:pt x="303275" y="0"/>
                </a:lnTo>
                <a:close/>
              </a:path>
            </a:pathLst>
          </a:custGeom>
          <a:ln w="9144">
            <a:solidFill>
              <a:srgbClr val="B3B3B3"/>
            </a:solidFill>
          </a:ln>
        </p:spPr>
        <p:txBody>
          <a:bodyPr wrap="square" lIns="0" tIns="0" rIns="0" bIns="0" rtlCol="0"/>
          <a:lstStyle/>
          <a:p>
            <a:endParaRPr/>
          </a:p>
        </p:txBody>
      </p:sp>
      <p:sp>
        <p:nvSpPr>
          <p:cNvPr id="216" name="object 216"/>
          <p:cNvSpPr/>
          <p:nvPr/>
        </p:nvSpPr>
        <p:spPr>
          <a:xfrm>
            <a:off x="6833616" y="3102864"/>
            <a:ext cx="303530" cy="405765"/>
          </a:xfrm>
          <a:custGeom>
            <a:avLst/>
            <a:gdLst/>
            <a:ahLst/>
            <a:cxnLst/>
            <a:rect l="l" t="t" r="r" b="b"/>
            <a:pathLst>
              <a:path w="303529" h="405764">
                <a:moveTo>
                  <a:pt x="303275" y="0"/>
                </a:moveTo>
                <a:lnTo>
                  <a:pt x="0" y="106425"/>
                </a:lnTo>
                <a:lnTo>
                  <a:pt x="0" y="405384"/>
                </a:lnTo>
                <a:lnTo>
                  <a:pt x="303275" y="298958"/>
                </a:lnTo>
                <a:lnTo>
                  <a:pt x="303275" y="0"/>
                </a:lnTo>
                <a:close/>
              </a:path>
            </a:pathLst>
          </a:custGeom>
          <a:solidFill>
            <a:srgbClr val="B3B3B3">
              <a:alpha val="42352"/>
            </a:srgbClr>
          </a:solidFill>
        </p:spPr>
        <p:txBody>
          <a:bodyPr wrap="square" lIns="0" tIns="0" rIns="0" bIns="0" rtlCol="0"/>
          <a:lstStyle/>
          <a:p>
            <a:endParaRPr/>
          </a:p>
        </p:txBody>
      </p:sp>
      <p:sp>
        <p:nvSpPr>
          <p:cNvPr id="217" name="object 217"/>
          <p:cNvSpPr/>
          <p:nvPr/>
        </p:nvSpPr>
        <p:spPr>
          <a:xfrm>
            <a:off x="6833616" y="3102864"/>
            <a:ext cx="303530" cy="405765"/>
          </a:xfrm>
          <a:custGeom>
            <a:avLst/>
            <a:gdLst/>
            <a:ahLst/>
            <a:cxnLst/>
            <a:rect l="l" t="t" r="r" b="b"/>
            <a:pathLst>
              <a:path w="303529" h="405764">
                <a:moveTo>
                  <a:pt x="303275" y="0"/>
                </a:moveTo>
                <a:lnTo>
                  <a:pt x="0" y="106425"/>
                </a:lnTo>
                <a:lnTo>
                  <a:pt x="0" y="405384"/>
                </a:lnTo>
                <a:lnTo>
                  <a:pt x="303275" y="298958"/>
                </a:lnTo>
                <a:lnTo>
                  <a:pt x="303275" y="0"/>
                </a:lnTo>
                <a:close/>
              </a:path>
            </a:pathLst>
          </a:custGeom>
          <a:ln w="9144">
            <a:solidFill>
              <a:srgbClr val="B3B3B3"/>
            </a:solidFill>
          </a:ln>
        </p:spPr>
        <p:txBody>
          <a:bodyPr wrap="square" lIns="0" tIns="0" rIns="0" bIns="0" rtlCol="0"/>
          <a:lstStyle/>
          <a:p>
            <a:endParaRPr/>
          </a:p>
        </p:txBody>
      </p:sp>
      <p:sp>
        <p:nvSpPr>
          <p:cNvPr id="218" name="object 218"/>
          <p:cNvSpPr/>
          <p:nvPr/>
        </p:nvSpPr>
        <p:spPr>
          <a:xfrm>
            <a:off x="6833616" y="3401567"/>
            <a:ext cx="303530" cy="403860"/>
          </a:xfrm>
          <a:custGeom>
            <a:avLst/>
            <a:gdLst/>
            <a:ahLst/>
            <a:cxnLst/>
            <a:rect l="l" t="t" r="r" b="b"/>
            <a:pathLst>
              <a:path w="303529" h="403860">
                <a:moveTo>
                  <a:pt x="303275" y="0"/>
                </a:moveTo>
                <a:lnTo>
                  <a:pt x="0" y="106425"/>
                </a:lnTo>
                <a:lnTo>
                  <a:pt x="0" y="403859"/>
                </a:lnTo>
                <a:lnTo>
                  <a:pt x="303275" y="297433"/>
                </a:lnTo>
                <a:lnTo>
                  <a:pt x="303275" y="0"/>
                </a:lnTo>
                <a:close/>
              </a:path>
            </a:pathLst>
          </a:custGeom>
          <a:solidFill>
            <a:srgbClr val="B3B3B3">
              <a:alpha val="42352"/>
            </a:srgbClr>
          </a:solidFill>
        </p:spPr>
        <p:txBody>
          <a:bodyPr wrap="square" lIns="0" tIns="0" rIns="0" bIns="0" rtlCol="0"/>
          <a:lstStyle/>
          <a:p>
            <a:endParaRPr/>
          </a:p>
        </p:txBody>
      </p:sp>
      <p:sp>
        <p:nvSpPr>
          <p:cNvPr id="219" name="object 219"/>
          <p:cNvSpPr/>
          <p:nvPr/>
        </p:nvSpPr>
        <p:spPr>
          <a:xfrm>
            <a:off x="6833616" y="3401567"/>
            <a:ext cx="303530" cy="403860"/>
          </a:xfrm>
          <a:custGeom>
            <a:avLst/>
            <a:gdLst/>
            <a:ahLst/>
            <a:cxnLst/>
            <a:rect l="l" t="t" r="r" b="b"/>
            <a:pathLst>
              <a:path w="303529" h="403860">
                <a:moveTo>
                  <a:pt x="303275" y="0"/>
                </a:moveTo>
                <a:lnTo>
                  <a:pt x="0" y="106425"/>
                </a:lnTo>
                <a:lnTo>
                  <a:pt x="0" y="403859"/>
                </a:lnTo>
                <a:lnTo>
                  <a:pt x="303275" y="297433"/>
                </a:lnTo>
                <a:lnTo>
                  <a:pt x="303275" y="0"/>
                </a:lnTo>
                <a:close/>
              </a:path>
            </a:pathLst>
          </a:custGeom>
          <a:ln w="9144">
            <a:solidFill>
              <a:srgbClr val="B3B3B3"/>
            </a:solidFill>
          </a:ln>
        </p:spPr>
        <p:txBody>
          <a:bodyPr wrap="square" lIns="0" tIns="0" rIns="0" bIns="0" rtlCol="0"/>
          <a:lstStyle/>
          <a:p>
            <a:endParaRPr/>
          </a:p>
        </p:txBody>
      </p:sp>
      <p:sp>
        <p:nvSpPr>
          <p:cNvPr id="220" name="object 220"/>
          <p:cNvSpPr/>
          <p:nvPr/>
        </p:nvSpPr>
        <p:spPr>
          <a:xfrm>
            <a:off x="6833616" y="3698747"/>
            <a:ext cx="303530" cy="403860"/>
          </a:xfrm>
          <a:custGeom>
            <a:avLst/>
            <a:gdLst/>
            <a:ahLst/>
            <a:cxnLst/>
            <a:rect l="l" t="t" r="r" b="b"/>
            <a:pathLst>
              <a:path w="303529" h="403860">
                <a:moveTo>
                  <a:pt x="303275" y="0"/>
                </a:moveTo>
                <a:lnTo>
                  <a:pt x="0" y="106425"/>
                </a:lnTo>
                <a:lnTo>
                  <a:pt x="0" y="403859"/>
                </a:lnTo>
                <a:lnTo>
                  <a:pt x="303275" y="297433"/>
                </a:lnTo>
                <a:lnTo>
                  <a:pt x="303275" y="0"/>
                </a:lnTo>
                <a:close/>
              </a:path>
            </a:pathLst>
          </a:custGeom>
          <a:solidFill>
            <a:srgbClr val="B3B3B3">
              <a:alpha val="42352"/>
            </a:srgbClr>
          </a:solidFill>
        </p:spPr>
        <p:txBody>
          <a:bodyPr wrap="square" lIns="0" tIns="0" rIns="0" bIns="0" rtlCol="0"/>
          <a:lstStyle/>
          <a:p>
            <a:endParaRPr/>
          </a:p>
        </p:txBody>
      </p:sp>
      <p:sp>
        <p:nvSpPr>
          <p:cNvPr id="221" name="object 221"/>
          <p:cNvSpPr/>
          <p:nvPr/>
        </p:nvSpPr>
        <p:spPr>
          <a:xfrm>
            <a:off x="6833616" y="3698747"/>
            <a:ext cx="303530" cy="403860"/>
          </a:xfrm>
          <a:custGeom>
            <a:avLst/>
            <a:gdLst/>
            <a:ahLst/>
            <a:cxnLst/>
            <a:rect l="l" t="t" r="r" b="b"/>
            <a:pathLst>
              <a:path w="303529" h="403860">
                <a:moveTo>
                  <a:pt x="303275" y="0"/>
                </a:moveTo>
                <a:lnTo>
                  <a:pt x="0" y="106425"/>
                </a:lnTo>
                <a:lnTo>
                  <a:pt x="0" y="403859"/>
                </a:lnTo>
                <a:lnTo>
                  <a:pt x="303275" y="297433"/>
                </a:lnTo>
                <a:lnTo>
                  <a:pt x="303275" y="0"/>
                </a:lnTo>
                <a:close/>
              </a:path>
            </a:pathLst>
          </a:custGeom>
          <a:ln w="9144">
            <a:solidFill>
              <a:srgbClr val="B3B3B3"/>
            </a:solidFill>
          </a:ln>
        </p:spPr>
        <p:txBody>
          <a:bodyPr wrap="square" lIns="0" tIns="0" rIns="0" bIns="0" rtlCol="0"/>
          <a:lstStyle/>
          <a:p>
            <a:endParaRPr/>
          </a:p>
        </p:txBody>
      </p:sp>
      <p:sp>
        <p:nvSpPr>
          <p:cNvPr id="222" name="object 222"/>
          <p:cNvSpPr/>
          <p:nvPr/>
        </p:nvSpPr>
        <p:spPr>
          <a:xfrm>
            <a:off x="6833616" y="3995928"/>
            <a:ext cx="303530" cy="405765"/>
          </a:xfrm>
          <a:custGeom>
            <a:avLst/>
            <a:gdLst/>
            <a:ahLst/>
            <a:cxnLst/>
            <a:rect l="l" t="t" r="r" b="b"/>
            <a:pathLst>
              <a:path w="303529" h="405764">
                <a:moveTo>
                  <a:pt x="303275" y="0"/>
                </a:moveTo>
                <a:lnTo>
                  <a:pt x="0" y="106426"/>
                </a:lnTo>
                <a:lnTo>
                  <a:pt x="0" y="405384"/>
                </a:lnTo>
                <a:lnTo>
                  <a:pt x="303275" y="298958"/>
                </a:lnTo>
                <a:lnTo>
                  <a:pt x="303275" y="0"/>
                </a:lnTo>
                <a:close/>
              </a:path>
            </a:pathLst>
          </a:custGeom>
          <a:solidFill>
            <a:srgbClr val="B3B3B3">
              <a:alpha val="42352"/>
            </a:srgbClr>
          </a:solidFill>
        </p:spPr>
        <p:txBody>
          <a:bodyPr wrap="square" lIns="0" tIns="0" rIns="0" bIns="0" rtlCol="0"/>
          <a:lstStyle/>
          <a:p>
            <a:endParaRPr/>
          </a:p>
        </p:txBody>
      </p:sp>
      <p:sp>
        <p:nvSpPr>
          <p:cNvPr id="223" name="object 223"/>
          <p:cNvSpPr/>
          <p:nvPr/>
        </p:nvSpPr>
        <p:spPr>
          <a:xfrm>
            <a:off x="6833616" y="3995928"/>
            <a:ext cx="303530" cy="405765"/>
          </a:xfrm>
          <a:custGeom>
            <a:avLst/>
            <a:gdLst/>
            <a:ahLst/>
            <a:cxnLst/>
            <a:rect l="l" t="t" r="r" b="b"/>
            <a:pathLst>
              <a:path w="303529" h="405764">
                <a:moveTo>
                  <a:pt x="303275" y="0"/>
                </a:moveTo>
                <a:lnTo>
                  <a:pt x="0" y="106426"/>
                </a:lnTo>
                <a:lnTo>
                  <a:pt x="0" y="405384"/>
                </a:lnTo>
                <a:lnTo>
                  <a:pt x="303275" y="298958"/>
                </a:lnTo>
                <a:lnTo>
                  <a:pt x="303275" y="0"/>
                </a:lnTo>
                <a:close/>
              </a:path>
            </a:pathLst>
          </a:custGeom>
          <a:ln w="9144">
            <a:solidFill>
              <a:srgbClr val="B3B3B3"/>
            </a:solidFill>
          </a:ln>
        </p:spPr>
        <p:txBody>
          <a:bodyPr wrap="square" lIns="0" tIns="0" rIns="0" bIns="0" rtlCol="0"/>
          <a:lstStyle/>
          <a:p>
            <a:endParaRPr/>
          </a:p>
        </p:txBody>
      </p:sp>
      <p:sp>
        <p:nvSpPr>
          <p:cNvPr id="224" name="object 224"/>
          <p:cNvSpPr/>
          <p:nvPr/>
        </p:nvSpPr>
        <p:spPr>
          <a:xfrm>
            <a:off x="6833616" y="4294632"/>
            <a:ext cx="303530" cy="403860"/>
          </a:xfrm>
          <a:custGeom>
            <a:avLst/>
            <a:gdLst/>
            <a:ahLst/>
            <a:cxnLst/>
            <a:rect l="l" t="t" r="r" b="b"/>
            <a:pathLst>
              <a:path w="303529" h="403860">
                <a:moveTo>
                  <a:pt x="303275" y="0"/>
                </a:moveTo>
                <a:lnTo>
                  <a:pt x="0" y="106426"/>
                </a:lnTo>
                <a:lnTo>
                  <a:pt x="0" y="403860"/>
                </a:lnTo>
                <a:lnTo>
                  <a:pt x="303275" y="297434"/>
                </a:lnTo>
                <a:lnTo>
                  <a:pt x="303275" y="0"/>
                </a:lnTo>
                <a:close/>
              </a:path>
            </a:pathLst>
          </a:custGeom>
          <a:solidFill>
            <a:srgbClr val="B3B3B3">
              <a:alpha val="42352"/>
            </a:srgbClr>
          </a:solidFill>
        </p:spPr>
        <p:txBody>
          <a:bodyPr wrap="square" lIns="0" tIns="0" rIns="0" bIns="0" rtlCol="0"/>
          <a:lstStyle/>
          <a:p>
            <a:endParaRPr/>
          </a:p>
        </p:txBody>
      </p:sp>
      <p:sp>
        <p:nvSpPr>
          <p:cNvPr id="225" name="object 225"/>
          <p:cNvSpPr/>
          <p:nvPr/>
        </p:nvSpPr>
        <p:spPr>
          <a:xfrm>
            <a:off x="6833616" y="4294632"/>
            <a:ext cx="303530" cy="403860"/>
          </a:xfrm>
          <a:custGeom>
            <a:avLst/>
            <a:gdLst/>
            <a:ahLst/>
            <a:cxnLst/>
            <a:rect l="l" t="t" r="r" b="b"/>
            <a:pathLst>
              <a:path w="303529" h="403860">
                <a:moveTo>
                  <a:pt x="303275" y="0"/>
                </a:moveTo>
                <a:lnTo>
                  <a:pt x="0" y="106426"/>
                </a:lnTo>
                <a:lnTo>
                  <a:pt x="0" y="403860"/>
                </a:lnTo>
                <a:lnTo>
                  <a:pt x="303275" y="297434"/>
                </a:lnTo>
                <a:lnTo>
                  <a:pt x="303275" y="0"/>
                </a:lnTo>
                <a:close/>
              </a:path>
            </a:pathLst>
          </a:custGeom>
          <a:ln w="9144">
            <a:solidFill>
              <a:srgbClr val="B3B3B3"/>
            </a:solidFill>
          </a:ln>
        </p:spPr>
        <p:txBody>
          <a:bodyPr wrap="square" lIns="0" tIns="0" rIns="0" bIns="0" rtlCol="0"/>
          <a:lstStyle/>
          <a:p>
            <a:endParaRPr/>
          </a:p>
        </p:txBody>
      </p:sp>
      <p:sp>
        <p:nvSpPr>
          <p:cNvPr id="226" name="object 226"/>
          <p:cNvSpPr/>
          <p:nvPr/>
        </p:nvSpPr>
        <p:spPr>
          <a:xfrm>
            <a:off x="1577339" y="2859023"/>
            <a:ext cx="3470910" cy="1255395"/>
          </a:xfrm>
          <a:custGeom>
            <a:avLst/>
            <a:gdLst/>
            <a:ahLst/>
            <a:cxnLst/>
            <a:rect l="l" t="t" r="r" b="b"/>
            <a:pathLst>
              <a:path w="3470910" h="1255395">
                <a:moveTo>
                  <a:pt x="0" y="0"/>
                </a:moveTo>
                <a:lnTo>
                  <a:pt x="3470402" y="1255014"/>
                </a:lnTo>
              </a:path>
            </a:pathLst>
          </a:custGeom>
          <a:ln w="12192">
            <a:solidFill>
              <a:srgbClr val="0082E3"/>
            </a:solidFill>
          </a:ln>
        </p:spPr>
        <p:txBody>
          <a:bodyPr wrap="square" lIns="0" tIns="0" rIns="0" bIns="0" rtlCol="0"/>
          <a:lstStyle/>
          <a:p>
            <a:endParaRPr/>
          </a:p>
        </p:txBody>
      </p:sp>
      <p:sp>
        <p:nvSpPr>
          <p:cNvPr id="227" name="object 227"/>
          <p:cNvSpPr/>
          <p:nvPr/>
        </p:nvSpPr>
        <p:spPr>
          <a:xfrm>
            <a:off x="2470404" y="1656588"/>
            <a:ext cx="3470910" cy="1255395"/>
          </a:xfrm>
          <a:custGeom>
            <a:avLst/>
            <a:gdLst/>
            <a:ahLst/>
            <a:cxnLst/>
            <a:rect l="l" t="t" r="r" b="b"/>
            <a:pathLst>
              <a:path w="3470910" h="1255395">
                <a:moveTo>
                  <a:pt x="0" y="0"/>
                </a:moveTo>
                <a:lnTo>
                  <a:pt x="3470402" y="1255014"/>
                </a:lnTo>
              </a:path>
            </a:pathLst>
          </a:custGeom>
          <a:ln w="12192">
            <a:solidFill>
              <a:srgbClr val="0082E3"/>
            </a:solidFill>
          </a:ln>
        </p:spPr>
        <p:txBody>
          <a:bodyPr wrap="square" lIns="0" tIns="0" rIns="0" bIns="0" rtlCol="0"/>
          <a:lstStyle/>
          <a:p>
            <a:endParaRPr/>
          </a:p>
        </p:txBody>
      </p:sp>
      <p:sp>
        <p:nvSpPr>
          <p:cNvPr id="228" name="object 228"/>
          <p:cNvSpPr/>
          <p:nvPr/>
        </p:nvSpPr>
        <p:spPr>
          <a:xfrm>
            <a:off x="1578863" y="1656588"/>
            <a:ext cx="899160" cy="1201420"/>
          </a:xfrm>
          <a:custGeom>
            <a:avLst/>
            <a:gdLst/>
            <a:ahLst/>
            <a:cxnLst/>
            <a:rect l="l" t="t" r="r" b="b"/>
            <a:pathLst>
              <a:path w="899160" h="1201420">
                <a:moveTo>
                  <a:pt x="899160" y="0"/>
                </a:moveTo>
                <a:lnTo>
                  <a:pt x="0" y="315595"/>
                </a:lnTo>
                <a:lnTo>
                  <a:pt x="0" y="1200912"/>
                </a:lnTo>
                <a:lnTo>
                  <a:pt x="899160" y="885316"/>
                </a:lnTo>
                <a:lnTo>
                  <a:pt x="899160" y="0"/>
                </a:lnTo>
                <a:close/>
              </a:path>
            </a:pathLst>
          </a:custGeom>
          <a:solidFill>
            <a:srgbClr val="0082E3">
              <a:alpha val="26274"/>
            </a:srgbClr>
          </a:solidFill>
        </p:spPr>
        <p:txBody>
          <a:bodyPr wrap="square" lIns="0" tIns="0" rIns="0" bIns="0" rtlCol="0"/>
          <a:lstStyle/>
          <a:p>
            <a:endParaRPr/>
          </a:p>
        </p:txBody>
      </p:sp>
      <p:sp>
        <p:nvSpPr>
          <p:cNvPr id="229" name="object 229"/>
          <p:cNvSpPr/>
          <p:nvPr/>
        </p:nvSpPr>
        <p:spPr>
          <a:xfrm>
            <a:off x="1578863" y="1656588"/>
            <a:ext cx="899160" cy="1201420"/>
          </a:xfrm>
          <a:custGeom>
            <a:avLst/>
            <a:gdLst/>
            <a:ahLst/>
            <a:cxnLst/>
            <a:rect l="l" t="t" r="r" b="b"/>
            <a:pathLst>
              <a:path w="899160" h="1201420">
                <a:moveTo>
                  <a:pt x="899160" y="0"/>
                </a:moveTo>
                <a:lnTo>
                  <a:pt x="0" y="315595"/>
                </a:lnTo>
                <a:lnTo>
                  <a:pt x="0" y="1200912"/>
                </a:lnTo>
                <a:lnTo>
                  <a:pt x="899160" y="885316"/>
                </a:lnTo>
                <a:lnTo>
                  <a:pt x="899160" y="0"/>
                </a:lnTo>
              </a:path>
            </a:pathLst>
          </a:custGeom>
          <a:ln w="12192">
            <a:solidFill>
              <a:srgbClr val="0082E3"/>
            </a:solidFill>
          </a:ln>
        </p:spPr>
        <p:txBody>
          <a:bodyPr wrap="square" lIns="0" tIns="0" rIns="0" bIns="0" rtlCol="0"/>
          <a:lstStyle/>
          <a:p>
            <a:endParaRPr/>
          </a:p>
        </p:txBody>
      </p:sp>
      <p:sp>
        <p:nvSpPr>
          <p:cNvPr id="230" name="object 230"/>
          <p:cNvSpPr/>
          <p:nvPr/>
        </p:nvSpPr>
        <p:spPr>
          <a:xfrm>
            <a:off x="1875789" y="2048129"/>
            <a:ext cx="2640711" cy="1259459"/>
          </a:xfrm>
          <a:prstGeom prst="rect">
            <a:avLst/>
          </a:prstGeom>
          <a:blipFill>
            <a:blip r:embed="rId2" cstate="print"/>
            <a:stretch>
              <a:fillRect/>
            </a:stretch>
          </a:blipFill>
        </p:spPr>
        <p:txBody>
          <a:bodyPr wrap="square" lIns="0" tIns="0" rIns="0" bIns="0" rtlCol="0"/>
          <a:lstStyle/>
          <a:p>
            <a:endParaRPr/>
          </a:p>
        </p:txBody>
      </p:sp>
      <p:sp>
        <p:nvSpPr>
          <p:cNvPr id="231" name="object 231"/>
          <p:cNvSpPr/>
          <p:nvPr/>
        </p:nvSpPr>
        <p:spPr>
          <a:xfrm>
            <a:off x="3907535" y="2503932"/>
            <a:ext cx="897890" cy="1201420"/>
          </a:xfrm>
          <a:custGeom>
            <a:avLst/>
            <a:gdLst/>
            <a:ahLst/>
            <a:cxnLst/>
            <a:rect l="l" t="t" r="r" b="b"/>
            <a:pathLst>
              <a:path w="897889" h="1201420">
                <a:moveTo>
                  <a:pt x="897636" y="0"/>
                </a:moveTo>
                <a:lnTo>
                  <a:pt x="0" y="314959"/>
                </a:lnTo>
                <a:lnTo>
                  <a:pt x="0" y="1200911"/>
                </a:lnTo>
                <a:lnTo>
                  <a:pt x="897636" y="885951"/>
                </a:lnTo>
                <a:lnTo>
                  <a:pt x="897636" y="0"/>
                </a:lnTo>
                <a:close/>
              </a:path>
            </a:pathLst>
          </a:custGeom>
          <a:solidFill>
            <a:srgbClr val="0082E3">
              <a:alpha val="26274"/>
            </a:srgbClr>
          </a:solidFill>
        </p:spPr>
        <p:txBody>
          <a:bodyPr wrap="square" lIns="0" tIns="0" rIns="0" bIns="0" rtlCol="0"/>
          <a:lstStyle/>
          <a:p>
            <a:endParaRPr/>
          </a:p>
        </p:txBody>
      </p:sp>
      <p:sp>
        <p:nvSpPr>
          <p:cNvPr id="232" name="object 232"/>
          <p:cNvSpPr/>
          <p:nvPr/>
        </p:nvSpPr>
        <p:spPr>
          <a:xfrm>
            <a:off x="3907535" y="2503932"/>
            <a:ext cx="897890" cy="1201420"/>
          </a:xfrm>
          <a:custGeom>
            <a:avLst/>
            <a:gdLst/>
            <a:ahLst/>
            <a:cxnLst/>
            <a:rect l="l" t="t" r="r" b="b"/>
            <a:pathLst>
              <a:path w="897889" h="1201420">
                <a:moveTo>
                  <a:pt x="897636" y="0"/>
                </a:moveTo>
                <a:lnTo>
                  <a:pt x="0" y="314959"/>
                </a:lnTo>
                <a:lnTo>
                  <a:pt x="0" y="1200911"/>
                </a:lnTo>
                <a:lnTo>
                  <a:pt x="897636" y="885951"/>
                </a:lnTo>
                <a:lnTo>
                  <a:pt x="897636" y="0"/>
                </a:lnTo>
              </a:path>
            </a:pathLst>
          </a:custGeom>
          <a:ln w="12192">
            <a:solidFill>
              <a:srgbClr val="0082E3"/>
            </a:solidFill>
          </a:ln>
        </p:spPr>
        <p:txBody>
          <a:bodyPr wrap="square" lIns="0" tIns="0" rIns="0" bIns="0" rtlCol="0"/>
          <a:lstStyle/>
          <a:p>
            <a:endParaRPr/>
          </a:p>
        </p:txBody>
      </p:sp>
      <p:sp>
        <p:nvSpPr>
          <p:cNvPr id="233" name="object 233"/>
          <p:cNvSpPr/>
          <p:nvPr/>
        </p:nvSpPr>
        <p:spPr>
          <a:xfrm>
            <a:off x="4189729" y="2892298"/>
            <a:ext cx="1466342" cy="825753"/>
          </a:xfrm>
          <a:prstGeom prst="rect">
            <a:avLst/>
          </a:prstGeom>
          <a:blipFill>
            <a:blip r:embed="rId3" cstate="print"/>
            <a:stretch>
              <a:fillRect/>
            </a:stretch>
          </a:blipFill>
        </p:spPr>
        <p:txBody>
          <a:bodyPr wrap="square" lIns="0" tIns="0" rIns="0" bIns="0" rtlCol="0"/>
          <a:lstStyle/>
          <a:p>
            <a:endParaRPr/>
          </a:p>
        </p:txBody>
      </p:sp>
      <p:sp>
        <p:nvSpPr>
          <p:cNvPr id="234" name="object 234"/>
          <p:cNvSpPr/>
          <p:nvPr/>
        </p:nvSpPr>
        <p:spPr>
          <a:xfrm>
            <a:off x="5045964" y="2912364"/>
            <a:ext cx="899160" cy="1201420"/>
          </a:xfrm>
          <a:custGeom>
            <a:avLst/>
            <a:gdLst/>
            <a:ahLst/>
            <a:cxnLst/>
            <a:rect l="l" t="t" r="r" b="b"/>
            <a:pathLst>
              <a:path w="899160" h="1201420">
                <a:moveTo>
                  <a:pt x="899160" y="0"/>
                </a:moveTo>
                <a:lnTo>
                  <a:pt x="0" y="315594"/>
                </a:lnTo>
                <a:lnTo>
                  <a:pt x="0" y="1200912"/>
                </a:lnTo>
                <a:lnTo>
                  <a:pt x="899160" y="885317"/>
                </a:lnTo>
                <a:lnTo>
                  <a:pt x="899160" y="0"/>
                </a:lnTo>
                <a:close/>
              </a:path>
            </a:pathLst>
          </a:custGeom>
          <a:solidFill>
            <a:srgbClr val="0082E3">
              <a:alpha val="26274"/>
            </a:srgbClr>
          </a:solidFill>
        </p:spPr>
        <p:txBody>
          <a:bodyPr wrap="square" lIns="0" tIns="0" rIns="0" bIns="0" rtlCol="0"/>
          <a:lstStyle/>
          <a:p>
            <a:endParaRPr/>
          </a:p>
        </p:txBody>
      </p:sp>
      <p:sp>
        <p:nvSpPr>
          <p:cNvPr id="235" name="object 235"/>
          <p:cNvSpPr/>
          <p:nvPr/>
        </p:nvSpPr>
        <p:spPr>
          <a:xfrm>
            <a:off x="5045964" y="2912364"/>
            <a:ext cx="899160" cy="1201420"/>
          </a:xfrm>
          <a:custGeom>
            <a:avLst/>
            <a:gdLst/>
            <a:ahLst/>
            <a:cxnLst/>
            <a:rect l="l" t="t" r="r" b="b"/>
            <a:pathLst>
              <a:path w="899160" h="1201420">
                <a:moveTo>
                  <a:pt x="899160" y="0"/>
                </a:moveTo>
                <a:lnTo>
                  <a:pt x="0" y="315594"/>
                </a:lnTo>
                <a:lnTo>
                  <a:pt x="0" y="1200912"/>
                </a:lnTo>
                <a:lnTo>
                  <a:pt x="899160" y="885317"/>
                </a:lnTo>
                <a:lnTo>
                  <a:pt x="899160" y="0"/>
                </a:lnTo>
              </a:path>
            </a:pathLst>
          </a:custGeom>
          <a:ln w="12192">
            <a:solidFill>
              <a:srgbClr val="0082E3"/>
            </a:solidFill>
            <a:prstDash val="sysDash"/>
          </a:ln>
        </p:spPr>
        <p:txBody>
          <a:bodyPr wrap="square" lIns="0" tIns="0" rIns="0" bIns="0" rtlCol="0"/>
          <a:lstStyle/>
          <a:p>
            <a:endParaRPr/>
          </a:p>
        </p:txBody>
      </p:sp>
      <p:sp>
        <p:nvSpPr>
          <p:cNvPr id="236" name="object 236"/>
          <p:cNvSpPr/>
          <p:nvPr/>
        </p:nvSpPr>
        <p:spPr>
          <a:xfrm>
            <a:off x="1875282" y="2055114"/>
            <a:ext cx="302260" cy="403860"/>
          </a:xfrm>
          <a:custGeom>
            <a:avLst/>
            <a:gdLst/>
            <a:ahLst/>
            <a:cxnLst/>
            <a:rect l="l" t="t" r="r" b="b"/>
            <a:pathLst>
              <a:path w="302260" h="403860">
                <a:moveTo>
                  <a:pt x="301751" y="0"/>
                </a:moveTo>
                <a:lnTo>
                  <a:pt x="0" y="105918"/>
                </a:lnTo>
                <a:lnTo>
                  <a:pt x="0" y="403860"/>
                </a:lnTo>
                <a:lnTo>
                  <a:pt x="301751" y="297941"/>
                </a:lnTo>
                <a:lnTo>
                  <a:pt x="301751" y="0"/>
                </a:lnTo>
                <a:close/>
              </a:path>
            </a:pathLst>
          </a:custGeom>
          <a:solidFill>
            <a:srgbClr val="76B800">
              <a:alpha val="67449"/>
            </a:srgbClr>
          </a:solidFill>
        </p:spPr>
        <p:txBody>
          <a:bodyPr wrap="square" lIns="0" tIns="0" rIns="0" bIns="0" rtlCol="0"/>
          <a:lstStyle/>
          <a:p>
            <a:endParaRPr/>
          </a:p>
        </p:txBody>
      </p:sp>
      <p:sp>
        <p:nvSpPr>
          <p:cNvPr id="237" name="object 237"/>
          <p:cNvSpPr/>
          <p:nvPr/>
        </p:nvSpPr>
        <p:spPr>
          <a:xfrm>
            <a:off x="1875282" y="2055114"/>
            <a:ext cx="302260" cy="403860"/>
          </a:xfrm>
          <a:custGeom>
            <a:avLst/>
            <a:gdLst/>
            <a:ahLst/>
            <a:cxnLst/>
            <a:rect l="l" t="t" r="r" b="b"/>
            <a:pathLst>
              <a:path w="302260" h="403860">
                <a:moveTo>
                  <a:pt x="301751" y="0"/>
                </a:moveTo>
                <a:lnTo>
                  <a:pt x="0" y="105918"/>
                </a:lnTo>
                <a:lnTo>
                  <a:pt x="0" y="403860"/>
                </a:lnTo>
                <a:lnTo>
                  <a:pt x="301751" y="297941"/>
                </a:lnTo>
                <a:lnTo>
                  <a:pt x="301751" y="0"/>
                </a:lnTo>
                <a:close/>
              </a:path>
            </a:pathLst>
          </a:custGeom>
          <a:ln w="19812">
            <a:solidFill>
              <a:srgbClr val="89D500"/>
            </a:solidFill>
          </a:ln>
        </p:spPr>
        <p:txBody>
          <a:bodyPr wrap="square" lIns="0" tIns="0" rIns="0" bIns="0" rtlCol="0"/>
          <a:lstStyle/>
          <a:p>
            <a:endParaRPr/>
          </a:p>
        </p:txBody>
      </p:sp>
      <p:sp>
        <p:nvSpPr>
          <p:cNvPr id="238" name="object 238"/>
          <p:cNvSpPr txBox="1"/>
          <p:nvPr/>
        </p:nvSpPr>
        <p:spPr>
          <a:xfrm>
            <a:off x="1965705" y="1750415"/>
            <a:ext cx="120650" cy="2109470"/>
          </a:xfrm>
          <a:prstGeom prst="rect">
            <a:avLst/>
          </a:prstGeom>
        </p:spPr>
        <p:txBody>
          <a:bodyPr vert="horz" wrap="square" lIns="0" tIns="96520" rIns="0" bIns="0" rtlCol="0">
            <a:spAutoFit/>
          </a:bodyPr>
          <a:lstStyle/>
          <a:p>
            <a:pPr marL="13335">
              <a:lnSpc>
                <a:spcPct val="100000"/>
              </a:lnSpc>
              <a:spcBef>
                <a:spcPts val="760"/>
              </a:spcBef>
            </a:pPr>
            <a:r>
              <a:rPr sz="1400" dirty="0">
                <a:solidFill>
                  <a:srgbClr val="FFFFFF"/>
                </a:solidFill>
                <a:latin typeface="Trebuchet MS"/>
                <a:cs typeface="Trebuchet MS"/>
              </a:rPr>
              <a:t>0</a:t>
            </a:r>
            <a:endParaRPr sz="1400">
              <a:latin typeface="Trebuchet MS"/>
              <a:cs typeface="Trebuchet MS"/>
            </a:endParaRPr>
          </a:p>
          <a:p>
            <a:pPr marL="12700">
              <a:lnSpc>
                <a:spcPct val="100000"/>
              </a:lnSpc>
              <a:spcBef>
                <a:spcPts val="665"/>
              </a:spcBef>
            </a:pPr>
            <a:r>
              <a:rPr sz="1400" dirty="0">
                <a:solidFill>
                  <a:srgbClr val="FFFFFF"/>
                </a:solidFill>
                <a:latin typeface="Trebuchet MS"/>
                <a:cs typeface="Trebuchet MS"/>
              </a:rPr>
              <a:t>1</a:t>
            </a:r>
            <a:endParaRPr sz="1400">
              <a:latin typeface="Trebuchet MS"/>
              <a:cs typeface="Trebuchet MS"/>
            </a:endParaRPr>
          </a:p>
          <a:p>
            <a:pPr marL="13335">
              <a:lnSpc>
                <a:spcPct val="100000"/>
              </a:lnSpc>
              <a:spcBef>
                <a:spcPts val="665"/>
              </a:spcBef>
            </a:pPr>
            <a:r>
              <a:rPr sz="1400" dirty="0">
                <a:solidFill>
                  <a:srgbClr val="FFFFFF"/>
                </a:solidFill>
                <a:latin typeface="Trebuchet MS"/>
                <a:cs typeface="Trebuchet MS"/>
              </a:rPr>
              <a:t>1</a:t>
            </a:r>
            <a:endParaRPr sz="1400">
              <a:latin typeface="Trebuchet MS"/>
              <a:cs typeface="Trebuchet MS"/>
            </a:endParaRPr>
          </a:p>
          <a:p>
            <a:pPr marL="13335">
              <a:lnSpc>
                <a:spcPct val="100000"/>
              </a:lnSpc>
              <a:spcBef>
                <a:spcPts val="665"/>
              </a:spcBef>
            </a:pPr>
            <a:r>
              <a:rPr sz="1400" dirty="0">
                <a:solidFill>
                  <a:srgbClr val="FFFFFF"/>
                </a:solidFill>
                <a:latin typeface="Trebuchet MS"/>
                <a:cs typeface="Trebuchet MS"/>
              </a:rPr>
              <a:t>1</a:t>
            </a:r>
            <a:endParaRPr sz="1400">
              <a:latin typeface="Trebuchet MS"/>
              <a:cs typeface="Trebuchet MS"/>
            </a:endParaRPr>
          </a:p>
          <a:p>
            <a:pPr marL="13335">
              <a:lnSpc>
                <a:spcPct val="100000"/>
              </a:lnSpc>
              <a:spcBef>
                <a:spcPts val="665"/>
              </a:spcBef>
            </a:pPr>
            <a:r>
              <a:rPr sz="1400" dirty="0">
                <a:solidFill>
                  <a:srgbClr val="FFFFFF"/>
                </a:solidFill>
                <a:latin typeface="Trebuchet MS"/>
                <a:cs typeface="Trebuchet MS"/>
              </a:rPr>
              <a:t>0</a:t>
            </a:r>
            <a:endParaRPr sz="1400">
              <a:latin typeface="Trebuchet MS"/>
              <a:cs typeface="Trebuchet MS"/>
            </a:endParaRPr>
          </a:p>
          <a:p>
            <a:pPr marL="13335">
              <a:lnSpc>
                <a:spcPct val="100000"/>
              </a:lnSpc>
              <a:spcBef>
                <a:spcPts val="665"/>
              </a:spcBef>
            </a:pPr>
            <a:r>
              <a:rPr sz="1400" dirty="0">
                <a:solidFill>
                  <a:srgbClr val="FFFFFF"/>
                </a:solidFill>
                <a:latin typeface="Trebuchet MS"/>
                <a:cs typeface="Trebuchet MS"/>
              </a:rPr>
              <a:t>0</a:t>
            </a:r>
            <a:endParaRPr sz="1400">
              <a:latin typeface="Trebuchet MS"/>
              <a:cs typeface="Trebuchet MS"/>
            </a:endParaRPr>
          </a:p>
          <a:p>
            <a:pPr marL="13335">
              <a:lnSpc>
                <a:spcPct val="100000"/>
              </a:lnSpc>
              <a:spcBef>
                <a:spcPts val="665"/>
              </a:spcBef>
            </a:pPr>
            <a:r>
              <a:rPr sz="1400" dirty="0">
                <a:solidFill>
                  <a:srgbClr val="FFFFFF"/>
                </a:solidFill>
                <a:latin typeface="Trebuchet MS"/>
                <a:cs typeface="Trebuchet MS"/>
              </a:rPr>
              <a:t>0</a:t>
            </a:r>
            <a:endParaRPr sz="1400">
              <a:latin typeface="Trebuchet MS"/>
              <a:cs typeface="Trebuchet MS"/>
            </a:endParaRPr>
          </a:p>
        </p:txBody>
      </p:sp>
      <p:sp>
        <p:nvSpPr>
          <p:cNvPr id="239" name="object 239"/>
          <p:cNvSpPr/>
          <p:nvPr/>
        </p:nvSpPr>
        <p:spPr>
          <a:xfrm>
            <a:off x="4207002" y="2902457"/>
            <a:ext cx="302260" cy="405765"/>
          </a:xfrm>
          <a:custGeom>
            <a:avLst/>
            <a:gdLst/>
            <a:ahLst/>
            <a:cxnLst/>
            <a:rect l="l" t="t" r="r" b="b"/>
            <a:pathLst>
              <a:path w="302260" h="405764">
                <a:moveTo>
                  <a:pt x="301751" y="0"/>
                </a:moveTo>
                <a:lnTo>
                  <a:pt x="0" y="105917"/>
                </a:lnTo>
                <a:lnTo>
                  <a:pt x="0" y="405383"/>
                </a:lnTo>
                <a:lnTo>
                  <a:pt x="301751" y="299465"/>
                </a:lnTo>
                <a:lnTo>
                  <a:pt x="301751" y="0"/>
                </a:lnTo>
                <a:close/>
              </a:path>
            </a:pathLst>
          </a:custGeom>
          <a:solidFill>
            <a:srgbClr val="76B800">
              <a:alpha val="67449"/>
            </a:srgbClr>
          </a:solidFill>
        </p:spPr>
        <p:txBody>
          <a:bodyPr wrap="square" lIns="0" tIns="0" rIns="0" bIns="0" rtlCol="0"/>
          <a:lstStyle/>
          <a:p>
            <a:endParaRPr/>
          </a:p>
        </p:txBody>
      </p:sp>
      <p:sp>
        <p:nvSpPr>
          <p:cNvPr id="240" name="object 240"/>
          <p:cNvSpPr/>
          <p:nvPr/>
        </p:nvSpPr>
        <p:spPr>
          <a:xfrm>
            <a:off x="4207002" y="2902457"/>
            <a:ext cx="302260" cy="405765"/>
          </a:xfrm>
          <a:custGeom>
            <a:avLst/>
            <a:gdLst/>
            <a:ahLst/>
            <a:cxnLst/>
            <a:rect l="l" t="t" r="r" b="b"/>
            <a:pathLst>
              <a:path w="302260" h="405764">
                <a:moveTo>
                  <a:pt x="301751" y="0"/>
                </a:moveTo>
                <a:lnTo>
                  <a:pt x="0" y="105917"/>
                </a:lnTo>
                <a:lnTo>
                  <a:pt x="0" y="405383"/>
                </a:lnTo>
                <a:lnTo>
                  <a:pt x="301751" y="299465"/>
                </a:lnTo>
                <a:lnTo>
                  <a:pt x="301751" y="0"/>
                </a:lnTo>
              </a:path>
            </a:pathLst>
          </a:custGeom>
          <a:ln w="19812">
            <a:solidFill>
              <a:srgbClr val="89D500"/>
            </a:solidFill>
          </a:ln>
        </p:spPr>
        <p:txBody>
          <a:bodyPr wrap="square" lIns="0" tIns="0" rIns="0" bIns="0" rtlCol="0"/>
          <a:lstStyle/>
          <a:p>
            <a:endParaRPr/>
          </a:p>
        </p:txBody>
      </p:sp>
      <p:sp>
        <p:nvSpPr>
          <p:cNvPr id="241" name="object 241"/>
          <p:cNvSpPr txBox="1"/>
          <p:nvPr/>
        </p:nvSpPr>
        <p:spPr>
          <a:xfrm>
            <a:off x="4297426" y="2599410"/>
            <a:ext cx="120014" cy="918210"/>
          </a:xfrm>
          <a:prstGeom prst="rect">
            <a:avLst/>
          </a:prstGeom>
        </p:spPr>
        <p:txBody>
          <a:bodyPr vert="horz" wrap="square" lIns="0" tIns="96520" rIns="0" bIns="0" rtlCol="0">
            <a:spAutoFit/>
          </a:bodyPr>
          <a:lstStyle/>
          <a:p>
            <a:pPr marL="12700">
              <a:lnSpc>
                <a:spcPct val="100000"/>
              </a:lnSpc>
              <a:spcBef>
                <a:spcPts val="760"/>
              </a:spcBef>
            </a:pPr>
            <a:r>
              <a:rPr sz="1400" dirty="0">
                <a:solidFill>
                  <a:srgbClr val="FFFFFF"/>
                </a:solidFill>
                <a:latin typeface="Trebuchet MS"/>
                <a:cs typeface="Trebuchet MS"/>
              </a:rPr>
              <a:t>0</a:t>
            </a:r>
            <a:endParaRPr sz="1400">
              <a:latin typeface="Trebuchet MS"/>
              <a:cs typeface="Trebuchet MS"/>
            </a:endParaRPr>
          </a:p>
          <a:p>
            <a:pPr marL="13335">
              <a:lnSpc>
                <a:spcPct val="100000"/>
              </a:lnSpc>
              <a:spcBef>
                <a:spcPts val="660"/>
              </a:spcBef>
            </a:pPr>
            <a:r>
              <a:rPr sz="1400" dirty="0">
                <a:solidFill>
                  <a:srgbClr val="FFFFFF"/>
                </a:solidFill>
                <a:latin typeface="Trebuchet MS"/>
                <a:cs typeface="Trebuchet MS"/>
              </a:rPr>
              <a:t>0</a:t>
            </a:r>
            <a:endParaRPr sz="1400">
              <a:latin typeface="Trebuchet MS"/>
              <a:cs typeface="Trebuchet MS"/>
            </a:endParaRPr>
          </a:p>
          <a:p>
            <a:pPr marL="12700">
              <a:lnSpc>
                <a:spcPct val="100000"/>
              </a:lnSpc>
              <a:spcBef>
                <a:spcPts val="670"/>
              </a:spcBef>
            </a:pPr>
            <a:r>
              <a:rPr sz="1400" dirty="0">
                <a:solidFill>
                  <a:srgbClr val="FFFFFF"/>
                </a:solidFill>
                <a:latin typeface="Trebuchet MS"/>
                <a:cs typeface="Trebuchet MS"/>
              </a:rPr>
              <a:t>0</a:t>
            </a:r>
            <a:endParaRPr sz="1400">
              <a:latin typeface="Trebuchet MS"/>
              <a:cs typeface="Trebuchet MS"/>
            </a:endParaRPr>
          </a:p>
        </p:txBody>
      </p:sp>
      <p:sp>
        <p:nvSpPr>
          <p:cNvPr id="242" name="object 242"/>
          <p:cNvSpPr/>
          <p:nvPr/>
        </p:nvSpPr>
        <p:spPr>
          <a:xfrm>
            <a:off x="5345429" y="3310890"/>
            <a:ext cx="302260" cy="403860"/>
          </a:xfrm>
          <a:custGeom>
            <a:avLst/>
            <a:gdLst/>
            <a:ahLst/>
            <a:cxnLst/>
            <a:rect l="l" t="t" r="r" b="b"/>
            <a:pathLst>
              <a:path w="302260" h="403860">
                <a:moveTo>
                  <a:pt x="301752" y="0"/>
                </a:moveTo>
                <a:lnTo>
                  <a:pt x="0" y="105918"/>
                </a:lnTo>
                <a:lnTo>
                  <a:pt x="0" y="403860"/>
                </a:lnTo>
                <a:lnTo>
                  <a:pt x="301752" y="297942"/>
                </a:lnTo>
                <a:lnTo>
                  <a:pt x="301752" y="0"/>
                </a:lnTo>
                <a:close/>
              </a:path>
            </a:pathLst>
          </a:custGeom>
          <a:solidFill>
            <a:srgbClr val="76B800">
              <a:alpha val="67449"/>
            </a:srgbClr>
          </a:solidFill>
        </p:spPr>
        <p:txBody>
          <a:bodyPr wrap="square" lIns="0" tIns="0" rIns="0" bIns="0" rtlCol="0"/>
          <a:lstStyle/>
          <a:p>
            <a:endParaRPr/>
          </a:p>
        </p:txBody>
      </p:sp>
      <p:sp>
        <p:nvSpPr>
          <p:cNvPr id="243" name="object 243"/>
          <p:cNvSpPr/>
          <p:nvPr/>
        </p:nvSpPr>
        <p:spPr>
          <a:xfrm>
            <a:off x="5345429" y="3310890"/>
            <a:ext cx="302260" cy="403860"/>
          </a:xfrm>
          <a:custGeom>
            <a:avLst/>
            <a:gdLst/>
            <a:ahLst/>
            <a:cxnLst/>
            <a:rect l="l" t="t" r="r" b="b"/>
            <a:pathLst>
              <a:path w="302260" h="403860">
                <a:moveTo>
                  <a:pt x="301752" y="0"/>
                </a:moveTo>
                <a:lnTo>
                  <a:pt x="0" y="105918"/>
                </a:lnTo>
                <a:lnTo>
                  <a:pt x="0" y="403860"/>
                </a:lnTo>
                <a:lnTo>
                  <a:pt x="301752" y="297942"/>
                </a:lnTo>
                <a:lnTo>
                  <a:pt x="301752" y="0"/>
                </a:lnTo>
                <a:close/>
              </a:path>
            </a:pathLst>
          </a:custGeom>
          <a:ln w="19812">
            <a:solidFill>
              <a:srgbClr val="89D500"/>
            </a:solidFill>
          </a:ln>
        </p:spPr>
        <p:txBody>
          <a:bodyPr wrap="square" lIns="0" tIns="0" rIns="0" bIns="0" rtlCol="0"/>
          <a:lstStyle/>
          <a:p>
            <a:endParaRPr/>
          </a:p>
        </p:txBody>
      </p:sp>
      <p:sp>
        <p:nvSpPr>
          <p:cNvPr id="244" name="object 244"/>
          <p:cNvSpPr txBox="1"/>
          <p:nvPr/>
        </p:nvSpPr>
        <p:spPr>
          <a:xfrm>
            <a:off x="5404865" y="3387090"/>
            <a:ext cx="18478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Trebuchet MS"/>
                <a:cs typeface="Trebuchet MS"/>
              </a:rPr>
              <a:t>-8</a:t>
            </a:r>
            <a:endParaRPr sz="1400">
              <a:latin typeface="Trebuchet MS"/>
              <a:cs typeface="Trebuchet MS"/>
            </a:endParaRPr>
          </a:p>
        </p:txBody>
      </p:sp>
      <p:sp>
        <p:nvSpPr>
          <p:cNvPr id="245" name="object 245"/>
          <p:cNvSpPr/>
          <p:nvPr/>
        </p:nvSpPr>
        <p:spPr>
          <a:xfrm>
            <a:off x="5041391" y="2503932"/>
            <a:ext cx="2095500" cy="2813685"/>
          </a:xfrm>
          <a:custGeom>
            <a:avLst/>
            <a:gdLst/>
            <a:ahLst/>
            <a:cxnLst/>
            <a:rect l="l" t="t" r="r" b="b"/>
            <a:pathLst>
              <a:path w="2095500" h="2813685">
                <a:moveTo>
                  <a:pt x="2095500" y="0"/>
                </a:moveTo>
                <a:lnTo>
                  <a:pt x="0" y="735329"/>
                </a:lnTo>
                <a:lnTo>
                  <a:pt x="0" y="2813304"/>
                </a:lnTo>
                <a:lnTo>
                  <a:pt x="2095500" y="2077973"/>
                </a:lnTo>
                <a:lnTo>
                  <a:pt x="2095500" y="0"/>
                </a:lnTo>
                <a:close/>
              </a:path>
            </a:pathLst>
          </a:custGeom>
          <a:ln w="12192">
            <a:solidFill>
              <a:srgbClr val="0082E3"/>
            </a:solidFill>
            <a:prstDash val="sysDash"/>
          </a:ln>
        </p:spPr>
        <p:txBody>
          <a:bodyPr wrap="square" lIns="0" tIns="0" rIns="0" bIns="0" rtlCol="0"/>
          <a:lstStyle/>
          <a:p>
            <a:endParaRPr/>
          </a:p>
        </p:txBody>
      </p:sp>
      <p:sp>
        <p:nvSpPr>
          <p:cNvPr id="246" name="object 246"/>
          <p:cNvSpPr/>
          <p:nvPr/>
        </p:nvSpPr>
        <p:spPr>
          <a:xfrm>
            <a:off x="1872995" y="2161032"/>
            <a:ext cx="3470910" cy="1255395"/>
          </a:xfrm>
          <a:custGeom>
            <a:avLst/>
            <a:gdLst/>
            <a:ahLst/>
            <a:cxnLst/>
            <a:rect l="l" t="t" r="r" b="b"/>
            <a:pathLst>
              <a:path w="3470910" h="1255395">
                <a:moveTo>
                  <a:pt x="0" y="0"/>
                </a:moveTo>
                <a:lnTo>
                  <a:pt x="3470402" y="1255013"/>
                </a:lnTo>
              </a:path>
            </a:pathLst>
          </a:custGeom>
          <a:ln w="9144">
            <a:solidFill>
              <a:srgbClr val="76B800"/>
            </a:solidFill>
          </a:ln>
        </p:spPr>
        <p:txBody>
          <a:bodyPr wrap="square" lIns="0" tIns="0" rIns="0" bIns="0" rtlCol="0"/>
          <a:lstStyle/>
          <a:p>
            <a:endParaRPr/>
          </a:p>
        </p:txBody>
      </p:sp>
      <p:sp>
        <p:nvSpPr>
          <p:cNvPr id="247" name="object 247"/>
          <p:cNvSpPr txBox="1"/>
          <p:nvPr/>
        </p:nvSpPr>
        <p:spPr>
          <a:xfrm>
            <a:off x="430479" y="2956306"/>
            <a:ext cx="558800" cy="452755"/>
          </a:xfrm>
          <a:prstGeom prst="rect">
            <a:avLst/>
          </a:prstGeom>
        </p:spPr>
        <p:txBody>
          <a:bodyPr vert="horz" wrap="square" lIns="0" tIns="12700" rIns="0" bIns="0" rtlCol="0">
            <a:spAutoFit/>
          </a:bodyPr>
          <a:lstStyle/>
          <a:p>
            <a:pPr marL="12700" marR="5080">
              <a:lnSpc>
                <a:spcPct val="100000"/>
              </a:lnSpc>
              <a:spcBef>
                <a:spcPts val="100"/>
              </a:spcBef>
            </a:pPr>
            <a:r>
              <a:rPr sz="1400" dirty="0">
                <a:latin typeface="Trebuchet MS"/>
                <a:cs typeface="Trebuchet MS"/>
              </a:rPr>
              <a:t>Sou</a:t>
            </a:r>
            <a:r>
              <a:rPr sz="1400" spc="-10" dirty="0">
                <a:latin typeface="Trebuchet MS"/>
                <a:cs typeface="Trebuchet MS"/>
              </a:rPr>
              <a:t>r</a:t>
            </a:r>
            <a:r>
              <a:rPr sz="1400" spc="-5" dirty="0">
                <a:latin typeface="Trebuchet MS"/>
                <a:cs typeface="Trebuchet MS"/>
              </a:rPr>
              <a:t>ce  Pixel</a:t>
            </a:r>
            <a:endParaRPr sz="1400">
              <a:latin typeface="Trebuchet MS"/>
              <a:cs typeface="Trebuchet MS"/>
            </a:endParaRPr>
          </a:p>
        </p:txBody>
      </p:sp>
      <p:sp>
        <p:nvSpPr>
          <p:cNvPr id="248" name="object 248"/>
          <p:cNvSpPr txBox="1"/>
          <p:nvPr/>
        </p:nvSpPr>
        <p:spPr>
          <a:xfrm>
            <a:off x="2778379" y="3818382"/>
            <a:ext cx="972819" cy="880110"/>
          </a:xfrm>
          <a:prstGeom prst="rect">
            <a:avLst/>
          </a:prstGeom>
        </p:spPr>
        <p:txBody>
          <a:bodyPr vert="horz" wrap="square" lIns="0" tIns="12700" rIns="0" bIns="0" rtlCol="0">
            <a:spAutoFit/>
          </a:bodyPr>
          <a:lstStyle/>
          <a:p>
            <a:pPr marL="12700" marR="5080">
              <a:lnSpc>
                <a:spcPct val="100000"/>
              </a:lnSpc>
              <a:spcBef>
                <a:spcPts val="100"/>
              </a:spcBef>
            </a:pPr>
            <a:r>
              <a:rPr sz="1400" spc="-5" dirty="0">
                <a:latin typeface="Trebuchet MS"/>
                <a:cs typeface="Trebuchet MS"/>
              </a:rPr>
              <a:t>Convo</a:t>
            </a:r>
            <a:r>
              <a:rPr sz="1400" spc="5" dirty="0">
                <a:latin typeface="Trebuchet MS"/>
                <a:cs typeface="Trebuchet MS"/>
              </a:rPr>
              <a:t>l</a:t>
            </a:r>
            <a:r>
              <a:rPr sz="1400" spc="-5" dirty="0">
                <a:latin typeface="Trebuchet MS"/>
                <a:cs typeface="Trebuchet MS"/>
              </a:rPr>
              <a:t>ut</a:t>
            </a:r>
            <a:r>
              <a:rPr sz="1400" spc="-10" dirty="0">
                <a:latin typeface="Trebuchet MS"/>
                <a:cs typeface="Trebuchet MS"/>
              </a:rPr>
              <a:t>i</a:t>
            </a:r>
            <a:r>
              <a:rPr sz="1400" dirty="0">
                <a:latin typeface="Trebuchet MS"/>
                <a:cs typeface="Trebuchet MS"/>
              </a:rPr>
              <a:t>on  </a:t>
            </a:r>
            <a:r>
              <a:rPr sz="1400" spc="-5" dirty="0">
                <a:latin typeface="Trebuchet MS"/>
                <a:cs typeface="Trebuchet MS"/>
              </a:rPr>
              <a:t>kernel  (a.k.a.  filter)</a:t>
            </a:r>
            <a:endParaRPr sz="1400">
              <a:latin typeface="Trebuchet MS"/>
              <a:cs typeface="Trebuchet MS"/>
            </a:endParaRPr>
          </a:p>
        </p:txBody>
      </p:sp>
      <p:sp>
        <p:nvSpPr>
          <p:cNvPr id="249" name="object 249"/>
          <p:cNvSpPr txBox="1"/>
          <p:nvPr/>
        </p:nvSpPr>
        <p:spPr>
          <a:xfrm>
            <a:off x="3795776" y="4204208"/>
            <a:ext cx="984250" cy="879475"/>
          </a:xfrm>
          <a:prstGeom prst="rect">
            <a:avLst/>
          </a:prstGeom>
        </p:spPr>
        <p:txBody>
          <a:bodyPr vert="horz" wrap="square" lIns="0" tIns="12700" rIns="0" bIns="0" rtlCol="0">
            <a:spAutoFit/>
          </a:bodyPr>
          <a:lstStyle/>
          <a:p>
            <a:pPr marL="12700" marR="5080">
              <a:lnSpc>
                <a:spcPct val="100000"/>
              </a:lnSpc>
              <a:spcBef>
                <a:spcPts val="100"/>
              </a:spcBef>
            </a:pPr>
            <a:r>
              <a:rPr sz="1400" dirty="0">
                <a:latin typeface="Trebuchet MS"/>
                <a:cs typeface="Trebuchet MS"/>
              </a:rPr>
              <a:t>New </a:t>
            </a:r>
            <a:r>
              <a:rPr sz="1400" spc="-5" dirty="0">
                <a:latin typeface="Trebuchet MS"/>
                <a:cs typeface="Trebuchet MS"/>
              </a:rPr>
              <a:t>pixel  value  (des</a:t>
            </a:r>
            <a:r>
              <a:rPr sz="1400" spc="-10" dirty="0">
                <a:latin typeface="Trebuchet MS"/>
                <a:cs typeface="Trebuchet MS"/>
              </a:rPr>
              <a:t>t</a:t>
            </a:r>
            <a:r>
              <a:rPr sz="1400" spc="-5" dirty="0">
                <a:latin typeface="Trebuchet MS"/>
                <a:cs typeface="Trebuchet MS"/>
              </a:rPr>
              <a:t>in</a:t>
            </a:r>
            <a:r>
              <a:rPr sz="1400" spc="-10" dirty="0">
                <a:latin typeface="Trebuchet MS"/>
                <a:cs typeface="Trebuchet MS"/>
              </a:rPr>
              <a:t>a</a:t>
            </a:r>
            <a:r>
              <a:rPr sz="1400" spc="-5" dirty="0">
                <a:latin typeface="Trebuchet MS"/>
                <a:cs typeface="Trebuchet MS"/>
              </a:rPr>
              <a:t>t</a:t>
            </a:r>
            <a:r>
              <a:rPr sz="1400" spc="-10" dirty="0">
                <a:latin typeface="Trebuchet MS"/>
                <a:cs typeface="Trebuchet MS"/>
              </a:rPr>
              <a:t>i</a:t>
            </a:r>
            <a:r>
              <a:rPr sz="1400" dirty="0">
                <a:latin typeface="Trebuchet MS"/>
                <a:cs typeface="Trebuchet MS"/>
              </a:rPr>
              <a:t>on  </a:t>
            </a:r>
            <a:r>
              <a:rPr sz="1400" spc="-5" dirty="0">
                <a:latin typeface="Trebuchet MS"/>
                <a:cs typeface="Trebuchet MS"/>
              </a:rPr>
              <a:t>pixel)</a:t>
            </a:r>
            <a:endParaRPr sz="1400">
              <a:latin typeface="Trebuchet MS"/>
              <a:cs typeface="Trebuchet MS"/>
            </a:endParaRPr>
          </a:p>
        </p:txBody>
      </p:sp>
      <p:sp>
        <p:nvSpPr>
          <p:cNvPr id="250" name="object 250"/>
          <p:cNvSpPr/>
          <p:nvPr/>
        </p:nvSpPr>
        <p:spPr>
          <a:xfrm>
            <a:off x="1184147" y="2311907"/>
            <a:ext cx="690245" cy="594360"/>
          </a:xfrm>
          <a:custGeom>
            <a:avLst/>
            <a:gdLst/>
            <a:ahLst/>
            <a:cxnLst/>
            <a:rect l="l" t="t" r="r" b="b"/>
            <a:pathLst>
              <a:path w="690244" h="594360">
                <a:moveTo>
                  <a:pt x="0" y="593851"/>
                </a:moveTo>
                <a:lnTo>
                  <a:pt x="690245" y="0"/>
                </a:lnTo>
              </a:path>
            </a:pathLst>
          </a:custGeom>
          <a:ln w="15240">
            <a:solidFill>
              <a:srgbClr val="76B800"/>
            </a:solidFill>
          </a:ln>
        </p:spPr>
        <p:txBody>
          <a:bodyPr wrap="square" lIns="0" tIns="0" rIns="0" bIns="0" rtlCol="0"/>
          <a:lstStyle/>
          <a:p>
            <a:endParaRPr/>
          </a:p>
        </p:txBody>
      </p:sp>
      <p:sp>
        <p:nvSpPr>
          <p:cNvPr id="251" name="object 251"/>
          <p:cNvSpPr/>
          <p:nvPr/>
        </p:nvSpPr>
        <p:spPr>
          <a:xfrm>
            <a:off x="419100" y="2868167"/>
            <a:ext cx="765175" cy="76200"/>
          </a:xfrm>
          <a:custGeom>
            <a:avLst/>
            <a:gdLst/>
            <a:ahLst/>
            <a:cxnLst/>
            <a:rect l="l" t="t" r="r" b="b"/>
            <a:pathLst>
              <a:path w="765175" h="76200">
                <a:moveTo>
                  <a:pt x="38100" y="0"/>
                </a:moveTo>
                <a:lnTo>
                  <a:pt x="23268" y="2988"/>
                </a:lnTo>
                <a:lnTo>
                  <a:pt x="11158" y="11144"/>
                </a:lnTo>
                <a:lnTo>
                  <a:pt x="2993" y="23252"/>
                </a:lnTo>
                <a:lnTo>
                  <a:pt x="0" y="38100"/>
                </a:lnTo>
                <a:lnTo>
                  <a:pt x="2993" y="52947"/>
                </a:lnTo>
                <a:lnTo>
                  <a:pt x="11158" y="65055"/>
                </a:lnTo>
                <a:lnTo>
                  <a:pt x="23268" y="73211"/>
                </a:lnTo>
                <a:lnTo>
                  <a:pt x="38100" y="76200"/>
                </a:lnTo>
                <a:lnTo>
                  <a:pt x="52931" y="73211"/>
                </a:lnTo>
                <a:lnTo>
                  <a:pt x="65041" y="65055"/>
                </a:lnTo>
                <a:lnTo>
                  <a:pt x="73206" y="52947"/>
                </a:lnTo>
                <a:lnTo>
                  <a:pt x="74663" y="45720"/>
                </a:lnTo>
                <a:lnTo>
                  <a:pt x="38100" y="45720"/>
                </a:lnTo>
                <a:lnTo>
                  <a:pt x="38100" y="30480"/>
                </a:lnTo>
                <a:lnTo>
                  <a:pt x="74663" y="30480"/>
                </a:lnTo>
                <a:lnTo>
                  <a:pt x="73206" y="23252"/>
                </a:lnTo>
                <a:lnTo>
                  <a:pt x="65041" y="11144"/>
                </a:lnTo>
                <a:lnTo>
                  <a:pt x="52931" y="2988"/>
                </a:lnTo>
                <a:lnTo>
                  <a:pt x="38100" y="0"/>
                </a:lnTo>
                <a:close/>
              </a:path>
              <a:path w="765175" h="76200">
                <a:moveTo>
                  <a:pt x="74663" y="30480"/>
                </a:moveTo>
                <a:lnTo>
                  <a:pt x="38100" y="30480"/>
                </a:lnTo>
                <a:lnTo>
                  <a:pt x="38100" y="45720"/>
                </a:lnTo>
                <a:lnTo>
                  <a:pt x="74663" y="45720"/>
                </a:lnTo>
                <a:lnTo>
                  <a:pt x="76200" y="38100"/>
                </a:lnTo>
                <a:lnTo>
                  <a:pt x="74663" y="30480"/>
                </a:lnTo>
                <a:close/>
              </a:path>
              <a:path w="765175" h="76200">
                <a:moveTo>
                  <a:pt x="764806" y="30480"/>
                </a:moveTo>
                <a:lnTo>
                  <a:pt x="74663" y="30480"/>
                </a:lnTo>
                <a:lnTo>
                  <a:pt x="76200" y="38100"/>
                </a:lnTo>
                <a:lnTo>
                  <a:pt x="74663" y="45720"/>
                </a:lnTo>
                <a:lnTo>
                  <a:pt x="764806" y="45720"/>
                </a:lnTo>
                <a:lnTo>
                  <a:pt x="764806" y="30480"/>
                </a:lnTo>
                <a:close/>
              </a:path>
            </a:pathLst>
          </a:custGeom>
          <a:solidFill>
            <a:srgbClr val="76B800"/>
          </a:solidFill>
        </p:spPr>
        <p:txBody>
          <a:bodyPr wrap="square" lIns="0" tIns="0" rIns="0" bIns="0" rtlCol="0"/>
          <a:lstStyle/>
          <a:p>
            <a:endParaRPr/>
          </a:p>
        </p:txBody>
      </p:sp>
      <p:sp>
        <p:nvSpPr>
          <p:cNvPr id="252" name="object 252"/>
          <p:cNvSpPr/>
          <p:nvPr/>
        </p:nvSpPr>
        <p:spPr>
          <a:xfrm>
            <a:off x="3518915" y="3156204"/>
            <a:ext cx="690245" cy="594360"/>
          </a:xfrm>
          <a:custGeom>
            <a:avLst/>
            <a:gdLst/>
            <a:ahLst/>
            <a:cxnLst/>
            <a:rect l="l" t="t" r="r" b="b"/>
            <a:pathLst>
              <a:path w="690245" h="594360">
                <a:moveTo>
                  <a:pt x="0" y="593851"/>
                </a:moveTo>
                <a:lnTo>
                  <a:pt x="690245" y="0"/>
                </a:lnTo>
              </a:path>
            </a:pathLst>
          </a:custGeom>
          <a:ln w="15240">
            <a:solidFill>
              <a:srgbClr val="76B800"/>
            </a:solidFill>
          </a:ln>
        </p:spPr>
        <p:txBody>
          <a:bodyPr wrap="square" lIns="0" tIns="0" rIns="0" bIns="0" rtlCol="0"/>
          <a:lstStyle/>
          <a:p>
            <a:endParaRPr/>
          </a:p>
        </p:txBody>
      </p:sp>
      <p:sp>
        <p:nvSpPr>
          <p:cNvPr id="253" name="object 253"/>
          <p:cNvSpPr/>
          <p:nvPr/>
        </p:nvSpPr>
        <p:spPr>
          <a:xfrm>
            <a:off x="2755392" y="3712464"/>
            <a:ext cx="765175" cy="76200"/>
          </a:xfrm>
          <a:custGeom>
            <a:avLst/>
            <a:gdLst/>
            <a:ahLst/>
            <a:cxnLst/>
            <a:rect l="l" t="t" r="r" b="b"/>
            <a:pathLst>
              <a:path w="765175"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4666" y="45719"/>
                </a:lnTo>
                <a:lnTo>
                  <a:pt x="38100" y="45719"/>
                </a:lnTo>
                <a:lnTo>
                  <a:pt x="38100" y="30480"/>
                </a:lnTo>
                <a:lnTo>
                  <a:pt x="74666" y="30480"/>
                </a:lnTo>
                <a:lnTo>
                  <a:pt x="73211" y="23252"/>
                </a:lnTo>
                <a:lnTo>
                  <a:pt x="65055" y="11144"/>
                </a:lnTo>
                <a:lnTo>
                  <a:pt x="52947" y="2988"/>
                </a:lnTo>
                <a:lnTo>
                  <a:pt x="38100" y="0"/>
                </a:lnTo>
                <a:close/>
              </a:path>
              <a:path w="765175" h="76200">
                <a:moveTo>
                  <a:pt x="74666" y="30480"/>
                </a:moveTo>
                <a:lnTo>
                  <a:pt x="38100" y="30480"/>
                </a:lnTo>
                <a:lnTo>
                  <a:pt x="38100" y="45719"/>
                </a:lnTo>
                <a:lnTo>
                  <a:pt x="74666" y="45719"/>
                </a:lnTo>
                <a:lnTo>
                  <a:pt x="76200" y="38100"/>
                </a:lnTo>
                <a:lnTo>
                  <a:pt x="74666" y="30480"/>
                </a:lnTo>
                <a:close/>
              </a:path>
              <a:path w="765175" h="76200">
                <a:moveTo>
                  <a:pt x="764794" y="30480"/>
                </a:moveTo>
                <a:lnTo>
                  <a:pt x="74666" y="30480"/>
                </a:lnTo>
                <a:lnTo>
                  <a:pt x="76200" y="38100"/>
                </a:lnTo>
                <a:lnTo>
                  <a:pt x="74666" y="45719"/>
                </a:lnTo>
                <a:lnTo>
                  <a:pt x="764794" y="45719"/>
                </a:lnTo>
                <a:lnTo>
                  <a:pt x="764794" y="30480"/>
                </a:lnTo>
                <a:close/>
              </a:path>
            </a:pathLst>
          </a:custGeom>
          <a:solidFill>
            <a:srgbClr val="76B800"/>
          </a:solidFill>
        </p:spPr>
        <p:txBody>
          <a:bodyPr wrap="square" lIns="0" tIns="0" rIns="0" bIns="0" rtlCol="0"/>
          <a:lstStyle/>
          <a:p>
            <a:endParaRPr/>
          </a:p>
        </p:txBody>
      </p:sp>
      <p:sp>
        <p:nvSpPr>
          <p:cNvPr id="254" name="object 254"/>
          <p:cNvSpPr/>
          <p:nvPr/>
        </p:nvSpPr>
        <p:spPr>
          <a:xfrm>
            <a:off x="4648200" y="3550920"/>
            <a:ext cx="690245" cy="594360"/>
          </a:xfrm>
          <a:custGeom>
            <a:avLst/>
            <a:gdLst/>
            <a:ahLst/>
            <a:cxnLst/>
            <a:rect l="l" t="t" r="r" b="b"/>
            <a:pathLst>
              <a:path w="690245" h="594360">
                <a:moveTo>
                  <a:pt x="0" y="593851"/>
                </a:moveTo>
                <a:lnTo>
                  <a:pt x="690245" y="0"/>
                </a:lnTo>
              </a:path>
            </a:pathLst>
          </a:custGeom>
          <a:ln w="15239">
            <a:solidFill>
              <a:srgbClr val="76B800"/>
            </a:solidFill>
          </a:ln>
        </p:spPr>
        <p:txBody>
          <a:bodyPr wrap="square" lIns="0" tIns="0" rIns="0" bIns="0" rtlCol="0"/>
          <a:lstStyle/>
          <a:p>
            <a:endParaRPr/>
          </a:p>
        </p:txBody>
      </p:sp>
      <p:sp>
        <p:nvSpPr>
          <p:cNvPr id="255" name="object 255"/>
          <p:cNvSpPr/>
          <p:nvPr/>
        </p:nvSpPr>
        <p:spPr>
          <a:xfrm>
            <a:off x="3782567" y="4107179"/>
            <a:ext cx="866140" cy="76200"/>
          </a:xfrm>
          <a:custGeom>
            <a:avLst/>
            <a:gdLst/>
            <a:ahLst/>
            <a:cxnLst/>
            <a:rect l="l" t="t" r="r" b="b"/>
            <a:pathLst>
              <a:path w="866139"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4666" y="45720"/>
                </a:lnTo>
                <a:lnTo>
                  <a:pt x="38100" y="45720"/>
                </a:lnTo>
                <a:lnTo>
                  <a:pt x="38100" y="30480"/>
                </a:lnTo>
                <a:lnTo>
                  <a:pt x="74666" y="30480"/>
                </a:lnTo>
                <a:lnTo>
                  <a:pt x="73211" y="23252"/>
                </a:lnTo>
                <a:lnTo>
                  <a:pt x="65055" y="11144"/>
                </a:lnTo>
                <a:lnTo>
                  <a:pt x="52947" y="2988"/>
                </a:lnTo>
                <a:lnTo>
                  <a:pt x="38100" y="0"/>
                </a:lnTo>
                <a:close/>
              </a:path>
              <a:path w="866139" h="76200">
                <a:moveTo>
                  <a:pt x="74666" y="30480"/>
                </a:moveTo>
                <a:lnTo>
                  <a:pt x="38100" y="30480"/>
                </a:lnTo>
                <a:lnTo>
                  <a:pt x="38100" y="45720"/>
                </a:lnTo>
                <a:lnTo>
                  <a:pt x="74666" y="45720"/>
                </a:lnTo>
                <a:lnTo>
                  <a:pt x="76200" y="38100"/>
                </a:lnTo>
                <a:lnTo>
                  <a:pt x="74666" y="30480"/>
                </a:lnTo>
                <a:close/>
              </a:path>
              <a:path w="866139" h="76200">
                <a:moveTo>
                  <a:pt x="866013" y="30480"/>
                </a:moveTo>
                <a:lnTo>
                  <a:pt x="74666" y="30480"/>
                </a:lnTo>
                <a:lnTo>
                  <a:pt x="76200" y="38100"/>
                </a:lnTo>
                <a:lnTo>
                  <a:pt x="74666" y="45720"/>
                </a:lnTo>
                <a:lnTo>
                  <a:pt x="866013" y="45720"/>
                </a:lnTo>
                <a:lnTo>
                  <a:pt x="866013" y="30480"/>
                </a:lnTo>
                <a:close/>
              </a:path>
            </a:pathLst>
          </a:custGeom>
          <a:solidFill>
            <a:srgbClr val="76B800"/>
          </a:solidFill>
        </p:spPr>
        <p:txBody>
          <a:bodyPr wrap="square" lIns="0" tIns="0" rIns="0" bIns="0" rtlCol="0"/>
          <a:lstStyle/>
          <a:p>
            <a:endParaRPr/>
          </a:p>
        </p:txBody>
      </p:sp>
      <p:sp>
        <p:nvSpPr>
          <p:cNvPr id="256" name="object 256"/>
          <p:cNvSpPr txBox="1"/>
          <p:nvPr/>
        </p:nvSpPr>
        <p:spPr>
          <a:xfrm>
            <a:off x="7812405" y="1276045"/>
            <a:ext cx="2458085" cy="1120820"/>
          </a:xfrm>
          <a:prstGeom prst="rect">
            <a:avLst/>
          </a:prstGeom>
        </p:spPr>
        <p:txBody>
          <a:bodyPr vert="horz" wrap="square" lIns="0" tIns="12700" rIns="0" bIns="0" rtlCol="0">
            <a:spAutoFit/>
          </a:bodyPr>
          <a:lstStyle/>
          <a:p>
            <a:pPr marL="299085" marR="5080" indent="-286385">
              <a:lnSpc>
                <a:spcPct val="100000"/>
              </a:lnSpc>
              <a:spcBef>
                <a:spcPts val="100"/>
              </a:spcBef>
              <a:buFont typeface="Arial"/>
              <a:buChar char="•"/>
              <a:tabLst>
                <a:tab pos="299085" algn="l"/>
                <a:tab pos="299720" algn="l"/>
              </a:tabLst>
            </a:pPr>
            <a:r>
              <a:rPr sz="2400" spc="-5" dirty="0" smtClean="0">
                <a:latin typeface="Trebuchet MS"/>
                <a:cs typeface="Trebuchet MS"/>
              </a:rPr>
              <a:t>Kernel</a:t>
            </a:r>
            <a:r>
              <a:rPr lang="ko-KR" altLang="en-US" sz="2400" spc="-5" dirty="0" smtClean="0">
                <a:latin typeface="Trebuchet MS"/>
                <a:cs typeface="Trebuchet MS"/>
              </a:rPr>
              <a:t>을 통해 영상특성을 계산해서 전달</a:t>
            </a:r>
            <a:endParaRPr sz="2400" dirty="0">
              <a:latin typeface="Trebuchet MS"/>
              <a:cs typeface="Trebuchet MS"/>
            </a:endParaRPr>
          </a:p>
        </p:txBody>
      </p:sp>
      <p:sp>
        <p:nvSpPr>
          <p:cNvPr id="257" name="object 257"/>
          <p:cNvSpPr txBox="1"/>
          <p:nvPr/>
        </p:nvSpPr>
        <p:spPr>
          <a:xfrm>
            <a:off x="7812405" y="2739339"/>
            <a:ext cx="2522855" cy="1490152"/>
          </a:xfrm>
          <a:prstGeom prst="rect">
            <a:avLst/>
          </a:prstGeom>
        </p:spPr>
        <p:txBody>
          <a:bodyPr vert="horz" wrap="square" lIns="0" tIns="12700" rIns="0" bIns="0" rtlCol="0">
            <a:spAutoFit/>
          </a:bodyPr>
          <a:lstStyle/>
          <a:p>
            <a:pPr marL="299085" marR="5080" indent="-286385">
              <a:spcBef>
                <a:spcPts val="100"/>
              </a:spcBef>
              <a:buFont typeface="Arial"/>
              <a:buChar char="•"/>
              <a:tabLst>
                <a:tab pos="299085" algn="l"/>
                <a:tab pos="299720" algn="l"/>
              </a:tabLst>
            </a:pPr>
            <a:r>
              <a:rPr lang="en-US" altLang="ko-KR" sz="2400" spc="-5" dirty="0">
                <a:latin typeface="Trebuchet MS"/>
                <a:cs typeface="Trebuchet MS"/>
              </a:rPr>
              <a:t>Kernel </a:t>
            </a:r>
            <a:r>
              <a:rPr lang="ko-KR" altLang="en-US" sz="2400" dirty="0" smtClean="0">
                <a:latin typeface="Trebuchet MS"/>
                <a:cs typeface="Trebuchet MS"/>
              </a:rPr>
              <a:t>이 작으면 더 작은 영역의 특성을 추출</a:t>
            </a:r>
            <a:endParaRPr sz="2400" dirty="0">
              <a:latin typeface="Trebuchet MS"/>
              <a:cs typeface="Trebuchet MS"/>
            </a:endParaRPr>
          </a:p>
        </p:txBody>
      </p:sp>
    </p:spTree>
    <p:extLst>
      <p:ext uri="{BB962C8B-B14F-4D97-AF65-F5344CB8AC3E}">
        <p14:creationId xmlns:p14="http://schemas.microsoft.com/office/powerpoint/2010/main" val="1434055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POOLING</a:t>
            </a:r>
          </a:p>
        </p:txBody>
      </p:sp>
      <p:sp>
        <p:nvSpPr>
          <p:cNvPr id="11" name="텍스트 개체 틀 10"/>
          <p:cNvSpPr>
            <a:spLocks noGrp="1"/>
          </p:cNvSpPr>
          <p:nvPr>
            <p:ph type="body" idx="1"/>
          </p:nvPr>
        </p:nvSpPr>
        <p:spPr/>
        <p:txBody>
          <a:bodyPr/>
          <a:lstStyle/>
          <a:p>
            <a:endParaRPr lang="ko-KR" altLang="en-US" dirty="0"/>
          </a:p>
        </p:txBody>
      </p:sp>
      <p:sp>
        <p:nvSpPr>
          <p:cNvPr id="12" name="텍스트 개체 틀 11"/>
          <p:cNvSpPr>
            <a:spLocks noGrp="1"/>
          </p:cNvSpPr>
          <p:nvPr>
            <p:ph type="body" idx="2"/>
          </p:nvPr>
        </p:nvSpPr>
        <p:spPr/>
        <p:txBody>
          <a:bodyPr/>
          <a:lstStyle/>
          <a:p>
            <a:endParaRPr lang="ko-KR" altLang="en-US"/>
          </a:p>
        </p:txBody>
      </p:sp>
      <p:sp>
        <p:nvSpPr>
          <p:cNvPr id="10" name="object 10"/>
          <p:cNvSpPr txBox="1">
            <a:spLocks noGrp="1"/>
          </p:cNvSpPr>
          <p:nvPr>
            <p:ph type="sldNum" sz="quarter" idx="4294967295"/>
          </p:nvPr>
        </p:nvSpPr>
        <p:spPr>
          <a:xfrm>
            <a:off x="10809288" y="5846763"/>
            <a:ext cx="163512" cy="152400"/>
          </a:xfrm>
          <a:prstGeom prst="rect">
            <a:avLst/>
          </a:prstGeom>
        </p:spPr>
        <p:txBody>
          <a:bodyPr vert="horz" wrap="square" lIns="0" tIns="6350" rIns="0" bIns="0" rtlCol="0">
            <a:spAutoFit/>
          </a:bodyPr>
          <a:lstStyle/>
          <a:p>
            <a:pPr marL="25400">
              <a:lnSpc>
                <a:spcPct val="100000"/>
              </a:lnSpc>
              <a:spcBef>
                <a:spcPts val="50"/>
              </a:spcBef>
            </a:pPr>
            <a:fld id="{81D60167-4931-47E6-BA6A-407CBD079E47}" type="slidenum">
              <a:rPr dirty="0"/>
              <a:t>11</a:t>
            </a:fld>
            <a:endParaRPr dirty="0"/>
          </a:p>
        </p:txBody>
      </p:sp>
      <p:sp>
        <p:nvSpPr>
          <p:cNvPr id="3" name="object 3"/>
          <p:cNvSpPr txBox="1"/>
          <p:nvPr/>
        </p:nvSpPr>
        <p:spPr>
          <a:xfrm>
            <a:off x="7414641" y="1276045"/>
            <a:ext cx="2933065" cy="4344779"/>
          </a:xfrm>
          <a:prstGeom prst="rect">
            <a:avLst/>
          </a:prstGeom>
        </p:spPr>
        <p:txBody>
          <a:bodyPr vert="horz" wrap="square" lIns="0" tIns="12700" rIns="0" bIns="0" rtlCol="0">
            <a:spAutoFit/>
          </a:bodyPr>
          <a:lstStyle/>
          <a:p>
            <a:pPr marL="299085" indent="-286385">
              <a:lnSpc>
                <a:spcPct val="100000"/>
              </a:lnSpc>
              <a:spcBef>
                <a:spcPts val="100"/>
              </a:spcBef>
              <a:buFont typeface="Arial"/>
              <a:buChar char="•"/>
              <a:tabLst>
                <a:tab pos="299085" algn="l"/>
                <a:tab pos="299720" algn="l"/>
              </a:tabLst>
            </a:pPr>
            <a:r>
              <a:rPr sz="2400" spc="-5" dirty="0">
                <a:latin typeface="Trebuchet MS"/>
                <a:cs typeface="Trebuchet MS"/>
              </a:rPr>
              <a:t>Sliding</a:t>
            </a:r>
            <a:r>
              <a:rPr sz="2400" dirty="0">
                <a:latin typeface="Trebuchet MS"/>
                <a:cs typeface="Trebuchet MS"/>
              </a:rPr>
              <a:t> </a:t>
            </a:r>
            <a:r>
              <a:rPr sz="2400" spc="-5" dirty="0">
                <a:latin typeface="Trebuchet MS"/>
                <a:cs typeface="Trebuchet MS"/>
              </a:rPr>
              <a:t>window</a:t>
            </a:r>
            <a:endParaRPr sz="2400" dirty="0">
              <a:latin typeface="Trebuchet MS"/>
              <a:cs typeface="Trebuchet MS"/>
            </a:endParaRPr>
          </a:p>
          <a:p>
            <a:pPr marL="652780" marR="5080" lvl="1" indent="-285115">
              <a:lnSpc>
                <a:spcPct val="100000"/>
              </a:lnSpc>
              <a:spcBef>
                <a:spcPts val="20"/>
              </a:spcBef>
              <a:buFont typeface="Arial"/>
              <a:buChar char="•"/>
              <a:tabLst>
                <a:tab pos="652780" algn="l"/>
                <a:tab pos="653415" algn="l"/>
              </a:tabLst>
            </a:pPr>
            <a:r>
              <a:rPr sz="2000" spc="-5" dirty="0">
                <a:latin typeface="Trebuchet MS"/>
                <a:cs typeface="Trebuchet MS"/>
              </a:rPr>
              <a:t>(2 </a:t>
            </a:r>
            <a:r>
              <a:rPr sz="2000" dirty="0">
                <a:latin typeface="Trebuchet MS"/>
                <a:cs typeface="Trebuchet MS"/>
              </a:rPr>
              <a:t>X 2 </a:t>
            </a:r>
            <a:r>
              <a:rPr sz="2000" spc="-5" dirty="0">
                <a:latin typeface="Trebuchet MS"/>
                <a:cs typeface="Trebuchet MS"/>
              </a:rPr>
              <a:t>with </a:t>
            </a:r>
            <a:r>
              <a:rPr sz="2000" dirty="0">
                <a:latin typeface="Trebuchet MS"/>
                <a:cs typeface="Trebuchet MS"/>
              </a:rPr>
              <a:t>stride</a:t>
            </a:r>
            <a:r>
              <a:rPr sz="2000" spc="-120" dirty="0">
                <a:latin typeface="Trebuchet MS"/>
                <a:cs typeface="Trebuchet MS"/>
              </a:rPr>
              <a:t> </a:t>
            </a:r>
            <a:r>
              <a:rPr sz="2000" dirty="0">
                <a:latin typeface="Trebuchet MS"/>
                <a:cs typeface="Trebuchet MS"/>
              </a:rPr>
              <a:t>of  2 </a:t>
            </a:r>
            <a:r>
              <a:rPr sz="2000" spc="-5" dirty="0">
                <a:latin typeface="Trebuchet MS"/>
                <a:cs typeface="Trebuchet MS"/>
              </a:rPr>
              <a:t>in this</a:t>
            </a:r>
            <a:r>
              <a:rPr sz="2000" spc="-55" dirty="0">
                <a:latin typeface="Trebuchet MS"/>
                <a:cs typeface="Trebuchet MS"/>
              </a:rPr>
              <a:t> </a:t>
            </a:r>
            <a:r>
              <a:rPr sz="2000" spc="-5" dirty="0">
                <a:latin typeface="Trebuchet MS"/>
                <a:cs typeface="Trebuchet MS"/>
              </a:rPr>
              <a:t>example)</a:t>
            </a:r>
            <a:endParaRPr sz="2000" dirty="0">
              <a:latin typeface="Trebuchet MS"/>
              <a:cs typeface="Trebuchet MS"/>
            </a:endParaRPr>
          </a:p>
          <a:p>
            <a:pPr lvl="1">
              <a:lnSpc>
                <a:spcPct val="100000"/>
              </a:lnSpc>
              <a:spcBef>
                <a:spcPts val="45"/>
              </a:spcBef>
              <a:buFont typeface="Arial"/>
              <a:buChar char="•"/>
            </a:pPr>
            <a:endParaRPr sz="2450" dirty="0">
              <a:latin typeface="Times New Roman"/>
              <a:cs typeface="Times New Roman"/>
            </a:endParaRPr>
          </a:p>
          <a:p>
            <a:pPr marL="299085" marR="567055" indent="-286385">
              <a:lnSpc>
                <a:spcPct val="100000"/>
              </a:lnSpc>
              <a:buFont typeface="Arial"/>
              <a:buChar char="•"/>
              <a:tabLst>
                <a:tab pos="299085" algn="l"/>
                <a:tab pos="299720" algn="l"/>
              </a:tabLst>
            </a:pPr>
            <a:r>
              <a:rPr sz="2400" dirty="0">
                <a:latin typeface="Trebuchet MS"/>
                <a:cs typeface="Trebuchet MS"/>
              </a:rPr>
              <a:t>Dow</a:t>
            </a:r>
            <a:r>
              <a:rPr sz="2400" spc="-5" dirty="0">
                <a:latin typeface="Trebuchet MS"/>
                <a:cs typeface="Trebuchet MS"/>
              </a:rPr>
              <a:t>n</a:t>
            </a:r>
            <a:r>
              <a:rPr sz="2400" spc="-10" dirty="0">
                <a:latin typeface="Trebuchet MS"/>
                <a:cs typeface="Trebuchet MS"/>
              </a:rPr>
              <a:t>-</a:t>
            </a:r>
            <a:r>
              <a:rPr sz="2400" dirty="0">
                <a:latin typeface="Trebuchet MS"/>
                <a:cs typeface="Trebuchet MS"/>
              </a:rPr>
              <a:t>sampling  </a:t>
            </a:r>
            <a:r>
              <a:rPr sz="2400" spc="-5" dirty="0">
                <a:latin typeface="Trebuchet MS"/>
                <a:cs typeface="Trebuchet MS"/>
              </a:rPr>
              <a:t>technique</a:t>
            </a:r>
            <a:endParaRPr sz="2400" dirty="0">
              <a:latin typeface="Trebuchet MS"/>
              <a:cs typeface="Trebuchet MS"/>
            </a:endParaRPr>
          </a:p>
          <a:p>
            <a:pPr>
              <a:lnSpc>
                <a:spcPct val="100000"/>
              </a:lnSpc>
              <a:spcBef>
                <a:spcPts val="5"/>
              </a:spcBef>
              <a:buFont typeface="Arial"/>
              <a:buChar char="•"/>
            </a:pPr>
            <a:endParaRPr sz="2500" dirty="0">
              <a:latin typeface="Times New Roman"/>
              <a:cs typeface="Times New Roman"/>
            </a:endParaRPr>
          </a:p>
          <a:p>
            <a:pPr marL="299085" marR="275590" indent="-286385">
              <a:lnSpc>
                <a:spcPct val="100000"/>
              </a:lnSpc>
              <a:spcBef>
                <a:spcPts val="5"/>
              </a:spcBef>
              <a:buFont typeface="Arial"/>
              <a:buChar char="•"/>
              <a:tabLst>
                <a:tab pos="299085" algn="l"/>
                <a:tab pos="299720" algn="l"/>
              </a:tabLst>
            </a:pPr>
            <a:r>
              <a:rPr lang="ko-KR" altLang="en-US" sz="2400" spc="-5" dirty="0" smtClean="0">
                <a:latin typeface="Trebuchet MS"/>
                <a:cs typeface="Trebuchet MS"/>
              </a:rPr>
              <a:t>일부 플랫폼에서는 </a:t>
            </a:r>
            <a:r>
              <a:rPr sz="2400" spc="-5" dirty="0" err="1" smtClean="0">
                <a:latin typeface="Trebuchet MS"/>
                <a:cs typeface="Trebuchet MS"/>
              </a:rPr>
              <a:t>MaxPooling</a:t>
            </a:r>
            <a:r>
              <a:rPr lang="ko-KR" altLang="en-US" sz="2400" spc="-5" dirty="0" smtClean="0">
                <a:latin typeface="Trebuchet MS"/>
                <a:cs typeface="Trebuchet MS"/>
              </a:rPr>
              <a:t>결과에 의해 음수가</a:t>
            </a:r>
            <a:r>
              <a:rPr sz="2400" spc="-10" dirty="0" smtClean="0">
                <a:latin typeface="Trebuchet MS"/>
                <a:cs typeface="Trebuchet MS"/>
              </a:rPr>
              <a:t> </a:t>
            </a:r>
            <a:r>
              <a:rPr sz="2400" dirty="0" smtClean="0">
                <a:latin typeface="Trebuchet MS"/>
                <a:cs typeface="Trebuchet MS"/>
              </a:rPr>
              <a:t>0</a:t>
            </a:r>
            <a:r>
              <a:rPr lang="ko-KR" altLang="en-US" sz="2400" dirty="0" smtClean="0">
                <a:latin typeface="Trebuchet MS"/>
                <a:cs typeface="Trebuchet MS"/>
              </a:rPr>
              <a:t>이 됨</a:t>
            </a:r>
            <a:endParaRPr sz="2400" dirty="0">
              <a:latin typeface="Trebuchet MS"/>
              <a:cs typeface="Trebuchet MS"/>
            </a:endParaRPr>
          </a:p>
        </p:txBody>
      </p:sp>
      <p:graphicFrame>
        <p:nvGraphicFramePr>
          <p:cNvPr id="4" name="object 4"/>
          <p:cNvGraphicFramePr>
            <a:graphicFrameLocks noGrp="1"/>
          </p:cNvGraphicFramePr>
          <p:nvPr/>
        </p:nvGraphicFramePr>
        <p:xfrm>
          <a:off x="699325" y="1514347"/>
          <a:ext cx="3657598" cy="2915920"/>
        </p:xfrm>
        <a:graphic>
          <a:graphicData uri="http://schemas.openxmlformats.org/drawingml/2006/table">
            <a:tbl>
              <a:tblPr firstRow="1" bandRow="1">
                <a:tableStyleId>{2D5ABB26-0587-4C30-8999-92F81FD0307C}</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20002"/>
                    </a:ext>
                  </a:extLst>
                </a:gridCol>
                <a:gridCol w="365759">
                  <a:extLst>
                    <a:ext uri="{9D8B030D-6E8A-4147-A177-3AD203B41FA5}">
                      <a16:colId xmlns:a16="http://schemas.microsoft.com/office/drawing/2014/main" val="20003"/>
                    </a:ext>
                  </a:extLst>
                </a:gridCol>
                <a:gridCol w="365759">
                  <a:extLst>
                    <a:ext uri="{9D8B030D-6E8A-4147-A177-3AD203B41FA5}">
                      <a16:colId xmlns:a16="http://schemas.microsoft.com/office/drawing/2014/main" val="20004"/>
                    </a:ext>
                  </a:extLst>
                </a:gridCol>
                <a:gridCol w="365760">
                  <a:extLst>
                    <a:ext uri="{9D8B030D-6E8A-4147-A177-3AD203B41FA5}">
                      <a16:colId xmlns:a16="http://schemas.microsoft.com/office/drawing/2014/main" val="20005"/>
                    </a:ext>
                  </a:extLst>
                </a:gridCol>
                <a:gridCol w="365760">
                  <a:extLst>
                    <a:ext uri="{9D8B030D-6E8A-4147-A177-3AD203B41FA5}">
                      <a16:colId xmlns:a16="http://schemas.microsoft.com/office/drawing/2014/main" val="20006"/>
                    </a:ext>
                  </a:extLst>
                </a:gridCol>
                <a:gridCol w="365760">
                  <a:extLst>
                    <a:ext uri="{9D8B030D-6E8A-4147-A177-3AD203B41FA5}">
                      <a16:colId xmlns:a16="http://schemas.microsoft.com/office/drawing/2014/main" val="20007"/>
                    </a:ext>
                  </a:extLst>
                </a:gridCol>
                <a:gridCol w="365760">
                  <a:extLst>
                    <a:ext uri="{9D8B030D-6E8A-4147-A177-3AD203B41FA5}">
                      <a16:colId xmlns:a16="http://schemas.microsoft.com/office/drawing/2014/main" val="20008"/>
                    </a:ext>
                  </a:extLst>
                </a:gridCol>
                <a:gridCol w="365760">
                  <a:extLst>
                    <a:ext uri="{9D8B030D-6E8A-4147-A177-3AD203B41FA5}">
                      <a16:colId xmlns:a16="http://schemas.microsoft.com/office/drawing/2014/main" val="20009"/>
                    </a:ext>
                  </a:extLst>
                </a:gridCol>
              </a:tblGrid>
              <a:tr h="364490">
                <a:tc>
                  <a:txBody>
                    <a:bodyPr/>
                    <a:lstStyle/>
                    <a:p>
                      <a:pPr marR="62230" algn="ctr">
                        <a:lnSpc>
                          <a:spcPct val="100000"/>
                        </a:lnSpc>
                        <a:spcBef>
                          <a:spcPts val="315"/>
                        </a:spcBef>
                      </a:pPr>
                      <a:r>
                        <a:rPr sz="1400" dirty="0">
                          <a:solidFill>
                            <a:srgbClr val="B3B3B3"/>
                          </a:solidFill>
                          <a:latin typeface="Arial"/>
                          <a:cs typeface="Arial"/>
                        </a:rPr>
                        <a:t>4</a:t>
                      </a:r>
                      <a:endParaRPr sz="1400">
                        <a:latin typeface="Arial"/>
                        <a:cs typeface="Arial"/>
                      </a:endParaRPr>
                    </a:p>
                  </a:txBody>
                  <a:tcPr marL="0" marR="0" marT="40005"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solidFill>
                      <a:srgbClr val="D0FF7C"/>
                    </a:solidFill>
                  </a:tcPr>
                </a:tc>
                <a:tc>
                  <a:txBody>
                    <a:bodyPr/>
                    <a:lstStyle/>
                    <a:p>
                      <a:pPr marR="3175" algn="ctr">
                        <a:lnSpc>
                          <a:spcPct val="100000"/>
                        </a:lnSpc>
                        <a:spcBef>
                          <a:spcPts val="315"/>
                        </a:spcBef>
                      </a:pPr>
                      <a:r>
                        <a:rPr sz="1400" dirty="0">
                          <a:solidFill>
                            <a:srgbClr val="B3B3B3"/>
                          </a:solidFill>
                          <a:latin typeface="Arial"/>
                          <a:cs typeface="Arial"/>
                        </a:rPr>
                        <a:t>-3</a:t>
                      </a:r>
                      <a:endParaRPr sz="1400">
                        <a:latin typeface="Arial"/>
                        <a:cs typeface="Arial"/>
                      </a:endParaRPr>
                    </a:p>
                  </a:txBody>
                  <a:tcPr marL="0" marR="0" marT="40005"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solidFill>
                      <a:srgbClr val="D0FF7C"/>
                    </a:solidFill>
                  </a:tcPr>
                </a:tc>
                <a:tc>
                  <a:txBody>
                    <a:bodyPr/>
                    <a:lstStyle/>
                    <a:p>
                      <a:pPr marR="3175" algn="ctr">
                        <a:lnSpc>
                          <a:spcPct val="100000"/>
                        </a:lnSpc>
                        <a:spcBef>
                          <a:spcPts val="315"/>
                        </a:spcBef>
                      </a:pPr>
                      <a:r>
                        <a:rPr sz="1400" dirty="0">
                          <a:solidFill>
                            <a:srgbClr val="B3B3B3"/>
                          </a:solidFill>
                          <a:latin typeface="Arial"/>
                          <a:cs typeface="Arial"/>
                        </a:rPr>
                        <a:t>-7</a:t>
                      </a:r>
                      <a:endParaRPr sz="1400">
                        <a:latin typeface="Arial"/>
                        <a:cs typeface="Arial"/>
                      </a:endParaRPr>
                    </a:p>
                  </a:txBody>
                  <a:tcPr marL="0" marR="0" marT="40005"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7790">
                        <a:lnSpc>
                          <a:spcPct val="100000"/>
                        </a:lnSpc>
                        <a:spcBef>
                          <a:spcPts val="315"/>
                        </a:spcBef>
                      </a:pPr>
                      <a:r>
                        <a:rPr sz="1400" dirty="0">
                          <a:solidFill>
                            <a:srgbClr val="B3B3B3"/>
                          </a:solidFill>
                          <a:latin typeface="Arial"/>
                          <a:cs typeface="Arial"/>
                        </a:rPr>
                        <a:t>8</a:t>
                      </a:r>
                      <a:endParaRPr sz="1400">
                        <a:latin typeface="Arial"/>
                        <a:cs typeface="Arial"/>
                      </a:endParaRPr>
                    </a:p>
                  </a:txBody>
                  <a:tcPr marL="0" marR="0" marT="40005"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7790">
                        <a:lnSpc>
                          <a:spcPct val="100000"/>
                        </a:lnSpc>
                        <a:spcBef>
                          <a:spcPts val="315"/>
                        </a:spcBef>
                      </a:pPr>
                      <a:r>
                        <a:rPr sz="1400" dirty="0">
                          <a:solidFill>
                            <a:srgbClr val="B3B3B3"/>
                          </a:solidFill>
                          <a:latin typeface="Arial"/>
                          <a:cs typeface="Arial"/>
                        </a:rPr>
                        <a:t>9</a:t>
                      </a:r>
                      <a:endParaRPr sz="1400">
                        <a:latin typeface="Arial"/>
                        <a:cs typeface="Arial"/>
                      </a:endParaRPr>
                    </a:p>
                  </a:txBody>
                  <a:tcPr marL="0" marR="0" marT="40005"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R="3175" algn="ctr">
                        <a:lnSpc>
                          <a:spcPct val="100000"/>
                        </a:lnSpc>
                        <a:spcBef>
                          <a:spcPts val="315"/>
                        </a:spcBef>
                      </a:pPr>
                      <a:r>
                        <a:rPr sz="1400" dirty="0">
                          <a:solidFill>
                            <a:srgbClr val="B3B3B3"/>
                          </a:solidFill>
                          <a:latin typeface="Arial"/>
                          <a:cs typeface="Arial"/>
                        </a:rPr>
                        <a:t>-4</a:t>
                      </a:r>
                      <a:endParaRPr sz="1400">
                        <a:latin typeface="Arial"/>
                        <a:cs typeface="Arial"/>
                      </a:endParaRPr>
                    </a:p>
                  </a:txBody>
                  <a:tcPr marL="0" marR="0" marT="40005"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R="61594" algn="ctr">
                        <a:lnSpc>
                          <a:spcPct val="100000"/>
                        </a:lnSpc>
                        <a:spcBef>
                          <a:spcPts val="315"/>
                        </a:spcBef>
                      </a:pPr>
                      <a:r>
                        <a:rPr sz="1400" dirty="0">
                          <a:solidFill>
                            <a:srgbClr val="B3B3B3"/>
                          </a:solidFill>
                          <a:latin typeface="Arial"/>
                          <a:cs typeface="Arial"/>
                        </a:rPr>
                        <a:t>1</a:t>
                      </a:r>
                      <a:endParaRPr sz="1400">
                        <a:latin typeface="Arial"/>
                        <a:cs typeface="Arial"/>
                      </a:endParaRPr>
                    </a:p>
                  </a:txBody>
                  <a:tcPr marL="0" marR="0" marT="40005"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R="61594" algn="ctr">
                        <a:lnSpc>
                          <a:spcPct val="100000"/>
                        </a:lnSpc>
                        <a:spcBef>
                          <a:spcPts val="315"/>
                        </a:spcBef>
                      </a:pPr>
                      <a:r>
                        <a:rPr sz="1400" dirty="0">
                          <a:solidFill>
                            <a:srgbClr val="B3B3B3"/>
                          </a:solidFill>
                          <a:latin typeface="Arial"/>
                          <a:cs typeface="Arial"/>
                        </a:rPr>
                        <a:t>0</a:t>
                      </a:r>
                      <a:endParaRPr sz="1400">
                        <a:latin typeface="Arial"/>
                        <a:cs typeface="Arial"/>
                      </a:endParaRPr>
                    </a:p>
                  </a:txBody>
                  <a:tcPr marL="0" marR="0" marT="40005"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7790">
                        <a:lnSpc>
                          <a:spcPct val="100000"/>
                        </a:lnSpc>
                        <a:spcBef>
                          <a:spcPts val="315"/>
                        </a:spcBef>
                      </a:pPr>
                      <a:r>
                        <a:rPr sz="1400" dirty="0">
                          <a:solidFill>
                            <a:srgbClr val="B3B3B3"/>
                          </a:solidFill>
                          <a:latin typeface="Arial"/>
                          <a:cs typeface="Arial"/>
                        </a:rPr>
                        <a:t>-2</a:t>
                      </a:r>
                      <a:endParaRPr sz="1400">
                        <a:latin typeface="Arial"/>
                        <a:cs typeface="Arial"/>
                      </a:endParaRPr>
                    </a:p>
                  </a:txBody>
                  <a:tcPr marL="0" marR="0" marT="40005"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7790">
                        <a:lnSpc>
                          <a:spcPct val="100000"/>
                        </a:lnSpc>
                        <a:spcBef>
                          <a:spcPts val="315"/>
                        </a:spcBef>
                      </a:pPr>
                      <a:r>
                        <a:rPr sz="1400" dirty="0">
                          <a:solidFill>
                            <a:srgbClr val="B3B3B3"/>
                          </a:solidFill>
                          <a:latin typeface="Arial"/>
                          <a:cs typeface="Arial"/>
                        </a:rPr>
                        <a:t>-2</a:t>
                      </a:r>
                      <a:endParaRPr sz="1400">
                        <a:latin typeface="Arial"/>
                        <a:cs typeface="Arial"/>
                      </a:endParaRPr>
                    </a:p>
                  </a:txBody>
                  <a:tcPr marL="0" marR="0" marT="40005"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extLst>
                  <a:ext uri="{0D108BD9-81ED-4DB2-BD59-A6C34878D82A}">
                    <a16:rowId xmlns:a16="http://schemas.microsoft.com/office/drawing/2014/main" val="10000"/>
                  </a:ext>
                </a:extLst>
              </a:tr>
              <a:tr h="364490">
                <a:tc>
                  <a:txBody>
                    <a:bodyPr/>
                    <a:lstStyle/>
                    <a:p>
                      <a:pPr marR="62865" algn="ctr">
                        <a:lnSpc>
                          <a:spcPct val="100000"/>
                        </a:lnSpc>
                        <a:spcBef>
                          <a:spcPts val="320"/>
                        </a:spcBef>
                      </a:pPr>
                      <a:r>
                        <a:rPr sz="1400" dirty="0">
                          <a:solidFill>
                            <a:srgbClr val="B3B3B3"/>
                          </a:solidFill>
                          <a:latin typeface="Arial"/>
                          <a:cs typeface="Arial"/>
                        </a:rPr>
                        <a:t>0</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solidFill>
                      <a:srgbClr val="D0FF7C"/>
                    </a:solidFill>
                  </a:tcPr>
                </a:tc>
                <a:tc>
                  <a:txBody>
                    <a:bodyPr/>
                    <a:lstStyle/>
                    <a:p>
                      <a:pPr marR="62865" algn="ctr">
                        <a:lnSpc>
                          <a:spcPct val="100000"/>
                        </a:lnSpc>
                        <a:spcBef>
                          <a:spcPts val="320"/>
                        </a:spcBef>
                      </a:pPr>
                      <a:r>
                        <a:rPr sz="1400" dirty="0">
                          <a:solidFill>
                            <a:srgbClr val="B3B3B3"/>
                          </a:solidFill>
                          <a:latin typeface="Arial"/>
                          <a:cs typeface="Arial"/>
                        </a:rPr>
                        <a:t>5</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solidFill>
                      <a:srgbClr val="D0FF7C"/>
                    </a:solidFill>
                  </a:tcPr>
                </a:tc>
                <a:tc>
                  <a:txBody>
                    <a:bodyPr/>
                    <a:lstStyle/>
                    <a:p>
                      <a:pPr marR="62865" algn="ctr">
                        <a:lnSpc>
                          <a:spcPct val="100000"/>
                        </a:lnSpc>
                        <a:spcBef>
                          <a:spcPts val="320"/>
                        </a:spcBef>
                      </a:pPr>
                      <a:r>
                        <a:rPr sz="1400" dirty="0">
                          <a:solidFill>
                            <a:srgbClr val="B3B3B3"/>
                          </a:solidFill>
                          <a:latin typeface="Arial"/>
                          <a:cs typeface="Arial"/>
                        </a:rPr>
                        <a:t>0</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7790">
                        <a:lnSpc>
                          <a:spcPct val="100000"/>
                        </a:lnSpc>
                        <a:spcBef>
                          <a:spcPts val="320"/>
                        </a:spcBef>
                      </a:pPr>
                      <a:r>
                        <a:rPr sz="1400" dirty="0">
                          <a:solidFill>
                            <a:srgbClr val="B3B3B3"/>
                          </a:solidFill>
                          <a:latin typeface="Arial"/>
                          <a:cs typeface="Arial"/>
                        </a:rPr>
                        <a:t>0</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7790">
                        <a:lnSpc>
                          <a:spcPct val="100000"/>
                        </a:lnSpc>
                        <a:spcBef>
                          <a:spcPts val="320"/>
                        </a:spcBef>
                      </a:pPr>
                      <a:r>
                        <a:rPr sz="1400" dirty="0">
                          <a:solidFill>
                            <a:srgbClr val="B3B3B3"/>
                          </a:solidFill>
                          <a:latin typeface="Arial"/>
                          <a:cs typeface="Arial"/>
                        </a:rPr>
                        <a:t>-1</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R="3175" algn="ctr">
                        <a:lnSpc>
                          <a:spcPct val="100000"/>
                        </a:lnSpc>
                        <a:spcBef>
                          <a:spcPts val="320"/>
                        </a:spcBef>
                      </a:pPr>
                      <a:r>
                        <a:rPr sz="1400" dirty="0">
                          <a:solidFill>
                            <a:srgbClr val="B3B3B3"/>
                          </a:solidFill>
                          <a:latin typeface="Arial"/>
                          <a:cs typeface="Arial"/>
                        </a:rPr>
                        <a:t>-3</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R="62230" algn="ctr">
                        <a:lnSpc>
                          <a:spcPct val="100000"/>
                        </a:lnSpc>
                        <a:spcBef>
                          <a:spcPts val="320"/>
                        </a:spcBef>
                      </a:pPr>
                      <a:r>
                        <a:rPr sz="1400" dirty="0">
                          <a:solidFill>
                            <a:srgbClr val="B3B3B3"/>
                          </a:solidFill>
                          <a:latin typeface="Arial"/>
                          <a:cs typeface="Arial"/>
                        </a:rPr>
                        <a:t>5</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R="62230" algn="ctr">
                        <a:lnSpc>
                          <a:spcPct val="100000"/>
                        </a:lnSpc>
                        <a:spcBef>
                          <a:spcPts val="320"/>
                        </a:spcBef>
                      </a:pPr>
                      <a:r>
                        <a:rPr sz="1400" dirty="0">
                          <a:solidFill>
                            <a:srgbClr val="B3B3B3"/>
                          </a:solidFill>
                          <a:latin typeface="Arial"/>
                          <a:cs typeface="Arial"/>
                        </a:rPr>
                        <a:t>0</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7790">
                        <a:lnSpc>
                          <a:spcPct val="100000"/>
                        </a:lnSpc>
                        <a:spcBef>
                          <a:spcPts val="320"/>
                        </a:spcBef>
                      </a:pPr>
                      <a:r>
                        <a:rPr sz="1400" dirty="0">
                          <a:solidFill>
                            <a:srgbClr val="B3B3B3"/>
                          </a:solidFill>
                          <a:latin typeface="Arial"/>
                          <a:cs typeface="Arial"/>
                        </a:rPr>
                        <a:t>-3</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7790">
                        <a:lnSpc>
                          <a:spcPct val="100000"/>
                        </a:lnSpc>
                        <a:spcBef>
                          <a:spcPts val="320"/>
                        </a:spcBef>
                      </a:pPr>
                      <a:r>
                        <a:rPr sz="1400" dirty="0">
                          <a:solidFill>
                            <a:srgbClr val="B3B3B3"/>
                          </a:solidFill>
                          <a:latin typeface="Arial"/>
                          <a:cs typeface="Arial"/>
                        </a:rPr>
                        <a:t>-5</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extLst>
                  <a:ext uri="{0D108BD9-81ED-4DB2-BD59-A6C34878D82A}">
                    <a16:rowId xmlns:a16="http://schemas.microsoft.com/office/drawing/2014/main" val="10001"/>
                  </a:ext>
                </a:extLst>
              </a:tr>
              <a:tr h="364490">
                <a:tc>
                  <a:txBody>
                    <a:bodyPr/>
                    <a:lstStyle/>
                    <a:p>
                      <a:pPr marR="62865" algn="ctr">
                        <a:lnSpc>
                          <a:spcPct val="100000"/>
                        </a:lnSpc>
                        <a:spcBef>
                          <a:spcPts val="320"/>
                        </a:spcBef>
                      </a:pPr>
                      <a:r>
                        <a:rPr sz="1400" dirty="0">
                          <a:solidFill>
                            <a:srgbClr val="B3B3B3"/>
                          </a:solidFill>
                          <a:latin typeface="Arial"/>
                          <a:cs typeface="Arial"/>
                        </a:rPr>
                        <a:t>6</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R="62865" algn="ctr">
                        <a:lnSpc>
                          <a:spcPct val="100000"/>
                        </a:lnSpc>
                        <a:spcBef>
                          <a:spcPts val="320"/>
                        </a:spcBef>
                      </a:pPr>
                      <a:r>
                        <a:rPr sz="1400" dirty="0">
                          <a:solidFill>
                            <a:srgbClr val="B3B3B3"/>
                          </a:solidFill>
                          <a:latin typeface="Arial"/>
                          <a:cs typeface="Arial"/>
                        </a:rPr>
                        <a:t>2</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R="3175" algn="ctr">
                        <a:lnSpc>
                          <a:spcPct val="100000"/>
                        </a:lnSpc>
                        <a:spcBef>
                          <a:spcPts val="320"/>
                        </a:spcBef>
                      </a:pPr>
                      <a:r>
                        <a:rPr sz="1400" dirty="0">
                          <a:solidFill>
                            <a:srgbClr val="B3B3B3"/>
                          </a:solidFill>
                          <a:latin typeface="Arial"/>
                          <a:cs typeface="Arial"/>
                        </a:rPr>
                        <a:t>-1</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7790">
                        <a:lnSpc>
                          <a:spcPct val="100000"/>
                        </a:lnSpc>
                        <a:spcBef>
                          <a:spcPts val="320"/>
                        </a:spcBef>
                      </a:pPr>
                      <a:r>
                        <a:rPr sz="1400" dirty="0">
                          <a:solidFill>
                            <a:srgbClr val="B3B3B3"/>
                          </a:solidFill>
                          <a:latin typeface="Arial"/>
                          <a:cs typeface="Arial"/>
                        </a:rPr>
                        <a:t>9</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7790">
                        <a:lnSpc>
                          <a:spcPct val="100000"/>
                        </a:lnSpc>
                        <a:spcBef>
                          <a:spcPts val="320"/>
                        </a:spcBef>
                      </a:pPr>
                      <a:r>
                        <a:rPr sz="1400" dirty="0">
                          <a:solidFill>
                            <a:srgbClr val="B3B3B3"/>
                          </a:solidFill>
                          <a:latin typeface="Arial"/>
                          <a:cs typeface="Arial"/>
                        </a:rPr>
                        <a:t>7</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R="3175" algn="ctr">
                        <a:lnSpc>
                          <a:spcPct val="100000"/>
                        </a:lnSpc>
                        <a:spcBef>
                          <a:spcPts val="320"/>
                        </a:spcBef>
                      </a:pPr>
                      <a:r>
                        <a:rPr sz="1400" dirty="0">
                          <a:solidFill>
                            <a:srgbClr val="B3B3B3"/>
                          </a:solidFill>
                          <a:latin typeface="Arial"/>
                          <a:cs typeface="Arial"/>
                        </a:rPr>
                        <a:t>-4</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R="62230" algn="ctr">
                        <a:lnSpc>
                          <a:spcPct val="100000"/>
                        </a:lnSpc>
                        <a:spcBef>
                          <a:spcPts val="320"/>
                        </a:spcBef>
                      </a:pPr>
                      <a:r>
                        <a:rPr sz="1400" dirty="0">
                          <a:solidFill>
                            <a:srgbClr val="B3B3B3"/>
                          </a:solidFill>
                          <a:latin typeface="Arial"/>
                          <a:cs typeface="Arial"/>
                        </a:rPr>
                        <a:t>1</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R="62230" algn="ctr">
                        <a:lnSpc>
                          <a:spcPct val="100000"/>
                        </a:lnSpc>
                        <a:spcBef>
                          <a:spcPts val="320"/>
                        </a:spcBef>
                      </a:pPr>
                      <a:r>
                        <a:rPr sz="1400" dirty="0">
                          <a:solidFill>
                            <a:srgbClr val="B3B3B3"/>
                          </a:solidFill>
                          <a:latin typeface="Arial"/>
                          <a:cs typeface="Arial"/>
                        </a:rPr>
                        <a:t>5</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7790">
                        <a:lnSpc>
                          <a:spcPct val="100000"/>
                        </a:lnSpc>
                        <a:spcBef>
                          <a:spcPts val="320"/>
                        </a:spcBef>
                      </a:pPr>
                      <a:r>
                        <a:rPr sz="1400" dirty="0">
                          <a:solidFill>
                            <a:srgbClr val="B3B3B3"/>
                          </a:solidFill>
                          <a:latin typeface="Arial"/>
                          <a:cs typeface="Arial"/>
                        </a:rPr>
                        <a:t>0</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7790">
                        <a:lnSpc>
                          <a:spcPct val="100000"/>
                        </a:lnSpc>
                        <a:spcBef>
                          <a:spcPts val="320"/>
                        </a:spcBef>
                      </a:pPr>
                      <a:r>
                        <a:rPr sz="1400" dirty="0">
                          <a:solidFill>
                            <a:srgbClr val="B3B3B3"/>
                          </a:solidFill>
                          <a:latin typeface="Arial"/>
                          <a:cs typeface="Arial"/>
                        </a:rPr>
                        <a:t>4</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extLst>
                  <a:ext uri="{0D108BD9-81ED-4DB2-BD59-A6C34878D82A}">
                    <a16:rowId xmlns:a16="http://schemas.microsoft.com/office/drawing/2014/main" val="10002"/>
                  </a:ext>
                </a:extLst>
              </a:tr>
              <a:tr h="364490">
                <a:tc>
                  <a:txBody>
                    <a:bodyPr/>
                    <a:lstStyle/>
                    <a:p>
                      <a:pPr marR="3175" algn="ctr">
                        <a:lnSpc>
                          <a:spcPct val="100000"/>
                        </a:lnSpc>
                        <a:spcBef>
                          <a:spcPts val="320"/>
                        </a:spcBef>
                      </a:pPr>
                      <a:r>
                        <a:rPr sz="1400" dirty="0">
                          <a:solidFill>
                            <a:srgbClr val="B3B3B3"/>
                          </a:solidFill>
                          <a:latin typeface="Arial"/>
                          <a:cs typeface="Arial"/>
                        </a:rPr>
                        <a:t>-3</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R="62865" algn="ctr">
                        <a:lnSpc>
                          <a:spcPct val="100000"/>
                        </a:lnSpc>
                        <a:spcBef>
                          <a:spcPts val="320"/>
                        </a:spcBef>
                      </a:pPr>
                      <a:r>
                        <a:rPr sz="1400" dirty="0">
                          <a:solidFill>
                            <a:srgbClr val="B3B3B3"/>
                          </a:solidFill>
                          <a:latin typeface="Arial"/>
                          <a:cs typeface="Arial"/>
                        </a:rPr>
                        <a:t>8</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R="62865" algn="ctr">
                        <a:lnSpc>
                          <a:spcPct val="100000"/>
                        </a:lnSpc>
                        <a:spcBef>
                          <a:spcPts val="320"/>
                        </a:spcBef>
                      </a:pPr>
                      <a:r>
                        <a:rPr sz="1400" dirty="0">
                          <a:solidFill>
                            <a:srgbClr val="B3B3B3"/>
                          </a:solidFill>
                          <a:latin typeface="Arial"/>
                          <a:cs typeface="Arial"/>
                        </a:rPr>
                        <a:t>0</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7790">
                        <a:lnSpc>
                          <a:spcPct val="100000"/>
                        </a:lnSpc>
                        <a:spcBef>
                          <a:spcPts val="320"/>
                        </a:spcBef>
                      </a:pPr>
                      <a:r>
                        <a:rPr sz="1400" dirty="0">
                          <a:solidFill>
                            <a:srgbClr val="B3B3B3"/>
                          </a:solidFill>
                          <a:latin typeface="Arial"/>
                          <a:cs typeface="Arial"/>
                        </a:rPr>
                        <a:t>3</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7790">
                        <a:lnSpc>
                          <a:spcPct val="100000"/>
                        </a:lnSpc>
                        <a:spcBef>
                          <a:spcPts val="320"/>
                        </a:spcBef>
                      </a:pPr>
                      <a:r>
                        <a:rPr sz="1400" dirty="0">
                          <a:solidFill>
                            <a:srgbClr val="B3B3B3"/>
                          </a:solidFill>
                          <a:latin typeface="Arial"/>
                          <a:cs typeface="Arial"/>
                        </a:rPr>
                        <a:t>-4</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R="3175" algn="ctr">
                        <a:lnSpc>
                          <a:spcPct val="100000"/>
                        </a:lnSpc>
                        <a:spcBef>
                          <a:spcPts val="320"/>
                        </a:spcBef>
                      </a:pPr>
                      <a:r>
                        <a:rPr sz="1400" dirty="0">
                          <a:solidFill>
                            <a:srgbClr val="B3B3B3"/>
                          </a:solidFill>
                          <a:latin typeface="Arial"/>
                          <a:cs typeface="Arial"/>
                        </a:rPr>
                        <a:t>-5</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R="62230" algn="ctr">
                        <a:lnSpc>
                          <a:spcPct val="100000"/>
                        </a:lnSpc>
                        <a:spcBef>
                          <a:spcPts val="320"/>
                        </a:spcBef>
                      </a:pPr>
                      <a:r>
                        <a:rPr sz="1400" dirty="0">
                          <a:solidFill>
                            <a:srgbClr val="B3B3B3"/>
                          </a:solidFill>
                          <a:latin typeface="Arial"/>
                          <a:cs typeface="Arial"/>
                        </a:rPr>
                        <a:t>0</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R="62230" algn="ctr">
                        <a:lnSpc>
                          <a:spcPct val="100000"/>
                        </a:lnSpc>
                        <a:spcBef>
                          <a:spcPts val="320"/>
                        </a:spcBef>
                      </a:pPr>
                      <a:r>
                        <a:rPr sz="1400" dirty="0">
                          <a:solidFill>
                            <a:srgbClr val="B3B3B3"/>
                          </a:solidFill>
                          <a:latin typeface="Arial"/>
                          <a:cs typeface="Arial"/>
                        </a:rPr>
                        <a:t>5</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7790">
                        <a:lnSpc>
                          <a:spcPct val="100000"/>
                        </a:lnSpc>
                        <a:spcBef>
                          <a:spcPts val="320"/>
                        </a:spcBef>
                      </a:pPr>
                      <a:r>
                        <a:rPr sz="1400" dirty="0">
                          <a:solidFill>
                            <a:srgbClr val="B3B3B3"/>
                          </a:solidFill>
                          <a:latin typeface="Arial"/>
                          <a:cs typeface="Arial"/>
                        </a:rPr>
                        <a:t>1</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7790">
                        <a:lnSpc>
                          <a:spcPct val="100000"/>
                        </a:lnSpc>
                        <a:spcBef>
                          <a:spcPts val="320"/>
                        </a:spcBef>
                      </a:pPr>
                      <a:r>
                        <a:rPr sz="1400" dirty="0">
                          <a:solidFill>
                            <a:srgbClr val="B3B3B3"/>
                          </a:solidFill>
                          <a:latin typeface="Arial"/>
                          <a:cs typeface="Arial"/>
                        </a:rPr>
                        <a:t>-2</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extLst>
                  <a:ext uri="{0D108BD9-81ED-4DB2-BD59-A6C34878D82A}">
                    <a16:rowId xmlns:a16="http://schemas.microsoft.com/office/drawing/2014/main" val="10003"/>
                  </a:ext>
                </a:extLst>
              </a:tr>
              <a:tr h="364490">
                <a:tc>
                  <a:txBody>
                    <a:bodyPr/>
                    <a:lstStyle/>
                    <a:p>
                      <a:pPr marR="62865" algn="ctr">
                        <a:lnSpc>
                          <a:spcPct val="100000"/>
                        </a:lnSpc>
                        <a:spcBef>
                          <a:spcPts val="320"/>
                        </a:spcBef>
                      </a:pPr>
                      <a:r>
                        <a:rPr sz="1400" dirty="0">
                          <a:solidFill>
                            <a:srgbClr val="B3B3B3"/>
                          </a:solidFill>
                          <a:latin typeface="Arial"/>
                          <a:cs typeface="Arial"/>
                        </a:rPr>
                        <a:t>7</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R="62865" algn="ctr">
                        <a:lnSpc>
                          <a:spcPct val="100000"/>
                        </a:lnSpc>
                        <a:spcBef>
                          <a:spcPts val="320"/>
                        </a:spcBef>
                      </a:pPr>
                      <a:r>
                        <a:rPr sz="1400" dirty="0">
                          <a:solidFill>
                            <a:srgbClr val="B3B3B3"/>
                          </a:solidFill>
                          <a:latin typeface="Arial"/>
                          <a:cs typeface="Arial"/>
                        </a:rPr>
                        <a:t>0</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R="3175" algn="ctr">
                        <a:lnSpc>
                          <a:spcPct val="100000"/>
                        </a:lnSpc>
                        <a:spcBef>
                          <a:spcPts val="320"/>
                        </a:spcBef>
                      </a:pPr>
                      <a:r>
                        <a:rPr sz="1400" dirty="0">
                          <a:solidFill>
                            <a:srgbClr val="B3B3B3"/>
                          </a:solidFill>
                          <a:latin typeface="Arial"/>
                          <a:cs typeface="Arial"/>
                        </a:rPr>
                        <a:t>-5</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7790">
                        <a:lnSpc>
                          <a:spcPct val="100000"/>
                        </a:lnSpc>
                        <a:spcBef>
                          <a:spcPts val="320"/>
                        </a:spcBef>
                      </a:pPr>
                      <a:r>
                        <a:rPr sz="1400" dirty="0">
                          <a:solidFill>
                            <a:srgbClr val="B3B3B3"/>
                          </a:solidFill>
                          <a:latin typeface="Arial"/>
                          <a:cs typeface="Arial"/>
                        </a:rPr>
                        <a:t>6</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7790">
                        <a:lnSpc>
                          <a:spcPct val="100000"/>
                        </a:lnSpc>
                        <a:spcBef>
                          <a:spcPts val="320"/>
                        </a:spcBef>
                      </a:pPr>
                      <a:r>
                        <a:rPr sz="1400" dirty="0">
                          <a:solidFill>
                            <a:srgbClr val="B3B3B3"/>
                          </a:solidFill>
                          <a:latin typeface="Arial"/>
                          <a:cs typeface="Arial"/>
                        </a:rPr>
                        <a:t>2</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R="62865" algn="ctr">
                        <a:lnSpc>
                          <a:spcPct val="100000"/>
                        </a:lnSpc>
                        <a:spcBef>
                          <a:spcPts val="320"/>
                        </a:spcBef>
                      </a:pPr>
                      <a:r>
                        <a:rPr sz="1400" dirty="0">
                          <a:solidFill>
                            <a:srgbClr val="B3B3B3"/>
                          </a:solidFill>
                          <a:latin typeface="Arial"/>
                          <a:cs typeface="Arial"/>
                        </a:rPr>
                        <a:t>0</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R="62230" algn="ctr">
                        <a:lnSpc>
                          <a:spcPct val="100000"/>
                        </a:lnSpc>
                        <a:spcBef>
                          <a:spcPts val="320"/>
                        </a:spcBef>
                      </a:pPr>
                      <a:r>
                        <a:rPr sz="1400" dirty="0">
                          <a:solidFill>
                            <a:srgbClr val="B3B3B3"/>
                          </a:solidFill>
                          <a:latin typeface="Arial"/>
                          <a:cs typeface="Arial"/>
                        </a:rPr>
                        <a:t>1</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R="62230" algn="ctr">
                        <a:lnSpc>
                          <a:spcPct val="100000"/>
                        </a:lnSpc>
                        <a:spcBef>
                          <a:spcPts val="320"/>
                        </a:spcBef>
                      </a:pPr>
                      <a:r>
                        <a:rPr sz="1400" dirty="0">
                          <a:solidFill>
                            <a:srgbClr val="B3B3B3"/>
                          </a:solidFill>
                          <a:latin typeface="Arial"/>
                          <a:cs typeface="Arial"/>
                        </a:rPr>
                        <a:t>7</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7790">
                        <a:lnSpc>
                          <a:spcPct val="100000"/>
                        </a:lnSpc>
                        <a:spcBef>
                          <a:spcPts val="320"/>
                        </a:spcBef>
                      </a:pPr>
                      <a:r>
                        <a:rPr sz="1400" dirty="0">
                          <a:solidFill>
                            <a:srgbClr val="B3B3B3"/>
                          </a:solidFill>
                          <a:latin typeface="Arial"/>
                          <a:cs typeface="Arial"/>
                        </a:rPr>
                        <a:t>-4</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7790">
                        <a:lnSpc>
                          <a:spcPct val="100000"/>
                        </a:lnSpc>
                        <a:spcBef>
                          <a:spcPts val="320"/>
                        </a:spcBef>
                      </a:pPr>
                      <a:r>
                        <a:rPr sz="1400" dirty="0">
                          <a:solidFill>
                            <a:srgbClr val="B3B3B3"/>
                          </a:solidFill>
                          <a:latin typeface="Arial"/>
                          <a:cs typeface="Arial"/>
                        </a:rPr>
                        <a:t>0</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extLst>
                  <a:ext uri="{0D108BD9-81ED-4DB2-BD59-A6C34878D82A}">
                    <a16:rowId xmlns:a16="http://schemas.microsoft.com/office/drawing/2014/main" val="10004"/>
                  </a:ext>
                </a:extLst>
              </a:tr>
              <a:tr h="364490">
                <a:tc>
                  <a:txBody>
                    <a:bodyPr/>
                    <a:lstStyle/>
                    <a:p>
                      <a:pPr marR="62865" algn="ctr">
                        <a:lnSpc>
                          <a:spcPct val="100000"/>
                        </a:lnSpc>
                        <a:spcBef>
                          <a:spcPts val="325"/>
                        </a:spcBef>
                      </a:pPr>
                      <a:r>
                        <a:rPr sz="1400" dirty="0">
                          <a:solidFill>
                            <a:srgbClr val="B3B3B3"/>
                          </a:solidFill>
                          <a:latin typeface="Arial"/>
                          <a:cs typeface="Arial"/>
                        </a:rPr>
                        <a:t>5</a:t>
                      </a:r>
                      <a:endParaRPr sz="1400">
                        <a:latin typeface="Arial"/>
                        <a:cs typeface="Arial"/>
                      </a:endParaRPr>
                    </a:p>
                  </a:txBody>
                  <a:tcPr marL="0" marR="0" marT="41275"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R="62865" algn="ctr">
                        <a:lnSpc>
                          <a:spcPct val="100000"/>
                        </a:lnSpc>
                        <a:spcBef>
                          <a:spcPts val="325"/>
                        </a:spcBef>
                      </a:pPr>
                      <a:r>
                        <a:rPr sz="1400" dirty="0">
                          <a:solidFill>
                            <a:srgbClr val="B3B3B3"/>
                          </a:solidFill>
                          <a:latin typeface="Arial"/>
                          <a:cs typeface="Arial"/>
                        </a:rPr>
                        <a:t>4</a:t>
                      </a:r>
                      <a:endParaRPr sz="1400">
                        <a:latin typeface="Arial"/>
                        <a:cs typeface="Arial"/>
                      </a:endParaRPr>
                    </a:p>
                  </a:txBody>
                  <a:tcPr marL="0" marR="0" marT="41275"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R="62865" algn="ctr">
                        <a:lnSpc>
                          <a:spcPct val="100000"/>
                        </a:lnSpc>
                        <a:spcBef>
                          <a:spcPts val="325"/>
                        </a:spcBef>
                      </a:pPr>
                      <a:r>
                        <a:rPr sz="1400" dirty="0">
                          <a:solidFill>
                            <a:srgbClr val="B3B3B3"/>
                          </a:solidFill>
                          <a:latin typeface="Arial"/>
                          <a:cs typeface="Arial"/>
                        </a:rPr>
                        <a:t>6</a:t>
                      </a:r>
                      <a:endParaRPr sz="1400">
                        <a:latin typeface="Arial"/>
                        <a:cs typeface="Arial"/>
                      </a:endParaRPr>
                    </a:p>
                  </a:txBody>
                  <a:tcPr marL="0" marR="0" marT="41275"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7790">
                        <a:lnSpc>
                          <a:spcPct val="100000"/>
                        </a:lnSpc>
                        <a:spcBef>
                          <a:spcPts val="325"/>
                        </a:spcBef>
                      </a:pPr>
                      <a:r>
                        <a:rPr sz="1400" dirty="0">
                          <a:solidFill>
                            <a:srgbClr val="B3B3B3"/>
                          </a:solidFill>
                          <a:latin typeface="Arial"/>
                          <a:cs typeface="Arial"/>
                        </a:rPr>
                        <a:t>8</a:t>
                      </a:r>
                      <a:endParaRPr sz="1400">
                        <a:latin typeface="Arial"/>
                        <a:cs typeface="Arial"/>
                      </a:endParaRPr>
                    </a:p>
                  </a:txBody>
                  <a:tcPr marL="0" marR="0" marT="41275"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7790">
                        <a:lnSpc>
                          <a:spcPct val="100000"/>
                        </a:lnSpc>
                        <a:spcBef>
                          <a:spcPts val="325"/>
                        </a:spcBef>
                      </a:pPr>
                      <a:r>
                        <a:rPr sz="1400" dirty="0">
                          <a:solidFill>
                            <a:srgbClr val="B3B3B3"/>
                          </a:solidFill>
                          <a:latin typeface="Arial"/>
                          <a:cs typeface="Arial"/>
                        </a:rPr>
                        <a:t>5</a:t>
                      </a:r>
                      <a:endParaRPr sz="1400">
                        <a:latin typeface="Arial"/>
                        <a:cs typeface="Arial"/>
                      </a:endParaRPr>
                    </a:p>
                  </a:txBody>
                  <a:tcPr marL="0" marR="0" marT="41275"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R="62865" algn="ctr">
                        <a:lnSpc>
                          <a:spcPct val="100000"/>
                        </a:lnSpc>
                        <a:spcBef>
                          <a:spcPts val="325"/>
                        </a:spcBef>
                      </a:pPr>
                      <a:r>
                        <a:rPr sz="1400" dirty="0">
                          <a:solidFill>
                            <a:srgbClr val="B3B3B3"/>
                          </a:solidFill>
                          <a:latin typeface="Arial"/>
                          <a:cs typeface="Arial"/>
                        </a:rPr>
                        <a:t>0</a:t>
                      </a:r>
                      <a:endParaRPr sz="1400">
                        <a:latin typeface="Arial"/>
                        <a:cs typeface="Arial"/>
                      </a:endParaRPr>
                    </a:p>
                  </a:txBody>
                  <a:tcPr marL="0" marR="0" marT="41275"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R="62230" algn="ctr">
                        <a:lnSpc>
                          <a:spcPct val="100000"/>
                        </a:lnSpc>
                        <a:spcBef>
                          <a:spcPts val="325"/>
                        </a:spcBef>
                      </a:pPr>
                      <a:r>
                        <a:rPr sz="1400" dirty="0">
                          <a:solidFill>
                            <a:srgbClr val="B3B3B3"/>
                          </a:solidFill>
                          <a:latin typeface="Arial"/>
                          <a:cs typeface="Arial"/>
                        </a:rPr>
                        <a:t>2</a:t>
                      </a:r>
                      <a:endParaRPr sz="1400">
                        <a:latin typeface="Arial"/>
                        <a:cs typeface="Arial"/>
                      </a:endParaRPr>
                    </a:p>
                  </a:txBody>
                  <a:tcPr marL="0" marR="0" marT="41275"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R="62230" algn="ctr">
                        <a:lnSpc>
                          <a:spcPct val="100000"/>
                        </a:lnSpc>
                        <a:spcBef>
                          <a:spcPts val="325"/>
                        </a:spcBef>
                      </a:pPr>
                      <a:r>
                        <a:rPr sz="1400" dirty="0">
                          <a:solidFill>
                            <a:srgbClr val="B3B3B3"/>
                          </a:solidFill>
                          <a:latin typeface="Arial"/>
                          <a:cs typeface="Arial"/>
                        </a:rPr>
                        <a:t>3</a:t>
                      </a:r>
                      <a:endParaRPr sz="1400">
                        <a:latin typeface="Arial"/>
                        <a:cs typeface="Arial"/>
                      </a:endParaRPr>
                    </a:p>
                  </a:txBody>
                  <a:tcPr marL="0" marR="0" marT="41275"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7790">
                        <a:lnSpc>
                          <a:spcPct val="100000"/>
                        </a:lnSpc>
                        <a:spcBef>
                          <a:spcPts val="325"/>
                        </a:spcBef>
                      </a:pPr>
                      <a:r>
                        <a:rPr sz="1400" dirty="0">
                          <a:solidFill>
                            <a:srgbClr val="B3B3B3"/>
                          </a:solidFill>
                          <a:latin typeface="Arial"/>
                          <a:cs typeface="Arial"/>
                        </a:rPr>
                        <a:t>-3</a:t>
                      </a:r>
                      <a:endParaRPr sz="1400">
                        <a:latin typeface="Arial"/>
                        <a:cs typeface="Arial"/>
                      </a:endParaRPr>
                    </a:p>
                  </a:txBody>
                  <a:tcPr marL="0" marR="0" marT="41275"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7790">
                        <a:lnSpc>
                          <a:spcPct val="100000"/>
                        </a:lnSpc>
                        <a:spcBef>
                          <a:spcPts val="325"/>
                        </a:spcBef>
                      </a:pPr>
                      <a:r>
                        <a:rPr sz="1400" dirty="0">
                          <a:solidFill>
                            <a:srgbClr val="B3B3B3"/>
                          </a:solidFill>
                          <a:latin typeface="Arial"/>
                          <a:cs typeface="Arial"/>
                        </a:rPr>
                        <a:t>1</a:t>
                      </a:r>
                      <a:endParaRPr sz="1400">
                        <a:latin typeface="Arial"/>
                        <a:cs typeface="Arial"/>
                      </a:endParaRPr>
                    </a:p>
                  </a:txBody>
                  <a:tcPr marL="0" marR="0" marT="41275"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extLst>
                  <a:ext uri="{0D108BD9-81ED-4DB2-BD59-A6C34878D82A}">
                    <a16:rowId xmlns:a16="http://schemas.microsoft.com/office/drawing/2014/main" val="10005"/>
                  </a:ext>
                </a:extLst>
              </a:tr>
              <a:tr h="364490">
                <a:tc>
                  <a:txBody>
                    <a:bodyPr/>
                    <a:lstStyle/>
                    <a:p>
                      <a:pPr marR="62865" algn="ctr">
                        <a:lnSpc>
                          <a:spcPct val="100000"/>
                        </a:lnSpc>
                        <a:spcBef>
                          <a:spcPts val="320"/>
                        </a:spcBef>
                      </a:pPr>
                      <a:r>
                        <a:rPr sz="1400" dirty="0">
                          <a:solidFill>
                            <a:srgbClr val="B3B3B3"/>
                          </a:solidFill>
                          <a:latin typeface="Arial"/>
                          <a:cs typeface="Arial"/>
                        </a:rPr>
                        <a:t>2</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R="3175" algn="ctr">
                        <a:lnSpc>
                          <a:spcPct val="100000"/>
                        </a:lnSpc>
                        <a:spcBef>
                          <a:spcPts val="320"/>
                        </a:spcBef>
                      </a:pPr>
                      <a:r>
                        <a:rPr sz="1400" dirty="0">
                          <a:solidFill>
                            <a:srgbClr val="B3B3B3"/>
                          </a:solidFill>
                          <a:latin typeface="Arial"/>
                          <a:cs typeface="Arial"/>
                        </a:rPr>
                        <a:t>-5</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R="62865" algn="ctr">
                        <a:lnSpc>
                          <a:spcPct val="100000"/>
                        </a:lnSpc>
                        <a:spcBef>
                          <a:spcPts val="320"/>
                        </a:spcBef>
                      </a:pPr>
                      <a:r>
                        <a:rPr sz="1400" dirty="0">
                          <a:solidFill>
                            <a:srgbClr val="B3B3B3"/>
                          </a:solidFill>
                          <a:latin typeface="Arial"/>
                          <a:cs typeface="Arial"/>
                        </a:rPr>
                        <a:t>3</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7790">
                        <a:lnSpc>
                          <a:spcPct val="100000"/>
                        </a:lnSpc>
                        <a:spcBef>
                          <a:spcPts val="320"/>
                        </a:spcBef>
                      </a:pPr>
                      <a:r>
                        <a:rPr sz="1400" dirty="0">
                          <a:solidFill>
                            <a:srgbClr val="B3B3B3"/>
                          </a:solidFill>
                          <a:latin typeface="Arial"/>
                          <a:cs typeface="Arial"/>
                        </a:rPr>
                        <a:t>-2</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7790">
                        <a:lnSpc>
                          <a:spcPct val="100000"/>
                        </a:lnSpc>
                        <a:spcBef>
                          <a:spcPts val="320"/>
                        </a:spcBef>
                      </a:pPr>
                      <a:r>
                        <a:rPr sz="1400" dirty="0">
                          <a:solidFill>
                            <a:srgbClr val="B3B3B3"/>
                          </a:solidFill>
                          <a:latin typeface="Arial"/>
                          <a:cs typeface="Arial"/>
                        </a:rPr>
                        <a:t>-5</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R="62865" algn="ctr">
                        <a:lnSpc>
                          <a:spcPct val="100000"/>
                        </a:lnSpc>
                        <a:spcBef>
                          <a:spcPts val="320"/>
                        </a:spcBef>
                      </a:pPr>
                      <a:r>
                        <a:rPr sz="1400" dirty="0">
                          <a:solidFill>
                            <a:srgbClr val="B3B3B3"/>
                          </a:solidFill>
                          <a:latin typeface="Arial"/>
                          <a:cs typeface="Arial"/>
                        </a:rPr>
                        <a:t>3</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R="62230" algn="ctr">
                        <a:lnSpc>
                          <a:spcPct val="100000"/>
                        </a:lnSpc>
                        <a:spcBef>
                          <a:spcPts val="320"/>
                        </a:spcBef>
                      </a:pPr>
                      <a:r>
                        <a:rPr sz="1400" dirty="0">
                          <a:solidFill>
                            <a:srgbClr val="B3B3B3"/>
                          </a:solidFill>
                          <a:latin typeface="Arial"/>
                          <a:cs typeface="Arial"/>
                        </a:rPr>
                        <a:t>6</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R="2540" algn="ctr">
                        <a:lnSpc>
                          <a:spcPct val="100000"/>
                        </a:lnSpc>
                        <a:spcBef>
                          <a:spcPts val="320"/>
                        </a:spcBef>
                      </a:pPr>
                      <a:r>
                        <a:rPr sz="1400" dirty="0">
                          <a:solidFill>
                            <a:srgbClr val="B3B3B3"/>
                          </a:solidFill>
                          <a:latin typeface="Arial"/>
                          <a:cs typeface="Arial"/>
                        </a:rPr>
                        <a:t>-2</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7790">
                        <a:lnSpc>
                          <a:spcPct val="100000"/>
                        </a:lnSpc>
                        <a:spcBef>
                          <a:spcPts val="320"/>
                        </a:spcBef>
                      </a:pPr>
                      <a:r>
                        <a:rPr sz="1400" dirty="0">
                          <a:solidFill>
                            <a:srgbClr val="B3B3B3"/>
                          </a:solidFill>
                          <a:latin typeface="Arial"/>
                          <a:cs typeface="Arial"/>
                        </a:rPr>
                        <a:t>5</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7790">
                        <a:lnSpc>
                          <a:spcPct val="100000"/>
                        </a:lnSpc>
                        <a:spcBef>
                          <a:spcPts val="320"/>
                        </a:spcBef>
                      </a:pPr>
                      <a:r>
                        <a:rPr sz="1400" dirty="0">
                          <a:solidFill>
                            <a:srgbClr val="B3B3B3"/>
                          </a:solidFill>
                          <a:latin typeface="Arial"/>
                          <a:cs typeface="Arial"/>
                        </a:rPr>
                        <a:t>3</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extLst>
                  <a:ext uri="{0D108BD9-81ED-4DB2-BD59-A6C34878D82A}">
                    <a16:rowId xmlns:a16="http://schemas.microsoft.com/office/drawing/2014/main" val="10006"/>
                  </a:ext>
                </a:extLst>
              </a:tr>
              <a:tr h="364490">
                <a:tc>
                  <a:txBody>
                    <a:bodyPr/>
                    <a:lstStyle/>
                    <a:p>
                      <a:pPr marR="62865" algn="ctr">
                        <a:lnSpc>
                          <a:spcPct val="100000"/>
                        </a:lnSpc>
                        <a:spcBef>
                          <a:spcPts val="320"/>
                        </a:spcBef>
                      </a:pPr>
                      <a:r>
                        <a:rPr sz="1400" dirty="0">
                          <a:solidFill>
                            <a:srgbClr val="B3B3B3"/>
                          </a:solidFill>
                          <a:latin typeface="Arial"/>
                          <a:cs typeface="Arial"/>
                        </a:rPr>
                        <a:t>0</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R="3175" algn="ctr">
                        <a:lnSpc>
                          <a:spcPct val="100000"/>
                        </a:lnSpc>
                        <a:spcBef>
                          <a:spcPts val="320"/>
                        </a:spcBef>
                      </a:pPr>
                      <a:r>
                        <a:rPr sz="1400" dirty="0">
                          <a:solidFill>
                            <a:srgbClr val="B3B3B3"/>
                          </a:solidFill>
                          <a:latin typeface="Arial"/>
                          <a:cs typeface="Arial"/>
                        </a:rPr>
                        <a:t>-1</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R="62865" algn="ctr">
                        <a:lnSpc>
                          <a:spcPct val="100000"/>
                        </a:lnSpc>
                        <a:spcBef>
                          <a:spcPts val="320"/>
                        </a:spcBef>
                      </a:pPr>
                      <a:r>
                        <a:rPr sz="1400" dirty="0">
                          <a:solidFill>
                            <a:srgbClr val="B3B3B3"/>
                          </a:solidFill>
                          <a:latin typeface="Arial"/>
                          <a:cs typeface="Arial"/>
                        </a:rPr>
                        <a:t>0</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7790">
                        <a:lnSpc>
                          <a:spcPct val="100000"/>
                        </a:lnSpc>
                        <a:spcBef>
                          <a:spcPts val="320"/>
                        </a:spcBef>
                      </a:pPr>
                      <a:r>
                        <a:rPr sz="1400" dirty="0">
                          <a:solidFill>
                            <a:srgbClr val="B3B3B3"/>
                          </a:solidFill>
                          <a:latin typeface="Arial"/>
                          <a:cs typeface="Arial"/>
                        </a:rPr>
                        <a:t>-4</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7790">
                        <a:lnSpc>
                          <a:spcPct val="100000"/>
                        </a:lnSpc>
                        <a:spcBef>
                          <a:spcPts val="320"/>
                        </a:spcBef>
                      </a:pPr>
                      <a:r>
                        <a:rPr sz="1400" dirty="0">
                          <a:solidFill>
                            <a:srgbClr val="B3B3B3"/>
                          </a:solidFill>
                          <a:latin typeface="Arial"/>
                          <a:cs typeface="Arial"/>
                        </a:rPr>
                        <a:t>0</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R="3175" algn="ctr">
                        <a:lnSpc>
                          <a:spcPct val="100000"/>
                        </a:lnSpc>
                        <a:spcBef>
                          <a:spcPts val="320"/>
                        </a:spcBef>
                      </a:pPr>
                      <a:r>
                        <a:rPr sz="1400" dirty="0">
                          <a:solidFill>
                            <a:srgbClr val="B3B3B3"/>
                          </a:solidFill>
                          <a:latin typeface="Arial"/>
                          <a:cs typeface="Arial"/>
                        </a:rPr>
                        <a:t>-6</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R="2540" algn="ctr">
                        <a:lnSpc>
                          <a:spcPct val="100000"/>
                        </a:lnSpc>
                        <a:spcBef>
                          <a:spcPts val="320"/>
                        </a:spcBef>
                      </a:pPr>
                      <a:r>
                        <a:rPr sz="1400" dirty="0">
                          <a:solidFill>
                            <a:srgbClr val="B3B3B3"/>
                          </a:solidFill>
                          <a:latin typeface="Arial"/>
                          <a:cs typeface="Arial"/>
                        </a:rPr>
                        <a:t>-8</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R="2540" algn="ctr">
                        <a:lnSpc>
                          <a:spcPct val="100000"/>
                        </a:lnSpc>
                        <a:spcBef>
                          <a:spcPts val="320"/>
                        </a:spcBef>
                      </a:pPr>
                      <a:r>
                        <a:rPr sz="1400" dirty="0">
                          <a:solidFill>
                            <a:srgbClr val="B3B3B3"/>
                          </a:solidFill>
                          <a:latin typeface="Arial"/>
                          <a:cs typeface="Arial"/>
                        </a:rPr>
                        <a:t>-4</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7790">
                        <a:lnSpc>
                          <a:spcPct val="100000"/>
                        </a:lnSpc>
                        <a:spcBef>
                          <a:spcPts val="320"/>
                        </a:spcBef>
                      </a:pPr>
                      <a:r>
                        <a:rPr sz="1400" dirty="0">
                          <a:solidFill>
                            <a:srgbClr val="B3B3B3"/>
                          </a:solidFill>
                          <a:latin typeface="Arial"/>
                          <a:cs typeface="Arial"/>
                        </a:rPr>
                        <a:t>1</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7790">
                        <a:lnSpc>
                          <a:spcPct val="100000"/>
                        </a:lnSpc>
                        <a:spcBef>
                          <a:spcPts val="320"/>
                        </a:spcBef>
                      </a:pPr>
                      <a:r>
                        <a:rPr sz="1400" dirty="0">
                          <a:solidFill>
                            <a:srgbClr val="B3B3B3"/>
                          </a:solidFill>
                          <a:latin typeface="Arial"/>
                          <a:cs typeface="Arial"/>
                        </a:rPr>
                        <a:t>3</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extLst>
                  <a:ext uri="{0D108BD9-81ED-4DB2-BD59-A6C34878D82A}">
                    <a16:rowId xmlns:a16="http://schemas.microsoft.com/office/drawing/2014/main" val="10007"/>
                  </a:ext>
                </a:extLst>
              </a:tr>
            </a:tbl>
          </a:graphicData>
        </a:graphic>
      </p:graphicFrame>
      <p:graphicFrame>
        <p:nvGraphicFramePr>
          <p:cNvPr id="5" name="object 5"/>
          <p:cNvGraphicFramePr>
            <a:graphicFrameLocks noGrp="1"/>
          </p:cNvGraphicFramePr>
          <p:nvPr/>
        </p:nvGraphicFramePr>
        <p:xfrm>
          <a:off x="5127244" y="2244851"/>
          <a:ext cx="1828798" cy="1457960"/>
        </p:xfrm>
        <a:graphic>
          <a:graphicData uri="http://schemas.openxmlformats.org/drawingml/2006/table">
            <a:tbl>
              <a:tblPr firstRow="1" bandRow="1">
                <a:tableStyleId>{2D5ABB26-0587-4C30-8999-92F81FD0307C}</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20002"/>
                    </a:ext>
                  </a:extLst>
                </a:gridCol>
                <a:gridCol w="365759">
                  <a:extLst>
                    <a:ext uri="{9D8B030D-6E8A-4147-A177-3AD203B41FA5}">
                      <a16:colId xmlns:a16="http://schemas.microsoft.com/office/drawing/2014/main" val="20003"/>
                    </a:ext>
                  </a:extLst>
                </a:gridCol>
                <a:gridCol w="365759">
                  <a:extLst>
                    <a:ext uri="{9D8B030D-6E8A-4147-A177-3AD203B41FA5}">
                      <a16:colId xmlns:a16="http://schemas.microsoft.com/office/drawing/2014/main" val="20004"/>
                    </a:ext>
                  </a:extLst>
                </a:gridCol>
              </a:tblGrid>
              <a:tr h="364490">
                <a:tc>
                  <a:txBody>
                    <a:bodyPr/>
                    <a:lstStyle/>
                    <a:p>
                      <a:pPr marL="98425">
                        <a:lnSpc>
                          <a:spcPct val="100000"/>
                        </a:lnSpc>
                        <a:spcBef>
                          <a:spcPts val="320"/>
                        </a:spcBef>
                      </a:pPr>
                      <a:r>
                        <a:rPr sz="1400" dirty="0">
                          <a:solidFill>
                            <a:srgbClr val="B3B3B3"/>
                          </a:solidFill>
                          <a:latin typeface="Arial"/>
                          <a:cs typeface="Arial"/>
                        </a:rPr>
                        <a:t>5</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8425">
                        <a:lnSpc>
                          <a:spcPct val="100000"/>
                        </a:lnSpc>
                        <a:spcBef>
                          <a:spcPts val="320"/>
                        </a:spcBef>
                      </a:pPr>
                      <a:r>
                        <a:rPr sz="1400" dirty="0">
                          <a:solidFill>
                            <a:srgbClr val="B3B3B3"/>
                          </a:solidFill>
                          <a:latin typeface="Arial"/>
                          <a:cs typeface="Arial"/>
                        </a:rPr>
                        <a:t>8</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8425">
                        <a:lnSpc>
                          <a:spcPct val="100000"/>
                        </a:lnSpc>
                        <a:spcBef>
                          <a:spcPts val="320"/>
                        </a:spcBef>
                      </a:pPr>
                      <a:r>
                        <a:rPr sz="1400" dirty="0">
                          <a:solidFill>
                            <a:srgbClr val="B3B3B3"/>
                          </a:solidFill>
                          <a:latin typeface="Arial"/>
                          <a:cs typeface="Arial"/>
                        </a:rPr>
                        <a:t>9</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8425">
                        <a:lnSpc>
                          <a:spcPct val="100000"/>
                        </a:lnSpc>
                        <a:spcBef>
                          <a:spcPts val="320"/>
                        </a:spcBef>
                      </a:pPr>
                      <a:r>
                        <a:rPr sz="1400" dirty="0">
                          <a:solidFill>
                            <a:srgbClr val="B3B3B3"/>
                          </a:solidFill>
                          <a:latin typeface="Arial"/>
                          <a:cs typeface="Arial"/>
                        </a:rPr>
                        <a:t>5</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8425">
                        <a:lnSpc>
                          <a:spcPct val="100000"/>
                        </a:lnSpc>
                        <a:spcBef>
                          <a:spcPts val="320"/>
                        </a:spcBef>
                      </a:pPr>
                      <a:r>
                        <a:rPr sz="1400" dirty="0">
                          <a:solidFill>
                            <a:srgbClr val="B3B3B3"/>
                          </a:solidFill>
                          <a:latin typeface="Arial"/>
                          <a:cs typeface="Arial"/>
                        </a:rPr>
                        <a:t>0</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solidFill>
                      <a:srgbClr val="D0FF7C"/>
                    </a:solidFill>
                  </a:tcPr>
                </a:tc>
                <a:extLst>
                  <a:ext uri="{0D108BD9-81ED-4DB2-BD59-A6C34878D82A}">
                    <a16:rowId xmlns:a16="http://schemas.microsoft.com/office/drawing/2014/main" val="10000"/>
                  </a:ext>
                </a:extLst>
              </a:tr>
              <a:tr h="364490">
                <a:tc>
                  <a:txBody>
                    <a:bodyPr/>
                    <a:lstStyle/>
                    <a:p>
                      <a:pPr marL="98425">
                        <a:lnSpc>
                          <a:spcPct val="100000"/>
                        </a:lnSpc>
                        <a:spcBef>
                          <a:spcPts val="320"/>
                        </a:spcBef>
                      </a:pPr>
                      <a:r>
                        <a:rPr sz="1400" dirty="0">
                          <a:solidFill>
                            <a:srgbClr val="B3B3B3"/>
                          </a:solidFill>
                          <a:latin typeface="Arial"/>
                          <a:cs typeface="Arial"/>
                        </a:rPr>
                        <a:t>8</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8425">
                        <a:lnSpc>
                          <a:spcPct val="100000"/>
                        </a:lnSpc>
                        <a:spcBef>
                          <a:spcPts val="320"/>
                        </a:spcBef>
                      </a:pPr>
                      <a:r>
                        <a:rPr sz="1400" dirty="0">
                          <a:solidFill>
                            <a:srgbClr val="B3B3B3"/>
                          </a:solidFill>
                          <a:latin typeface="Arial"/>
                          <a:cs typeface="Arial"/>
                        </a:rPr>
                        <a:t>9</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8425">
                        <a:lnSpc>
                          <a:spcPct val="100000"/>
                        </a:lnSpc>
                        <a:spcBef>
                          <a:spcPts val="320"/>
                        </a:spcBef>
                      </a:pPr>
                      <a:r>
                        <a:rPr sz="1400" dirty="0">
                          <a:solidFill>
                            <a:srgbClr val="B3B3B3"/>
                          </a:solidFill>
                          <a:latin typeface="Arial"/>
                          <a:cs typeface="Arial"/>
                        </a:rPr>
                        <a:t>7</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8425">
                        <a:lnSpc>
                          <a:spcPct val="100000"/>
                        </a:lnSpc>
                        <a:spcBef>
                          <a:spcPts val="320"/>
                        </a:spcBef>
                      </a:pPr>
                      <a:r>
                        <a:rPr sz="1400" dirty="0">
                          <a:solidFill>
                            <a:srgbClr val="B3B3B3"/>
                          </a:solidFill>
                          <a:latin typeface="Arial"/>
                          <a:cs typeface="Arial"/>
                        </a:rPr>
                        <a:t>5</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8425">
                        <a:lnSpc>
                          <a:spcPct val="100000"/>
                        </a:lnSpc>
                        <a:spcBef>
                          <a:spcPts val="320"/>
                        </a:spcBef>
                      </a:pPr>
                      <a:r>
                        <a:rPr sz="1400" dirty="0">
                          <a:solidFill>
                            <a:srgbClr val="B3B3B3"/>
                          </a:solidFill>
                          <a:latin typeface="Arial"/>
                          <a:cs typeface="Arial"/>
                        </a:rPr>
                        <a:t>4</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extLst>
                  <a:ext uri="{0D108BD9-81ED-4DB2-BD59-A6C34878D82A}">
                    <a16:rowId xmlns:a16="http://schemas.microsoft.com/office/drawing/2014/main" val="10001"/>
                  </a:ext>
                </a:extLst>
              </a:tr>
              <a:tr h="364490">
                <a:tc>
                  <a:txBody>
                    <a:bodyPr/>
                    <a:lstStyle/>
                    <a:p>
                      <a:pPr marL="98425">
                        <a:lnSpc>
                          <a:spcPct val="100000"/>
                        </a:lnSpc>
                        <a:spcBef>
                          <a:spcPts val="320"/>
                        </a:spcBef>
                      </a:pPr>
                      <a:r>
                        <a:rPr sz="1400" dirty="0">
                          <a:solidFill>
                            <a:srgbClr val="B3B3B3"/>
                          </a:solidFill>
                          <a:latin typeface="Arial"/>
                          <a:cs typeface="Arial"/>
                        </a:rPr>
                        <a:t>7</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8425">
                        <a:lnSpc>
                          <a:spcPct val="100000"/>
                        </a:lnSpc>
                        <a:spcBef>
                          <a:spcPts val="320"/>
                        </a:spcBef>
                      </a:pPr>
                      <a:r>
                        <a:rPr sz="1400" dirty="0">
                          <a:solidFill>
                            <a:srgbClr val="B3B3B3"/>
                          </a:solidFill>
                          <a:latin typeface="Arial"/>
                          <a:cs typeface="Arial"/>
                        </a:rPr>
                        <a:t>8</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8425">
                        <a:lnSpc>
                          <a:spcPct val="100000"/>
                        </a:lnSpc>
                        <a:spcBef>
                          <a:spcPts val="320"/>
                        </a:spcBef>
                      </a:pPr>
                      <a:r>
                        <a:rPr sz="1400" dirty="0">
                          <a:solidFill>
                            <a:srgbClr val="B3B3B3"/>
                          </a:solidFill>
                          <a:latin typeface="Arial"/>
                          <a:cs typeface="Arial"/>
                        </a:rPr>
                        <a:t>5</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8425">
                        <a:lnSpc>
                          <a:spcPct val="100000"/>
                        </a:lnSpc>
                        <a:spcBef>
                          <a:spcPts val="320"/>
                        </a:spcBef>
                      </a:pPr>
                      <a:r>
                        <a:rPr sz="1400" dirty="0">
                          <a:solidFill>
                            <a:srgbClr val="B3B3B3"/>
                          </a:solidFill>
                          <a:latin typeface="Arial"/>
                          <a:cs typeface="Arial"/>
                        </a:rPr>
                        <a:t>7</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8425">
                        <a:lnSpc>
                          <a:spcPct val="100000"/>
                        </a:lnSpc>
                        <a:spcBef>
                          <a:spcPts val="320"/>
                        </a:spcBef>
                      </a:pPr>
                      <a:r>
                        <a:rPr sz="1400" dirty="0">
                          <a:solidFill>
                            <a:srgbClr val="B3B3B3"/>
                          </a:solidFill>
                          <a:latin typeface="Arial"/>
                          <a:cs typeface="Arial"/>
                        </a:rPr>
                        <a:t>1</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extLst>
                  <a:ext uri="{0D108BD9-81ED-4DB2-BD59-A6C34878D82A}">
                    <a16:rowId xmlns:a16="http://schemas.microsoft.com/office/drawing/2014/main" val="10002"/>
                  </a:ext>
                </a:extLst>
              </a:tr>
              <a:tr h="364490">
                <a:tc>
                  <a:txBody>
                    <a:bodyPr/>
                    <a:lstStyle/>
                    <a:p>
                      <a:pPr marL="98425">
                        <a:lnSpc>
                          <a:spcPct val="100000"/>
                        </a:lnSpc>
                        <a:spcBef>
                          <a:spcPts val="320"/>
                        </a:spcBef>
                      </a:pPr>
                      <a:r>
                        <a:rPr sz="1400" dirty="0">
                          <a:solidFill>
                            <a:srgbClr val="B3B3B3"/>
                          </a:solidFill>
                          <a:latin typeface="Arial"/>
                          <a:cs typeface="Arial"/>
                        </a:rPr>
                        <a:t>2</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8425">
                        <a:lnSpc>
                          <a:spcPct val="100000"/>
                        </a:lnSpc>
                        <a:spcBef>
                          <a:spcPts val="320"/>
                        </a:spcBef>
                      </a:pPr>
                      <a:r>
                        <a:rPr sz="1400" dirty="0">
                          <a:solidFill>
                            <a:srgbClr val="B3B3B3"/>
                          </a:solidFill>
                          <a:latin typeface="Arial"/>
                          <a:cs typeface="Arial"/>
                        </a:rPr>
                        <a:t>3</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8425">
                        <a:lnSpc>
                          <a:spcPct val="100000"/>
                        </a:lnSpc>
                        <a:spcBef>
                          <a:spcPts val="320"/>
                        </a:spcBef>
                      </a:pPr>
                      <a:r>
                        <a:rPr sz="1400" dirty="0">
                          <a:solidFill>
                            <a:srgbClr val="B3B3B3"/>
                          </a:solidFill>
                          <a:latin typeface="Arial"/>
                          <a:cs typeface="Arial"/>
                        </a:rPr>
                        <a:t>3</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8425">
                        <a:lnSpc>
                          <a:spcPct val="100000"/>
                        </a:lnSpc>
                        <a:spcBef>
                          <a:spcPts val="320"/>
                        </a:spcBef>
                      </a:pPr>
                      <a:r>
                        <a:rPr sz="1400" dirty="0">
                          <a:solidFill>
                            <a:srgbClr val="B3B3B3"/>
                          </a:solidFill>
                          <a:latin typeface="Arial"/>
                          <a:cs typeface="Arial"/>
                        </a:rPr>
                        <a:t>6</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tc>
                  <a:txBody>
                    <a:bodyPr/>
                    <a:lstStyle/>
                    <a:p>
                      <a:pPr marL="98425">
                        <a:lnSpc>
                          <a:spcPct val="100000"/>
                        </a:lnSpc>
                        <a:spcBef>
                          <a:spcPts val="320"/>
                        </a:spcBef>
                      </a:pPr>
                      <a:r>
                        <a:rPr sz="1400" dirty="0">
                          <a:solidFill>
                            <a:srgbClr val="B3B3B3"/>
                          </a:solidFill>
                          <a:latin typeface="Arial"/>
                          <a:cs typeface="Arial"/>
                        </a:rPr>
                        <a:t>5</a:t>
                      </a:r>
                      <a:endParaRPr sz="1400">
                        <a:latin typeface="Arial"/>
                        <a:cs typeface="Arial"/>
                      </a:endParaRPr>
                    </a:p>
                  </a:txBody>
                  <a:tcPr marL="0" marR="0" marT="40640" marB="0">
                    <a:lnL w="12700">
                      <a:solidFill>
                        <a:srgbClr val="B3B3B3"/>
                      </a:solidFill>
                      <a:prstDash val="solid"/>
                    </a:lnL>
                    <a:lnR w="12700">
                      <a:solidFill>
                        <a:srgbClr val="B3B3B3"/>
                      </a:solidFill>
                      <a:prstDash val="solid"/>
                    </a:lnR>
                    <a:lnT w="12700">
                      <a:solidFill>
                        <a:srgbClr val="B3B3B3"/>
                      </a:solidFill>
                      <a:prstDash val="solid"/>
                    </a:lnT>
                    <a:lnB w="12700">
                      <a:solidFill>
                        <a:srgbClr val="B3B3B3"/>
                      </a:solidFill>
                      <a:prstDash val="solid"/>
                    </a:lnB>
                  </a:tcPr>
                </a:tc>
                <a:extLst>
                  <a:ext uri="{0D108BD9-81ED-4DB2-BD59-A6C34878D82A}">
                    <a16:rowId xmlns:a16="http://schemas.microsoft.com/office/drawing/2014/main" val="10003"/>
                  </a:ext>
                </a:extLst>
              </a:tr>
            </a:tbl>
          </a:graphicData>
        </a:graphic>
      </p:graphicFrame>
      <p:sp>
        <p:nvSpPr>
          <p:cNvPr id="6" name="object 6"/>
          <p:cNvSpPr/>
          <p:nvPr/>
        </p:nvSpPr>
        <p:spPr>
          <a:xfrm>
            <a:off x="1340230" y="2069719"/>
            <a:ext cx="3875404" cy="394335"/>
          </a:xfrm>
          <a:custGeom>
            <a:avLst/>
            <a:gdLst/>
            <a:ahLst/>
            <a:cxnLst/>
            <a:rect l="l" t="t" r="r" b="b"/>
            <a:pathLst>
              <a:path w="3875404" h="394335">
                <a:moveTo>
                  <a:pt x="3759873" y="356275"/>
                </a:moveTo>
                <a:lnTo>
                  <a:pt x="3756660" y="394207"/>
                </a:lnTo>
                <a:lnTo>
                  <a:pt x="3847953" y="357885"/>
                </a:lnTo>
                <a:lnTo>
                  <a:pt x="3778885" y="357885"/>
                </a:lnTo>
                <a:lnTo>
                  <a:pt x="3759873" y="356275"/>
                </a:lnTo>
                <a:close/>
              </a:path>
              <a:path w="3875404" h="394335">
                <a:moveTo>
                  <a:pt x="3763091" y="318296"/>
                </a:moveTo>
                <a:lnTo>
                  <a:pt x="3759873" y="356275"/>
                </a:lnTo>
                <a:lnTo>
                  <a:pt x="3778885" y="357885"/>
                </a:lnTo>
                <a:lnTo>
                  <a:pt x="3782187" y="319913"/>
                </a:lnTo>
                <a:lnTo>
                  <a:pt x="3763091" y="318296"/>
                </a:lnTo>
                <a:close/>
              </a:path>
              <a:path w="3875404" h="394335">
                <a:moveTo>
                  <a:pt x="3766312" y="280288"/>
                </a:moveTo>
                <a:lnTo>
                  <a:pt x="3763091" y="318296"/>
                </a:lnTo>
                <a:lnTo>
                  <a:pt x="3782187" y="319913"/>
                </a:lnTo>
                <a:lnTo>
                  <a:pt x="3778885" y="357885"/>
                </a:lnTo>
                <a:lnTo>
                  <a:pt x="3847953" y="357885"/>
                </a:lnTo>
                <a:lnTo>
                  <a:pt x="3875405" y="346963"/>
                </a:lnTo>
                <a:lnTo>
                  <a:pt x="3766312" y="280288"/>
                </a:lnTo>
                <a:close/>
              </a:path>
              <a:path w="3875404" h="394335">
                <a:moveTo>
                  <a:pt x="3302" y="0"/>
                </a:moveTo>
                <a:lnTo>
                  <a:pt x="0" y="37845"/>
                </a:lnTo>
                <a:lnTo>
                  <a:pt x="3759873" y="356275"/>
                </a:lnTo>
                <a:lnTo>
                  <a:pt x="3763091" y="318296"/>
                </a:lnTo>
                <a:lnTo>
                  <a:pt x="3302" y="0"/>
                </a:lnTo>
                <a:close/>
              </a:path>
            </a:pathLst>
          </a:custGeom>
          <a:solidFill>
            <a:srgbClr val="76B800"/>
          </a:solidFill>
        </p:spPr>
        <p:txBody>
          <a:bodyPr wrap="square" lIns="0" tIns="0" rIns="0" bIns="0" rtlCol="0"/>
          <a:lstStyle/>
          <a:p>
            <a:endParaRPr/>
          </a:p>
        </p:txBody>
      </p:sp>
      <p:sp>
        <p:nvSpPr>
          <p:cNvPr id="7" name="object 7"/>
          <p:cNvSpPr/>
          <p:nvPr/>
        </p:nvSpPr>
        <p:spPr>
          <a:xfrm>
            <a:off x="6828281" y="2500122"/>
            <a:ext cx="920115" cy="1223010"/>
          </a:xfrm>
          <a:custGeom>
            <a:avLst/>
            <a:gdLst/>
            <a:ahLst/>
            <a:cxnLst/>
            <a:rect l="l" t="t" r="r" b="b"/>
            <a:pathLst>
              <a:path w="920115" h="1223010">
                <a:moveTo>
                  <a:pt x="83667" y="80166"/>
                </a:moveTo>
                <a:lnTo>
                  <a:pt x="53131" y="102952"/>
                </a:lnTo>
                <a:lnTo>
                  <a:pt x="889253" y="1222502"/>
                </a:lnTo>
                <a:lnTo>
                  <a:pt x="919734" y="1199641"/>
                </a:lnTo>
                <a:lnTo>
                  <a:pt x="83667" y="80166"/>
                </a:lnTo>
                <a:close/>
              </a:path>
              <a:path w="920115" h="1223010">
                <a:moveTo>
                  <a:pt x="0" y="0"/>
                </a:moveTo>
                <a:lnTo>
                  <a:pt x="22606" y="125729"/>
                </a:lnTo>
                <a:lnTo>
                  <a:pt x="53131" y="102952"/>
                </a:lnTo>
                <a:lnTo>
                  <a:pt x="41783" y="87756"/>
                </a:lnTo>
                <a:lnTo>
                  <a:pt x="72263" y="64897"/>
                </a:lnTo>
                <a:lnTo>
                  <a:pt x="104131" y="64897"/>
                </a:lnTo>
                <a:lnTo>
                  <a:pt x="114173" y="57403"/>
                </a:lnTo>
                <a:lnTo>
                  <a:pt x="0" y="0"/>
                </a:lnTo>
                <a:close/>
              </a:path>
              <a:path w="920115" h="1223010">
                <a:moveTo>
                  <a:pt x="72263" y="64897"/>
                </a:moveTo>
                <a:lnTo>
                  <a:pt x="41783" y="87756"/>
                </a:lnTo>
                <a:lnTo>
                  <a:pt x="53131" y="102952"/>
                </a:lnTo>
                <a:lnTo>
                  <a:pt x="83667" y="80166"/>
                </a:lnTo>
                <a:lnTo>
                  <a:pt x="72263" y="64897"/>
                </a:lnTo>
                <a:close/>
              </a:path>
              <a:path w="920115" h="1223010">
                <a:moveTo>
                  <a:pt x="104131" y="64897"/>
                </a:moveTo>
                <a:lnTo>
                  <a:pt x="72263" y="64897"/>
                </a:lnTo>
                <a:lnTo>
                  <a:pt x="83667" y="80166"/>
                </a:lnTo>
                <a:lnTo>
                  <a:pt x="104131" y="64897"/>
                </a:lnTo>
                <a:close/>
              </a:path>
            </a:pathLst>
          </a:custGeom>
          <a:solidFill>
            <a:srgbClr val="76B800"/>
          </a:solidFill>
        </p:spPr>
        <p:txBody>
          <a:bodyPr wrap="square" lIns="0" tIns="0" rIns="0" bIns="0" rtlCol="0"/>
          <a:lstStyle/>
          <a:p>
            <a:endParaRPr/>
          </a:p>
        </p:txBody>
      </p:sp>
      <p:sp>
        <p:nvSpPr>
          <p:cNvPr id="8" name="object 8"/>
          <p:cNvSpPr/>
          <p:nvPr/>
        </p:nvSpPr>
        <p:spPr>
          <a:xfrm>
            <a:off x="4469129" y="2791205"/>
            <a:ext cx="641985" cy="378460"/>
          </a:xfrm>
          <a:custGeom>
            <a:avLst/>
            <a:gdLst/>
            <a:ahLst/>
            <a:cxnLst/>
            <a:rect l="l" t="t" r="r" b="b"/>
            <a:pathLst>
              <a:path w="641985" h="378460">
                <a:moveTo>
                  <a:pt x="452628" y="0"/>
                </a:moveTo>
                <a:lnTo>
                  <a:pt x="452628" y="94488"/>
                </a:lnTo>
                <a:lnTo>
                  <a:pt x="0" y="94488"/>
                </a:lnTo>
                <a:lnTo>
                  <a:pt x="0" y="283464"/>
                </a:lnTo>
                <a:lnTo>
                  <a:pt x="452628" y="283464"/>
                </a:lnTo>
                <a:lnTo>
                  <a:pt x="452628" y="377952"/>
                </a:lnTo>
                <a:lnTo>
                  <a:pt x="641604" y="188976"/>
                </a:lnTo>
                <a:lnTo>
                  <a:pt x="452628" y="0"/>
                </a:lnTo>
                <a:close/>
              </a:path>
            </a:pathLst>
          </a:custGeom>
          <a:solidFill>
            <a:srgbClr val="76B800"/>
          </a:solidFill>
        </p:spPr>
        <p:txBody>
          <a:bodyPr wrap="square" lIns="0" tIns="0" rIns="0" bIns="0" rtlCol="0"/>
          <a:lstStyle/>
          <a:p>
            <a:endParaRPr/>
          </a:p>
        </p:txBody>
      </p:sp>
      <p:sp>
        <p:nvSpPr>
          <p:cNvPr id="9" name="object 9"/>
          <p:cNvSpPr/>
          <p:nvPr/>
        </p:nvSpPr>
        <p:spPr>
          <a:xfrm>
            <a:off x="4469129" y="2791205"/>
            <a:ext cx="641985" cy="378460"/>
          </a:xfrm>
          <a:custGeom>
            <a:avLst/>
            <a:gdLst/>
            <a:ahLst/>
            <a:cxnLst/>
            <a:rect l="l" t="t" r="r" b="b"/>
            <a:pathLst>
              <a:path w="641985" h="378460">
                <a:moveTo>
                  <a:pt x="0" y="94488"/>
                </a:moveTo>
                <a:lnTo>
                  <a:pt x="452628" y="94488"/>
                </a:lnTo>
                <a:lnTo>
                  <a:pt x="452628" y="0"/>
                </a:lnTo>
                <a:lnTo>
                  <a:pt x="641604" y="188976"/>
                </a:lnTo>
                <a:lnTo>
                  <a:pt x="452628" y="377952"/>
                </a:lnTo>
                <a:lnTo>
                  <a:pt x="452628" y="283464"/>
                </a:lnTo>
                <a:lnTo>
                  <a:pt x="0" y="283464"/>
                </a:lnTo>
                <a:lnTo>
                  <a:pt x="0" y="94488"/>
                </a:lnTo>
                <a:close/>
              </a:path>
            </a:pathLst>
          </a:custGeom>
          <a:ln w="25908">
            <a:solidFill>
              <a:srgbClr val="FFFFFF"/>
            </a:solidFill>
          </a:ln>
        </p:spPr>
        <p:txBody>
          <a:bodyPr wrap="square" lIns="0" tIns="0" rIns="0" bIns="0" rtlCol="0"/>
          <a:lstStyle/>
          <a:p>
            <a:endParaRPr/>
          </a:p>
        </p:txBody>
      </p:sp>
    </p:spTree>
    <p:extLst>
      <p:ext uri="{BB962C8B-B14F-4D97-AF65-F5344CB8AC3E}">
        <p14:creationId xmlns:p14="http://schemas.microsoft.com/office/powerpoint/2010/main" val="1044688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Shape 634"/>
          <p:cNvSpPr txBox="1">
            <a:spLocks noGrp="1"/>
          </p:cNvSpPr>
          <p:nvPr>
            <p:ph type="title"/>
          </p:nvPr>
        </p:nvSpPr>
        <p:spPr>
          <a:xfrm>
            <a:off x="498347" y="661225"/>
            <a:ext cx="9976103"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2"/>
              </a:buClr>
              <a:buFont typeface="Trebuchet MS"/>
              <a:buNone/>
            </a:pPr>
            <a:r>
              <a:rPr lang="en-US" sz="3600" b="1" i="0" u="none" strike="noStrike" cap="none" dirty="0">
                <a:solidFill>
                  <a:schemeClr val="dk2"/>
                </a:solidFill>
                <a:latin typeface="Trebuchet MS"/>
                <a:ea typeface="Trebuchet MS"/>
                <a:cs typeface="Trebuchet MS"/>
                <a:sym typeface="Trebuchet MS"/>
              </a:rPr>
              <a:t>COMPUTER VISION</a:t>
            </a:r>
            <a:r>
              <a:rPr lang="ko-KR" altLang="en-US" sz="3600" b="1" i="0" u="none" strike="noStrike" cap="none" dirty="0">
                <a:solidFill>
                  <a:schemeClr val="dk2"/>
                </a:solidFill>
                <a:latin typeface="Trebuchet MS"/>
                <a:ea typeface="Trebuchet MS"/>
                <a:cs typeface="Trebuchet MS"/>
                <a:sym typeface="Trebuchet MS"/>
              </a:rPr>
              <a:t>이</a:t>
            </a:r>
            <a:r>
              <a:rPr lang="en-US" sz="3600" b="1" i="0" u="none" strike="noStrike" cap="none" dirty="0">
                <a:solidFill>
                  <a:schemeClr val="dk2"/>
                </a:solidFill>
                <a:latin typeface="Trebuchet MS"/>
                <a:ea typeface="Trebuchet MS"/>
                <a:cs typeface="Trebuchet MS"/>
                <a:sym typeface="Trebuchet MS"/>
              </a:rPr>
              <a:t> </a:t>
            </a:r>
            <a:r>
              <a:rPr lang="ko-KR" altLang="en-US" sz="3600" b="1" i="0" u="none" strike="noStrike" cap="none" dirty="0">
                <a:solidFill>
                  <a:schemeClr val="dk2"/>
                </a:solidFill>
                <a:latin typeface="Trebuchet MS"/>
                <a:ea typeface="Trebuchet MS"/>
                <a:cs typeface="Trebuchet MS"/>
                <a:sym typeface="Trebuchet MS"/>
              </a:rPr>
              <a:t>하는 일</a:t>
            </a:r>
            <a:endParaRPr sz="3600" b="1" i="0" u="none" strike="noStrike" cap="none" dirty="0">
              <a:solidFill>
                <a:schemeClr val="dk2"/>
              </a:solidFill>
              <a:latin typeface="Trebuchet MS"/>
              <a:ea typeface="Trebuchet MS"/>
              <a:cs typeface="Trebuchet MS"/>
              <a:sym typeface="Trebuchet MS"/>
            </a:endParaRPr>
          </a:p>
        </p:txBody>
      </p:sp>
      <p:sp>
        <p:nvSpPr>
          <p:cNvPr id="635" name="Shape 635"/>
          <p:cNvSpPr txBox="1"/>
          <p:nvPr/>
        </p:nvSpPr>
        <p:spPr>
          <a:xfrm>
            <a:off x="7957791" y="1470827"/>
            <a:ext cx="2135115" cy="33875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Font typeface="Arial"/>
              <a:buNone/>
            </a:pPr>
            <a:r>
              <a:rPr lang="ko-KR" altLang="en-US" sz="1600" b="1" i="0" u="none" strike="noStrike" cap="none" dirty="0">
                <a:solidFill>
                  <a:srgbClr val="000000"/>
                </a:solidFill>
                <a:latin typeface="Arial"/>
                <a:ea typeface="Arial"/>
                <a:cs typeface="Arial"/>
                <a:sym typeface="Arial"/>
              </a:rPr>
              <a:t>이미지 분할</a:t>
            </a:r>
            <a:endParaRPr sz="1600" b="1" i="0" u="none" strike="noStrike" cap="none" dirty="0">
              <a:solidFill>
                <a:srgbClr val="000000"/>
              </a:solidFill>
              <a:latin typeface="Arial"/>
              <a:ea typeface="Arial"/>
              <a:cs typeface="Arial"/>
              <a:sym typeface="Arial"/>
            </a:endParaRPr>
          </a:p>
        </p:txBody>
      </p:sp>
      <p:pic>
        <p:nvPicPr>
          <p:cNvPr id="636" name="Shape 63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662800" y="2126850"/>
            <a:ext cx="1972200" cy="2858700"/>
          </a:xfrm>
          <a:prstGeom prst="rect">
            <a:avLst/>
          </a:prstGeom>
          <a:noFill/>
          <a:ln>
            <a:noFill/>
          </a:ln>
        </p:spPr>
      </p:pic>
      <p:sp>
        <p:nvSpPr>
          <p:cNvPr id="637" name="Shape 637"/>
          <p:cNvSpPr txBox="1"/>
          <p:nvPr/>
        </p:nvSpPr>
        <p:spPr>
          <a:xfrm>
            <a:off x="5581310" y="1470827"/>
            <a:ext cx="2135115" cy="33875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Font typeface="Arial"/>
              <a:buNone/>
            </a:pPr>
            <a:r>
              <a:rPr lang="ko-KR" altLang="en-US" sz="1600" b="1" i="0" u="none" strike="noStrike" cap="none" dirty="0">
                <a:solidFill>
                  <a:srgbClr val="000000"/>
                </a:solidFill>
                <a:latin typeface="Arial"/>
                <a:ea typeface="Arial"/>
                <a:cs typeface="Arial"/>
                <a:sym typeface="Arial"/>
              </a:rPr>
              <a:t>객체 인식</a:t>
            </a:r>
            <a:endParaRPr sz="1600" b="1" i="0" u="none" strike="noStrike" cap="none" dirty="0">
              <a:solidFill>
                <a:srgbClr val="000000"/>
              </a:solidFill>
              <a:latin typeface="Arial"/>
              <a:ea typeface="Arial"/>
              <a:cs typeface="Arial"/>
              <a:sym typeface="Arial"/>
            </a:endParaRPr>
          </a:p>
        </p:txBody>
      </p:sp>
      <p:pic>
        <p:nvPicPr>
          <p:cNvPr id="638" name="Shape 638"/>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3214400" y="2028250"/>
            <a:ext cx="1759500" cy="3109800"/>
          </a:xfrm>
          <a:prstGeom prst="rect">
            <a:avLst/>
          </a:prstGeom>
          <a:noFill/>
          <a:ln>
            <a:noFill/>
          </a:ln>
        </p:spPr>
      </p:pic>
      <p:pic>
        <p:nvPicPr>
          <p:cNvPr id="639" name="Shape 639"/>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848250" y="2113299"/>
            <a:ext cx="2125500" cy="3109800"/>
          </a:xfrm>
          <a:prstGeom prst="rect">
            <a:avLst/>
          </a:prstGeom>
          <a:noFill/>
          <a:ln>
            <a:noFill/>
          </a:ln>
        </p:spPr>
      </p:pic>
      <p:sp>
        <p:nvSpPr>
          <p:cNvPr id="640" name="Shape 640"/>
          <p:cNvSpPr txBox="1"/>
          <p:nvPr/>
        </p:nvSpPr>
        <p:spPr>
          <a:xfrm>
            <a:off x="3214390" y="1470827"/>
            <a:ext cx="2135115" cy="33875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Font typeface="Arial"/>
              <a:buNone/>
            </a:pPr>
            <a:r>
              <a:rPr lang="ko-KR" altLang="en-US" sz="1600" b="1" i="0" u="none" strike="noStrike" cap="none" dirty="0">
                <a:solidFill>
                  <a:srgbClr val="000000"/>
                </a:solidFill>
                <a:latin typeface="Arial"/>
                <a:ea typeface="Arial"/>
                <a:cs typeface="Arial"/>
                <a:sym typeface="Arial"/>
              </a:rPr>
              <a:t>이미지 분류 </a:t>
            </a:r>
            <a:r>
              <a:rPr lang="en-US" altLang="ko-KR" sz="1600" b="1" dirty="0"/>
              <a:t>+ </a:t>
            </a:r>
            <a:r>
              <a:rPr lang="ko-KR" altLang="en-US" sz="1600" b="1" dirty="0"/>
              <a:t>위치</a:t>
            </a:r>
            <a:endParaRPr sz="1600" b="1" i="0" u="none" strike="noStrike" cap="none" dirty="0">
              <a:solidFill>
                <a:srgbClr val="000000"/>
              </a:solidFill>
              <a:latin typeface="Arial"/>
              <a:ea typeface="Arial"/>
              <a:cs typeface="Arial"/>
              <a:sym typeface="Arial"/>
            </a:endParaRPr>
          </a:p>
        </p:txBody>
      </p:sp>
      <p:sp>
        <p:nvSpPr>
          <p:cNvPr id="641" name="Shape 641"/>
          <p:cNvSpPr txBox="1"/>
          <p:nvPr/>
        </p:nvSpPr>
        <p:spPr>
          <a:xfrm>
            <a:off x="801767" y="1467907"/>
            <a:ext cx="2135115" cy="33875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Font typeface="Arial"/>
              <a:buNone/>
            </a:pPr>
            <a:r>
              <a:rPr lang="ko-KR" altLang="en-US" sz="1600" b="1" i="0" u="none" strike="noStrike" cap="none" dirty="0">
                <a:solidFill>
                  <a:srgbClr val="000000"/>
                </a:solidFill>
                <a:latin typeface="Arial"/>
                <a:ea typeface="Arial"/>
                <a:cs typeface="Arial"/>
                <a:sym typeface="Arial"/>
              </a:rPr>
              <a:t>이미지 분류</a:t>
            </a:r>
            <a:endParaRPr sz="1600" b="1" i="0" u="none" strike="noStrike" cap="none" dirty="0">
              <a:solidFill>
                <a:srgbClr val="000000"/>
              </a:solidFill>
              <a:latin typeface="Arial"/>
              <a:ea typeface="Arial"/>
              <a:cs typeface="Arial"/>
              <a:sym typeface="Arial"/>
            </a:endParaRPr>
          </a:p>
        </p:txBody>
      </p:sp>
      <p:sp>
        <p:nvSpPr>
          <p:cNvPr id="642" name="Shape 642"/>
          <p:cNvSpPr/>
          <p:nvPr/>
        </p:nvSpPr>
        <p:spPr>
          <a:xfrm>
            <a:off x="3728625" y="2365176"/>
            <a:ext cx="1179300" cy="2110800"/>
          </a:xfrm>
          <a:prstGeom prst="rect">
            <a:avLst/>
          </a:prstGeom>
          <a:noFill/>
          <a:ln w="25400" cap="flat" cmpd="sng">
            <a:solidFill>
              <a:srgbClr val="588A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400" b="0" i="0" u="none" strike="noStrike" cap="none">
              <a:solidFill>
                <a:srgbClr val="FFFFFF"/>
              </a:solidFill>
              <a:latin typeface="Arial"/>
              <a:ea typeface="Arial"/>
              <a:cs typeface="Arial"/>
              <a:sym typeface="Arial"/>
            </a:endParaRPr>
          </a:p>
        </p:txBody>
      </p:sp>
      <p:sp>
        <p:nvSpPr>
          <p:cNvPr id="643" name="Shape 643"/>
          <p:cNvSpPr/>
          <p:nvPr/>
        </p:nvSpPr>
        <p:spPr>
          <a:xfrm>
            <a:off x="5732803" y="2523599"/>
            <a:ext cx="1120800" cy="2065200"/>
          </a:xfrm>
          <a:prstGeom prst="rect">
            <a:avLst/>
          </a:prstGeom>
          <a:noFill/>
          <a:ln w="25400" cap="flat" cmpd="sng">
            <a:solidFill>
              <a:srgbClr val="588A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400" b="0" i="0" u="none" strike="noStrike" cap="none">
              <a:solidFill>
                <a:srgbClr val="FFFFFF"/>
              </a:solidFill>
              <a:latin typeface="Arial"/>
              <a:ea typeface="Arial"/>
              <a:cs typeface="Arial"/>
              <a:sym typeface="Arial"/>
            </a:endParaRPr>
          </a:p>
        </p:txBody>
      </p:sp>
      <p:sp>
        <p:nvSpPr>
          <p:cNvPr id="644" name="Shape 644"/>
          <p:cNvSpPr/>
          <p:nvPr/>
        </p:nvSpPr>
        <p:spPr>
          <a:xfrm>
            <a:off x="6768269" y="3788497"/>
            <a:ext cx="769503" cy="689499"/>
          </a:xfrm>
          <a:prstGeom prst="rect">
            <a:avLst/>
          </a:prstGeom>
          <a:noFill/>
          <a:ln w="25400" cap="flat" cmpd="sng">
            <a:solidFill>
              <a:srgbClr val="3B5C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400" b="0" i="0" u="none" strike="noStrike" cap="none">
              <a:solidFill>
                <a:srgbClr val="FFFFFF"/>
              </a:solidFill>
              <a:latin typeface="Arial"/>
              <a:ea typeface="Arial"/>
              <a:cs typeface="Arial"/>
              <a:sym typeface="Arial"/>
            </a:endParaRPr>
          </a:p>
        </p:txBody>
      </p:sp>
      <p:pic>
        <p:nvPicPr>
          <p:cNvPr id="645" name="Shape 645"/>
          <p:cNvPicPr preferRelativeResize="0"/>
          <p:nvPr/>
        </p:nvPicPr>
        <p:blipFill rotWithShape="1">
          <a:blip r:embed="rId6">
            <a:alphaModFix/>
          </a:blip>
          <a:srcRect/>
          <a:stretch/>
        </p:blipFill>
        <p:spPr>
          <a:xfrm>
            <a:off x="7953352" y="2153821"/>
            <a:ext cx="2144100" cy="2858700"/>
          </a:xfrm>
          <a:prstGeom prst="rect">
            <a:avLst/>
          </a:prstGeom>
          <a:noFill/>
          <a:ln>
            <a:noFill/>
          </a:ln>
        </p:spPr>
      </p:pic>
      <p:sp>
        <p:nvSpPr>
          <p:cNvPr id="646" name="Shape 646"/>
          <p:cNvSpPr txBox="1"/>
          <p:nvPr/>
        </p:nvSpPr>
        <p:spPr>
          <a:xfrm>
            <a:off x="2497779" y="5482294"/>
            <a:ext cx="6167062"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r>
              <a:rPr lang="en-US" sz="1400" b="0" i="0" u="none" strike="noStrike" cap="none" dirty="0">
                <a:solidFill>
                  <a:srgbClr val="000000"/>
                </a:solidFill>
                <a:latin typeface="Arial"/>
                <a:ea typeface="Arial"/>
                <a:cs typeface="Arial"/>
                <a:sym typeface="Arial"/>
              </a:rPr>
              <a:t>(</a:t>
            </a:r>
            <a:r>
              <a:rPr lang="ko-KR" altLang="en-US" dirty="0"/>
              <a:t>스탠포드 대학 </a:t>
            </a:r>
            <a:r>
              <a:rPr lang="en-US" altLang="ko-KR" dirty="0"/>
              <a:t>cs231n </a:t>
            </a:r>
            <a:r>
              <a:rPr lang="ko-KR" altLang="en-US" dirty="0"/>
              <a:t>강의에서 사용된 한 슬라이드에서 영감을 받음</a:t>
            </a:r>
            <a:r>
              <a:rPr lang="en-US" sz="1400" b="0" i="0" u="none" strike="noStrike" cap="none" dirty="0">
                <a:solidFill>
                  <a:srgbClr val="000000"/>
                </a:solidFill>
                <a:latin typeface="Arial"/>
                <a:ea typeface="Arial"/>
                <a:cs typeface="Arial"/>
                <a:sym typeface="Arial"/>
              </a:rPr>
              <a:t>)</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ko-KR" altLang="en-US" dirty="0" smtClean="0"/>
              <a:t>영상분할을 위한 과정</a:t>
            </a:r>
            <a:endParaRPr lang="ko-KR" altLang="en-US" dirty="0"/>
          </a:p>
        </p:txBody>
      </p:sp>
      <p:sp>
        <p:nvSpPr>
          <p:cNvPr id="5" name="텍스트 개체 틀 4"/>
          <p:cNvSpPr>
            <a:spLocks noGrp="1"/>
          </p:cNvSpPr>
          <p:nvPr>
            <p:ph type="body" idx="1"/>
          </p:nvPr>
        </p:nvSpPr>
        <p:spPr/>
        <p:txBody>
          <a:bodyPr/>
          <a:lstStyle/>
          <a:p>
            <a:endParaRPr lang="ko-KR" altLang="en-US"/>
          </a:p>
        </p:txBody>
      </p:sp>
      <p:sp>
        <p:nvSpPr>
          <p:cNvPr id="6" name="텍스트 개체 틀 5"/>
          <p:cNvSpPr>
            <a:spLocks noGrp="1"/>
          </p:cNvSpPr>
          <p:nvPr>
            <p:ph type="body" idx="2"/>
          </p:nvPr>
        </p:nvSpPr>
        <p:spPr/>
        <p:txBody>
          <a:bodyPr/>
          <a:lstStyle/>
          <a:p>
            <a:endParaRPr lang="ko-KR"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900" y="2259345"/>
            <a:ext cx="9048750" cy="340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6424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Shape 651"/>
          <p:cNvSpPr txBox="1">
            <a:spLocks noGrp="1"/>
          </p:cNvSpPr>
          <p:nvPr>
            <p:ph type="title"/>
          </p:nvPr>
        </p:nvSpPr>
        <p:spPr>
          <a:xfrm>
            <a:off x="498347" y="887867"/>
            <a:ext cx="9976103"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2"/>
              </a:buClr>
              <a:buFont typeface="Trebuchet MS"/>
              <a:buNone/>
            </a:pPr>
            <a:r>
              <a:rPr lang="ko-KR" altLang="en-US" sz="3600" b="1" i="0" u="none" strike="noStrike" cap="none" dirty="0">
                <a:solidFill>
                  <a:schemeClr val="dk2"/>
                </a:solidFill>
                <a:latin typeface="Trebuchet MS"/>
                <a:ea typeface="Trebuchet MS"/>
                <a:cs typeface="Trebuchet MS"/>
                <a:sym typeface="Trebuchet MS"/>
              </a:rPr>
              <a:t>이미지 분할 </a:t>
            </a:r>
            <a:r>
              <a:rPr lang="en-US" altLang="ko-KR" sz="3600" b="1" i="0" u="none" strike="noStrike" cap="none" dirty="0">
                <a:solidFill>
                  <a:schemeClr val="dk2"/>
                </a:solidFill>
                <a:latin typeface="Trebuchet MS"/>
                <a:ea typeface="Trebuchet MS"/>
                <a:cs typeface="Trebuchet MS"/>
                <a:sym typeface="Trebuchet MS"/>
              </a:rPr>
              <a:t/>
            </a:r>
            <a:br>
              <a:rPr lang="en-US" altLang="ko-KR" sz="3600" b="1" i="0" u="none" strike="noStrike" cap="none" dirty="0">
                <a:solidFill>
                  <a:schemeClr val="dk2"/>
                </a:solidFill>
                <a:latin typeface="Trebuchet MS"/>
                <a:ea typeface="Trebuchet MS"/>
                <a:cs typeface="Trebuchet MS"/>
                <a:sym typeface="Trebuchet MS"/>
              </a:rPr>
            </a:br>
            <a:r>
              <a:rPr lang="en-US" sz="3600" b="1" i="0" u="none" strike="noStrike" cap="none" dirty="0">
                <a:solidFill>
                  <a:schemeClr val="dk2"/>
                </a:solidFill>
                <a:latin typeface="Trebuchet MS"/>
                <a:ea typeface="Trebuchet MS"/>
                <a:cs typeface="Trebuchet MS"/>
                <a:sym typeface="Trebuchet MS"/>
              </a:rPr>
              <a:t>IMAGE SEGMENTATION</a:t>
            </a:r>
            <a:endParaRPr dirty="0"/>
          </a:p>
        </p:txBody>
      </p:sp>
      <p:sp>
        <p:nvSpPr>
          <p:cNvPr id="653" name="Shape 653"/>
          <p:cNvSpPr txBox="1">
            <a:spLocks noGrp="1"/>
          </p:cNvSpPr>
          <p:nvPr>
            <p:ph type="body" idx="2"/>
          </p:nvPr>
        </p:nvSpPr>
        <p:spPr>
          <a:xfrm>
            <a:off x="516750" y="2103034"/>
            <a:ext cx="9948672" cy="3718924"/>
          </a:xfrm>
          <a:prstGeom prst="rect">
            <a:avLst/>
          </a:prstGeom>
          <a:noFill/>
          <a:ln>
            <a:noFill/>
          </a:ln>
        </p:spPr>
        <p:txBody>
          <a:bodyPr spcFirstLastPara="1" wrap="square" lIns="91425" tIns="45700" rIns="91425" bIns="45700" anchor="t" anchorCtr="0">
            <a:noAutofit/>
          </a:bodyPr>
          <a:lstStyle/>
          <a:p>
            <a:pPr marL="342900" lvl="0" indent="-342900" algn="l">
              <a:spcBef>
                <a:spcPts val="0"/>
              </a:spcBef>
              <a:buSzPts val="2000"/>
              <a:buFont typeface="Arial"/>
              <a:buChar char="•"/>
            </a:pPr>
            <a:r>
              <a:rPr lang="ko-KR" altLang="en-US" sz="2000" dirty="0">
                <a:solidFill>
                  <a:schemeClr val="dk2"/>
                </a:solidFill>
              </a:rPr>
              <a:t>이미지를 </a:t>
            </a:r>
            <a:r>
              <a:rPr lang="en-US" altLang="ko-KR" sz="2000" dirty="0">
                <a:solidFill>
                  <a:schemeClr val="dk2"/>
                </a:solidFill>
              </a:rPr>
              <a:t>“</a:t>
            </a:r>
            <a:r>
              <a:rPr lang="ko-KR" altLang="en-US" sz="2000" dirty="0">
                <a:solidFill>
                  <a:schemeClr val="dk2"/>
                </a:solidFill>
              </a:rPr>
              <a:t>분류</a:t>
            </a:r>
            <a:r>
              <a:rPr lang="en-US" altLang="ko-KR" sz="2000" dirty="0">
                <a:solidFill>
                  <a:schemeClr val="dk2"/>
                </a:solidFill>
              </a:rPr>
              <a:t>”</a:t>
            </a:r>
            <a:r>
              <a:rPr lang="ko-KR" altLang="en-US" sz="2000" dirty="0">
                <a:solidFill>
                  <a:schemeClr val="dk2"/>
                </a:solidFill>
              </a:rPr>
              <a:t>하는 것과는 조금 다른 픽셀 분류로써의 </a:t>
            </a:r>
            <a:r>
              <a:rPr lang="en-US" altLang="ko-KR" sz="2000" dirty="0">
                <a:solidFill>
                  <a:schemeClr val="dk2"/>
                </a:solidFill>
              </a:rPr>
              <a:t>“</a:t>
            </a:r>
            <a:r>
              <a:rPr lang="ko-KR" altLang="en-US" sz="2000" dirty="0">
                <a:solidFill>
                  <a:schemeClr val="dk2"/>
                </a:solidFill>
              </a:rPr>
              <a:t>분할</a:t>
            </a:r>
            <a:r>
              <a:rPr lang="en-US" altLang="ko-KR" sz="2000" dirty="0">
                <a:solidFill>
                  <a:schemeClr val="dk2"/>
                </a:solidFill>
              </a:rPr>
              <a:t>”</a:t>
            </a:r>
            <a:endParaRPr lang="en-US" dirty="0"/>
          </a:p>
          <a:p>
            <a:pPr marL="342900" marR="0" lvl="0" indent="-342900" algn="l" rtl="0">
              <a:lnSpc>
                <a:spcPct val="90000"/>
              </a:lnSpc>
              <a:spcBef>
                <a:spcPts val="1800"/>
              </a:spcBef>
              <a:spcAft>
                <a:spcPts val="0"/>
              </a:spcAft>
              <a:buClr>
                <a:schemeClr val="dk1"/>
              </a:buClr>
              <a:buSzPts val="2000"/>
              <a:buFont typeface="Arial"/>
              <a:buChar char="•"/>
            </a:pPr>
            <a:r>
              <a:rPr lang="ko-KR" altLang="en-US" sz="2000" b="0" i="0" u="none" strike="noStrike" cap="none" dirty="0">
                <a:solidFill>
                  <a:schemeClr val="dk2"/>
                </a:solidFill>
                <a:latin typeface="Trebuchet MS"/>
                <a:ea typeface="Trebuchet MS"/>
                <a:cs typeface="Trebuchet MS"/>
                <a:sym typeface="Trebuchet MS"/>
              </a:rPr>
              <a:t>이번 랩에서는</a:t>
            </a:r>
            <a:r>
              <a:rPr lang="en-US" altLang="ko-KR" sz="2000" b="0" i="0" u="none" strike="noStrike" cap="none" dirty="0">
                <a:solidFill>
                  <a:schemeClr val="dk2"/>
                </a:solidFill>
                <a:latin typeface="Trebuchet MS"/>
                <a:ea typeface="Trebuchet MS"/>
                <a:cs typeface="Trebuchet MS"/>
                <a:sym typeface="Trebuchet MS"/>
              </a:rPr>
              <a:t>, </a:t>
            </a:r>
            <a:r>
              <a:rPr lang="ko-KR" altLang="en-US" sz="2000" b="0" i="0" u="none" strike="noStrike" cap="none" dirty="0">
                <a:solidFill>
                  <a:schemeClr val="dk2"/>
                </a:solidFill>
                <a:latin typeface="Trebuchet MS"/>
                <a:ea typeface="Trebuchet MS"/>
                <a:cs typeface="Trebuchet MS"/>
                <a:sym typeface="Trebuchet MS"/>
              </a:rPr>
              <a:t>의미 분할</a:t>
            </a:r>
            <a:r>
              <a:rPr lang="en-US" altLang="ko-KR" sz="2000" b="0" i="0" u="none" strike="noStrike" cap="none" dirty="0">
                <a:solidFill>
                  <a:schemeClr val="dk2"/>
                </a:solidFill>
                <a:latin typeface="Trebuchet MS"/>
                <a:ea typeface="Trebuchet MS"/>
                <a:cs typeface="Trebuchet MS"/>
                <a:sym typeface="Trebuchet MS"/>
              </a:rPr>
              <a:t>(</a:t>
            </a:r>
            <a:r>
              <a:rPr lang="en-US" sz="2000" b="0" i="0" u="none" strike="noStrike" cap="none" dirty="0">
                <a:solidFill>
                  <a:schemeClr val="dk2"/>
                </a:solidFill>
                <a:latin typeface="Trebuchet MS"/>
                <a:ea typeface="Trebuchet MS"/>
                <a:cs typeface="Trebuchet MS"/>
                <a:sym typeface="Trebuchet MS"/>
              </a:rPr>
              <a:t>semantic segmentation)</a:t>
            </a:r>
            <a:r>
              <a:rPr lang="ko-KR" altLang="en-US" sz="2000" b="0" i="0" u="none" strike="noStrike" cap="none" dirty="0">
                <a:solidFill>
                  <a:schemeClr val="dk2"/>
                </a:solidFill>
                <a:latin typeface="Trebuchet MS"/>
                <a:ea typeface="Trebuchet MS"/>
                <a:cs typeface="Trebuchet MS"/>
                <a:sym typeface="Trebuchet MS"/>
              </a:rPr>
              <a:t>이 수행될 예정</a:t>
            </a:r>
            <a:endParaRPr lang="en-US" sz="2400" b="0" i="0" u="none" strike="noStrike" cap="none" dirty="0">
              <a:solidFill>
                <a:schemeClr val="lt2"/>
              </a:solidFill>
              <a:latin typeface="Trebuchet MS"/>
              <a:ea typeface="Trebuchet MS"/>
              <a:cs typeface="Trebuchet MS"/>
              <a:sym typeface="Trebuchet MS"/>
            </a:endParaRPr>
          </a:p>
          <a:p>
            <a:pPr marL="914400" marR="0" lvl="1" indent="-342900" algn="l" rtl="0">
              <a:lnSpc>
                <a:spcPct val="90000"/>
              </a:lnSpc>
              <a:spcBef>
                <a:spcPts val="1800"/>
              </a:spcBef>
              <a:spcAft>
                <a:spcPts val="0"/>
              </a:spcAft>
              <a:buClr>
                <a:schemeClr val="dk1"/>
              </a:buClr>
              <a:buSzPts val="1800"/>
              <a:buFont typeface="Arial"/>
              <a:buChar char="•"/>
            </a:pPr>
            <a:r>
              <a:rPr lang="ko-KR" altLang="en-US" sz="1800" b="0" i="0" u="none" strike="noStrike" cap="none" dirty="0">
                <a:solidFill>
                  <a:schemeClr val="dk2"/>
                </a:solidFill>
                <a:latin typeface="Trebuchet MS"/>
                <a:ea typeface="Trebuchet MS"/>
                <a:cs typeface="Trebuchet MS"/>
                <a:sym typeface="Trebuchet MS"/>
              </a:rPr>
              <a:t>예</a:t>
            </a:r>
            <a:r>
              <a:rPr lang="en-US" sz="1800" b="0" i="0" u="none" strike="noStrike" cap="none" dirty="0">
                <a:solidFill>
                  <a:schemeClr val="dk2"/>
                </a:solidFill>
                <a:latin typeface="Trebuchet MS"/>
                <a:ea typeface="Trebuchet MS"/>
                <a:cs typeface="Trebuchet MS"/>
                <a:sym typeface="Trebuchet MS"/>
              </a:rPr>
              <a:t>, </a:t>
            </a:r>
            <a:r>
              <a:rPr lang="ko-KR" altLang="en-US" sz="1800" b="0" i="0" u="none" strike="noStrike" cap="none" dirty="0">
                <a:solidFill>
                  <a:schemeClr val="dk2"/>
                </a:solidFill>
                <a:latin typeface="Trebuchet MS"/>
                <a:ea typeface="Trebuchet MS"/>
                <a:cs typeface="Trebuchet MS"/>
                <a:sym typeface="Trebuchet MS"/>
              </a:rPr>
              <a:t>한 이미지에서 각 픽셀은 여러 클래스 중 하나</a:t>
            </a:r>
            <a:endParaRPr lang="en-US" altLang="ko-KR" sz="1800" b="0" i="0" u="none" strike="noStrike" cap="none" dirty="0">
              <a:solidFill>
                <a:schemeClr val="dk2"/>
              </a:solidFill>
              <a:latin typeface="Trebuchet MS"/>
              <a:ea typeface="Trebuchet MS"/>
              <a:cs typeface="Trebuchet MS"/>
              <a:sym typeface="Trebuchet MS"/>
            </a:endParaRPr>
          </a:p>
          <a:p>
            <a:pPr marL="342900" marR="0" lvl="0" indent="-342900" algn="l" rtl="0">
              <a:lnSpc>
                <a:spcPct val="90000"/>
              </a:lnSpc>
              <a:spcBef>
                <a:spcPts val="1800"/>
              </a:spcBef>
              <a:spcAft>
                <a:spcPts val="0"/>
              </a:spcAft>
              <a:buClr>
                <a:schemeClr val="dk1"/>
              </a:buClr>
              <a:buSzPts val="2000"/>
              <a:buFont typeface="Arial"/>
              <a:buChar char="•"/>
            </a:pPr>
            <a:r>
              <a:rPr lang="ko-KR" altLang="en-US" sz="2000" b="0" i="0" u="none" strike="noStrike" cap="none" dirty="0">
                <a:solidFill>
                  <a:schemeClr val="dk2"/>
                </a:solidFill>
                <a:latin typeface="Trebuchet MS"/>
                <a:ea typeface="Trebuchet MS"/>
                <a:cs typeface="Trebuchet MS"/>
                <a:sym typeface="Trebuchet MS"/>
              </a:rPr>
              <a:t>어떤 의미에서</a:t>
            </a:r>
            <a:r>
              <a:rPr lang="en-US" altLang="ko-KR" sz="2000" dirty="0">
                <a:solidFill>
                  <a:schemeClr val="dk2"/>
                </a:solidFill>
              </a:rPr>
              <a:t> </a:t>
            </a:r>
            <a:r>
              <a:rPr lang="ko-KR" altLang="en-US" sz="2000" b="0" i="1" u="none" strike="noStrike" cap="none" dirty="0">
                <a:solidFill>
                  <a:schemeClr val="dk2"/>
                </a:solidFill>
                <a:latin typeface="Trebuchet MS"/>
                <a:ea typeface="Trebuchet MS"/>
                <a:cs typeface="Trebuchet MS"/>
                <a:sym typeface="Trebuchet MS"/>
              </a:rPr>
              <a:t>각 픽셀이 하나의 클래스를 갖는 분류의 문제 </a:t>
            </a:r>
            <a:r>
              <a:rPr lang="en-US" altLang="ko-KR" sz="2000" b="0" i="0" u="none" strike="noStrike" cap="none" dirty="0">
                <a:solidFill>
                  <a:schemeClr val="dk2"/>
                </a:solidFill>
                <a:latin typeface="Trebuchet MS"/>
                <a:ea typeface="Trebuchet MS"/>
                <a:cs typeface="Trebuchet MS"/>
                <a:sym typeface="Trebuchet MS"/>
              </a:rPr>
              <a:t>vs. </a:t>
            </a:r>
            <a:r>
              <a:rPr lang="ko-KR" altLang="en-US" sz="2000" i="1" dirty="0">
                <a:solidFill>
                  <a:schemeClr val="dk2"/>
                </a:solidFill>
              </a:rPr>
              <a:t>각각의 이미지</a:t>
            </a:r>
            <a:r>
              <a:rPr lang="en-US" altLang="ko-KR" sz="2000" i="1" dirty="0">
                <a:solidFill>
                  <a:schemeClr val="dk2"/>
                </a:solidFill>
              </a:rPr>
              <a:t>(</a:t>
            </a:r>
            <a:r>
              <a:rPr lang="ko-KR" altLang="en-US" sz="2000" i="1" dirty="0">
                <a:solidFill>
                  <a:schemeClr val="dk2"/>
                </a:solidFill>
              </a:rPr>
              <a:t>픽셀의 조합</a:t>
            </a:r>
            <a:r>
              <a:rPr lang="en-US" altLang="ko-KR" sz="2000" i="1" dirty="0">
                <a:solidFill>
                  <a:schemeClr val="dk2"/>
                </a:solidFill>
              </a:rPr>
              <a:t>)</a:t>
            </a:r>
            <a:r>
              <a:rPr lang="ko-KR" altLang="en-US" sz="2000" i="1" dirty="0">
                <a:solidFill>
                  <a:schemeClr val="dk2"/>
                </a:solidFill>
              </a:rPr>
              <a:t>가 하나의 클래스를 갖는 이미지 인식의 문제</a:t>
            </a:r>
            <a:endParaRPr lang="en-US" altLang="ko-KR" sz="2000" i="1" dirty="0">
              <a:solidFill>
                <a:schemeClr val="dk2"/>
              </a:solidFill>
            </a:endParaRPr>
          </a:p>
          <a:p>
            <a:pPr marL="342900" marR="0" lvl="0" indent="-342900" algn="l" rtl="0">
              <a:lnSpc>
                <a:spcPct val="90000"/>
              </a:lnSpc>
              <a:spcBef>
                <a:spcPts val="1800"/>
              </a:spcBef>
              <a:spcAft>
                <a:spcPts val="0"/>
              </a:spcAft>
              <a:buClr>
                <a:schemeClr val="dk1"/>
              </a:buClr>
              <a:buSzPts val="2000"/>
              <a:buFont typeface="Arial"/>
              <a:buChar char="•"/>
            </a:pPr>
            <a:r>
              <a:rPr lang="ko-KR" altLang="en-US" sz="2000" b="0" i="0" u="none" strike="noStrike" cap="none" dirty="0">
                <a:solidFill>
                  <a:schemeClr val="dk2"/>
                </a:solidFill>
                <a:latin typeface="Trebuchet MS"/>
                <a:ea typeface="Trebuchet MS"/>
                <a:cs typeface="Trebuchet MS"/>
                <a:sym typeface="Trebuchet MS"/>
              </a:rPr>
              <a:t>특히</a:t>
            </a:r>
            <a:r>
              <a:rPr lang="en-US" altLang="ko-KR" sz="2000" b="0" i="0" u="none" strike="noStrike" cap="none" dirty="0">
                <a:solidFill>
                  <a:schemeClr val="dk2"/>
                </a:solidFill>
                <a:latin typeface="Trebuchet MS"/>
                <a:ea typeface="Trebuchet MS"/>
                <a:cs typeface="Trebuchet MS"/>
                <a:sym typeface="Trebuchet MS"/>
              </a:rPr>
              <a:t>, </a:t>
            </a:r>
            <a:r>
              <a:rPr lang="ko-KR" altLang="en-US" sz="2000" b="0" i="0" u="none" strike="noStrike" cap="none" dirty="0">
                <a:solidFill>
                  <a:schemeClr val="dk2"/>
                </a:solidFill>
                <a:latin typeface="Trebuchet MS"/>
                <a:ea typeface="Trebuchet MS"/>
                <a:cs typeface="Trebuchet MS"/>
                <a:sym typeface="Trebuchet MS"/>
              </a:rPr>
              <a:t>우리는 의료용 이미지 데이터를 가지고</a:t>
            </a:r>
            <a:r>
              <a:rPr lang="en-US" altLang="ko-KR" sz="2000" b="0" i="0" u="none" strike="noStrike" cap="none" dirty="0">
                <a:solidFill>
                  <a:schemeClr val="dk2"/>
                </a:solidFill>
                <a:latin typeface="Trebuchet MS"/>
                <a:ea typeface="Trebuchet MS"/>
                <a:cs typeface="Trebuchet MS"/>
                <a:sym typeface="Trebuchet MS"/>
              </a:rPr>
              <a:t>, </a:t>
            </a:r>
            <a:r>
              <a:rPr lang="ko-KR" altLang="en-US" sz="2000" dirty="0">
                <a:solidFill>
                  <a:schemeClr val="dk2"/>
                </a:solidFill>
              </a:rPr>
              <a:t>좌심실</a:t>
            </a:r>
            <a:r>
              <a:rPr lang="en-US" altLang="ko-KR" sz="2000" dirty="0">
                <a:solidFill>
                  <a:schemeClr val="dk2"/>
                </a:solidFill>
              </a:rPr>
              <a:t>(LV)</a:t>
            </a:r>
            <a:r>
              <a:rPr lang="ko-KR" altLang="en-US" sz="2000" dirty="0">
                <a:solidFill>
                  <a:schemeClr val="dk2"/>
                </a:solidFill>
              </a:rPr>
              <a:t>가 어디 있는지를 찾을 예정</a:t>
            </a:r>
            <a:endParaRPr lang="en-US" altLang="ko-KR" sz="2000" b="0" i="0" u="none" strike="noStrike" cap="none" dirty="0">
              <a:solidFill>
                <a:schemeClr val="dk2"/>
              </a:solidFill>
              <a:latin typeface="Trebuchet MS"/>
              <a:ea typeface="Trebuchet MS"/>
              <a:cs typeface="Trebuchet MS"/>
              <a:sym typeface="Trebuchet MS"/>
            </a:endParaRPr>
          </a:p>
          <a:p>
            <a:pPr lvl="1" indent="-342900" algn="l">
              <a:spcBef>
                <a:spcPts val="1800"/>
              </a:spcBef>
              <a:buSzPts val="1800"/>
              <a:buFont typeface="Arial"/>
              <a:buChar char="•"/>
            </a:pPr>
            <a:r>
              <a:rPr lang="ko-KR" altLang="en-US" sz="1800" dirty="0">
                <a:solidFill>
                  <a:schemeClr val="dk2"/>
                </a:solidFill>
              </a:rPr>
              <a:t>예</a:t>
            </a:r>
            <a:r>
              <a:rPr lang="en-US" sz="1800" dirty="0">
                <a:solidFill>
                  <a:schemeClr val="dk2"/>
                </a:solidFill>
              </a:rPr>
              <a:t>, </a:t>
            </a:r>
            <a:r>
              <a:rPr lang="ko-KR" altLang="en-US" sz="1800" dirty="0">
                <a:solidFill>
                  <a:schemeClr val="dk2"/>
                </a:solidFill>
              </a:rPr>
              <a:t>각 픽셀들이 </a:t>
            </a:r>
            <a:r>
              <a:rPr lang="en-US" altLang="ko-KR" sz="1800" dirty="0">
                <a:solidFill>
                  <a:schemeClr val="dk2"/>
                </a:solidFill>
              </a:rPr>
              <a:t>LV</a:t>
            </a:r>
            <a:r>
              <a:rPr lang="ko-KR" altLang="en-US" sz="1800" dirty="0">
                <a:solidFill>
                  <a:schemeClr val="dk2"/>
                </a:solidFill>
              </a:rPr>
              <a:t>의 일부인가 아닌가</a:t>
            </a:r>
            <a:r>
              <a:rPr lang="en-US" altLang="ko-KR" sz="1800" dirty="0">
                <a:solidFill>
                  <a:schemeClr val="dk2"/>
                </a:solidFill>
              </a:rPr>
              <a:t>?</a:t>
            </a:r>
            <a:r>
              <a:rPr lang="en-US" sz="1800" dirty="0">
                <a:solidFill>
                  <a:schemeClr val="dk2"/>
                </a:solidFill>
              </a:rPr>
              <a:t> </a:t>
            </a:r>
            <a:endParaRPr sz="1800" dirty="0">
              <a:solidFill>
                <a:schemeClr val="dk2"/>
              </a:solidFill>
            </a:endParaRPr>
          </a:p>
        </p:txBody>
      </p:sp>
    </p:spTree>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Shape 658"/>
          <p:cNvSpPr txBox="1">
            <a:spLocks noGrp="1"/>
          </p:cNvSpPr>
          <p:nvPr>
            <p:ph type="title"/>
          </p:nvPr>
        </p:nvSpPr>
        <p:spPr>
          <a:xfrm>
            <a:off x="498347" y="2790634"/>
            <a:ext cx="9976103" cy="590931"/>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Font typeface="Trebuchet MS"/>
              <a:buNone/>
            </a:pPr>
            <a:r>
              <a:rPr lang="en-US" sz="3600" b="1" i="0" u="none" strike="noStrike" cap="none">
                <a:solidFill>
                  <a:schemeClr val="lt1"/>
                </a:solidFill>
                <a:latin typeface="Trebuchet MS"/>
                <a:ea typeface="Trebuchet MS"/>
                <a:cs typeface="Trebuchet MS"/>
                <a:sym typeface="Trebuchet MS"/>
              </a:rPr>
              <a:t>TENSORFLOW</a:t>
            </a:r>
            <a:endParaRPr/>
          </a:p>
        </p:txBody>
      </p:sp>
    </p:spTree>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Shape 664"/>
          <p:cNvSpPr txBox="1">
            <a:spLocks noGrp="1"/>
          </p:cNvSpPr>
          <p:nvPr>
            <p:ph type="title"/>
          </p:nvPr>
        </p:nvSpPr>
        <p:spPr>
          <a:xfrm>
            <a:off x="498347" y="661225"/>
            <a:ext cx="9976103"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2"/>
              </a:buClr>
              <a:buFont typeface="Trebuchet MS"/>
              <a:buNone/>
            </a:pPr>
            <a:r>
              <a:rPr lang="en-US" sz="3600" b="1" i="0" u="none" strike="noStrike" cap="none" dirty="0">
                <a:solidFill>
                  <a:schemeClr val="dk2"/>
                </a:solidFill>
                <a:latin typeface="Trebuchet MS"/>
                <a:ea typeface="Trebuchet MS"/>
                <a:cs typeface="Trebuchet MS"/>
                <a:sym typeface="Trebuchet MS"/>
              </a:rPr>
              <a:t>TENSORFLOW</a:t>
            </a:r>
            <a:r>
              <a:rPr lang="ko-KR" altLang="en-US" sz="3600" b="1" i="0" u="none" strike="noStrike" cap="none" dirty="0">
                <a:solidFill>
                  <a:schemeClr val="dk2"/>
                </a:solidFill>
                <a:latin typeface="Trebuchet MS"/>
                <a:ea typeface="Trebuchet MS"/>
                <a:cs typeface="Trebuchet MS"/>
                <a:sym typeface="Trebuchet MS"/>
              </a:rPr>
              <a:t>란 무엇인가</a:t>
            </a:r>
            <a:r>
              <a:rPr lang="en-US" sz="3600" b="1" i="0" u="none" strike="noStrike" cap="none" dirty="0">
                <a:solidFill>
                  <a:schemeClr val="dk2"/>
                </a:solidFill>
                <a:latin typeface="Trebuchet MS"/>
                <a:ea typeface="Trebuchet MS"/>
                <a:cs typeface="Trebuchet MS"/>
                <a:sym typeface="Trebuchet MS"/>
              </a:rPr>
              <a:t>?</a:t>
            </a:r>
            <a:endParaRPr dirty="0"/>
          </a:p>
        </p:txBody>
      </p:sp>
      <p:sp>
        <p:nvSpPr>
          <p:cNvPr id="665" name="Shape 665"/>
          <p:cNvSpPr txBox="1">
            <a:spLocks noGrp="1"/>
          </p:cNvSpPr>
          <p:nvPr>
            <p:ph type="body" idx="1"/>
          </p:nvPr>
        </p:nvSpPr>
        <p:spPr>
          <a:xfrm>
            <a:off x="498347" y="1183333"/>
            <a:ext cx="9976103" cy="52546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Font typeface="Trebuchet MS"/>
              <a:buNone/>
            </a:pPr>
            <a:r>
              <a:rPr lang="en-US" sz="2400" b="0" i="0" u="none" strike="noStrike" cap="none" dirty="0">
                <a:solidFill>
                  <a:schemeClr val="lt2"/>
                </a:solidFill>
                <a:latin typeface="Trebuchet MS"/>
                <a:ea typeface="Trebuchet MS"/>
                <a:cs typeface="Trebuchet MS"/>
                <a:sym typeface="Trebuchet MS"/>
              </a:rPr>
              <a:t>Google</a:t>
            </a:r>
            <a:r>
              <a:rPr lang="ko-KR" altLang="en-US" sz="2400" b="0" i="0" u="none" strike="noStrike" cap="none" dirty="0">
                <a:solidFill>
                  <a:schemeClr val="lt2"/>
                </a:solidFill>
                <a:latin typeface="Trebuchet MS"/>
                <a:ea typeface="Trebuchet MS"/>
                <a:cs typeface="Trebuchet MS"/>
                <a:sym typeface="Trebuchet MS"/>
              </a:rPr>
              <a:t>이 개발</a:t>
            </a:r>
            <a:r>
              <a:rPr lang="en-US" sz="2400" b="0" i="0" u="none" strike="noStrike" cap="none" dirty="0">
                <a:solidFill>
                  <a:schemeClr val="lt2"/>
                </a:solidFill>
                <a:latin typeface="Trebuchet MS"/>
                <a:ea typeface="Trebuchet MS"/>
                <a:cs typeface="Trebuchet MS"/>
                <a:sym typeface="Trebuchet MS"/>
              </a:rPr>
              <a:t>, tensorflow.org</a:t>
            </a:r>
            <a:endParaRPr dirty="0"/>
          </a:p>
        </p:txBody>
      </p:sp>
      <p:sp>
        <p:nvSpPr>
          <p:cNvPr id="666" name="Shape 666"/>
          <p:cNvSpPr txBox="1">
            <a:spLocks noGrp="1"/>
          </p:cNvSpPr>
          <p:nvPr>
            <p:ph type="body" idx="2"/>
          </p:nvPr>
        </p:nvSpPr>
        <p:spPr>
          <a:xfrm>
            <a:off x="516750" y="1614616"/>
            <a:ext cx="9948672" cy="4207342"/>
          </a:xfrm>
          <a:prstGeom prst="rect">
            <a:avLst/>
          </a:prstGeom>
          <a:noFill/>
          <a:ln>
            <a:noFill/>
          </a:ln>
        </p:spPr>
        <p:txBody>
          <a:bodyPr spcFirstLastPara="1" wrap="square" lIns="91425" tIns="45700" rIns="91425" bIns="45700" anchor="t" anchorCtr="0">
            <a:noAutofit/>
          </a:bodyPr>
          <a:lstStyle/>
          <a:p>
            <a:pPr marL="342900" lvl="0" indent="-342900" algn="l">
              <a:spcBef>
                <a:spcPts val="0"/>
              </a:spcBef>
              <a:buSzPts val="2000"/>
              <a:buFont typeface="Arial"/>
              <a:buChar char="•"/>
            </a:pPr>
            <a:r>
              <a:rPr lang="en-US" altLang="ko-KR" sz="2000" dirty="0">
                <a:solidFill>
                  <a:schemeClr val="dk2"/>
                </a:solidFill>
              </a:rPr>
              <a:t>"</a:t>
            </a:r>
            <a:r>
              <a:rPr lang="ko-KR" altLang="en-US" sz="2000" dirty="0">
                <a:solidFill>
                  <a:schemeClr val="dk2"/>
                </a:solidFill>
              </a:rPr>
              <a:t>기계 </a:t>
            </a:r>
            <a:r>
              <a:rPr lang="ko-KR" altLang="en-US" sz="2000" dirty="0" err="1">
                <a:solidFill>
                  <a:schemeClr val="dk2"/>
                </a:solidFill>
              </a:rPr>
              <a:t>인텔리전스를</a:t>
            </a:r>
            <a:r>
              <a:rPr lang="ko-KR" altLang="en-US" sz="2000" dirty="0">
                <a:solidFill>
                  <a:schemeClr val="dk2"/>
                </a:solidFill>
              </a:rPr>
              <a:t> 위한 오픈 소스 소프트웨어 라이브러리</a:t>
            </a:r>
            <a:r>
              <a:rPr lang="en-US" altLang="ko-KR" sz="2000" dirty="0">
                <a:solidFill>
                  <a:schemeClr val="dk2"/>
                </a:solidFill>
              </a:rPr>
              <a:t>" </a:t>
            </a:r>
            <a:endParaRPr dirty="0"/>
          </a:p>
          <a:p>
            <a:pPr marL="0" marR="0" lvl="0" indent="0" algn="l" rtl="0">
              <a:lnSpc>
                <a:spcPct val="90000"/>
              </a:lnSpc>
              <a:spcBef>
                <a:spcPts val="0"/>
              </a:spcBef>
              <a:spcAft>
                <a:spcPts val="0"/>
              </a:spcAft>
              <a:buClr>
                <a:schemeClr val="dk1"/>
              </a:buClr>
              <a:buFont typeface="Trebuchet MS"/>
              <a:buNone/>
            </a:pPr>
            <a:r>
              <a:rPr lang="en-US" sz="2000" b="0" i="0" u="none" strike="noStrike" cap="none" dirty="0">
                <a:solidFill>
                  <a:schemeClr val="dk2"/>
                </a:solidFill>
                <a:latin typeface="Trebuchet MS"/>
                <a:ea typeface="Trebuchet MS"/>
                <a:cs typeface="Trebuchet MS"/>
                <a:sym typeface="Trebuchet MS"/>
              </a:rPr>
              <a:t> </a:t>
            </a:r>
            <a:endParaRPr dirty="0"/>
          </a:p>
          <a:p>
            <a:pPr marL="914400" marR="0" lvl="1" indent="-342900" algn="l" rtl="0">
              <a:lnSpc>
                <a:spcPct val="90000"/>
              </a:lnSpc>
              <a:spcBef>
                <a:spcPts val="0"/>
              </a:spcBef>
              <a:spcAft>
                <a:spcPts val="0"/>
              </a:spcAft>
              <a:buClr>
                <a:schemeClr val="dk1"/>
              </a:buClr>
              <a:buSzPts val="1800"/>
              <a:buFont typeface="Arial"/>
              <a:buChar char="•"/>
            </a:pPr>
            <a:r>
              <a:rPr lang="en-US" sz="1800" b="0" i="0" u="none" strike="noStrike" cap="none" dirty="0">
                <a:solidFill>
                  <a:schemeClr val="dk2"/>
                </a:solidFill>
                <a:latin typeface="Trebuchet MS"/>
                <a:ea typeface="Trebuchet MS"/>
                <a:cs typeface="Trebuchet MS"/>
                <a:sym typeface="Trebuchet MS"/>
              </a:rPr>
              <a:t>GitHub</a:t>
            </a:r>
            <a:r>
              <a:rPr lang="ko-KR" altLang="en-US" sz="1800" b="0" i="0" u="none" strike="noStrike" cap="none" dirty="0">
                <a:solidFill>
                  <a:schemeClr val="dk2"/>
                </a:solidFill>
                <a:latin typeface="Trebuchet MS"/>
                <a:ea typeface="Trebuchet MS"/>
                <a:cs typeface="Trebuchet MS"/>
                <a:sym typeface="Trebuchet MS"/>
              </a:rPr>
              <a:t>에서 가능</a:t>
            </a:r>
            <a:endParaRPr dirty="0"/>
          </a:p>
          <a:p>
            <a:pPr marL="342900" lvl="0" indent="-342900" algn="l">
              <a:spcBef>
                <a:spcPts val="1800"/>
              </a:spcBef>
              <a:buSzPts val="2000"/>
              <a:buFont typeface="Arial"/>
              <a:buChar char="•"/>
            </a:pPr>
            <a:r>
              <a:rPr lang="ko-KR" altLang="en-US" sz="2000" b="0" i="0" u="none" strike="noStrike" cap="none" dirty="0">
                <a:solidFill>
                  <a:schemeClr val="dk2"/>
                </a:solidFill>
                <a:latin typeface="Trebuchet MS"/>
                <a:ea typeface="Trebuchet MS"/>
                <a:cs typeface="Trebuchet MS"/>
                <a:sym typeface="Trebuchet MS"/>
              </a:rPr>
              <a:t>유연성</a:t>
            </a:r>
            <a:r>
              <a:rPr lang="en-US" sz="2000" b="0" i="0" u="none" strike="noStrike" cap="none" dirty="0">
                <a:solidFill>
                  <a:schemeClr val="dk2"/>
                </a:solidFill>
                <a:latin typeface="Trebuchet MS"/>
                <a:ea typeface="Trebuchet MS"/>
                <a:cs typeface="Trebuchet MS"/>
                <a:sym typeface="Trebuchet MS"/>
              </a:rPr>
              <a:t>— </a:t>
            </a:r>
            <a:r>
              <a:rPr lang="ko-KR" altLang="en-US" sz="2000" b="0" i="0" u="none" strike="noStrike" cap="none" dirty="0">
                <a:solidFill>
                  <a:schemeClr val="dk2"/>
                </a:solidFill>
                <a:latin typeface="Trebuchet MS"/>
                <a:ea typeface="Trebuchet MS"/>
                <a:cs typeface="Trebuchet MS"/>
                <a:sym typeface="Trebuchet MS"/>
              </a:rPr>
              <a:t>여러분의 </a:t>
            </a:r>
            <a:r>
              <a:rPr lang="ko-KR" altLang="en-US" sz="2000" dirty="0">
                <a:solidFill>
                  <a:schemeClr val="dk2"/>
                </a:solidFill>
              </a:rPr>
              <a:t>컴퓨터를 데이터 흐름 그래프</a:t>
            </a:r>
            <a:r>
              <a:rPr lang="en-US" altLang="ko-KR" sz="2000" dirty="0">
                <a:solidFill>
                  <a:schemeClr val="dk2"/>
                </a:solidFill>
              </a:rPr>
              <a:t>(data flow graph)</a:t>
            </a:r>
            <a:r>
              <a:rPr lang="ko-KR" altLang="en-US" sz="2000" dirty="0">
                <a:solidFill>
                  <a:schemeClr val="dk2"/>
                </a:solidFill>
              </a:rPr>
              <a:t>로 표현 </a:t>
            </a:r>
            <a:br>
              <a:rPr lang="ko-KR" altLang="en-US" sz="2000" dirty="0">
                <a:solidFill>
                  <a:schemeClr val="dk2"/>
                </a:solidFill>
              </a:rPr>
            </a:br>
            <a:r>
              <a:rPr lang="ko-KR" altLang="en-US" sz="2000" dirty="0">
                <a:solidFill>
                  <a:schemeClr val="dk2"/>
                </a:solidFill>
              </a:rPr>
              <a:t>만약 </a:t>
            </a:r>
            <a:r>
              <a:rPr lang="en-US" altLang="ko-KR" sz="2000" dirty="0">
                <a:solidFill>
                  <a:schemeClr val="dk2"/>
                </a:solidFill>
              </a:rPr>
              <a:t>TF syntax</a:t>
            </a:r>
            <a:r>
              <a:rPr lang="ko-KR" altLang="en-US" sz="2000" dirty="0">
                <a:solidFill>
                  <a:schemeClr val="dk2"/>
                </a:solidFill>
              </a:rPr>
              <a:t>로 표현 가능하면</a:t>
            </a:r>
            <a:r>
              <a:rPr lang="en-US" altLang="ko-KR" sz="2000" dirty="0">
                <a:solidFill>
                  <a:schemeClr val="dk2"/>
                </a:solidFill>
              </a:rPr>
              <a:t>, </a:t>
            </a:r>
            <a:r>
              <a:rPr lang="ko-KR" altLang="en-US" sz="2000" dirty="0">
                <a:solidFill>
                  <a:schemeClr val="dk2"/>
                </a:solidFill>
              </a:rPr>
              <a:t>실행도 가능</a:t>
            </a:r>
            <a:endParaRPr lang="en-US" altLang="ko-KR" sz="2000" dirty="0">
              <a:solidFill>
                <a:schemeClr val="dk2"/>
              </a:solidFill>
            </a:endParaRPr>
          </a:p>
          <a:p>
            <a:pPr marL="342900" marR="0" lvl="0" indent="-342900" algn="l" rtl="0">
              <a:lnSpc>
                <a:spcPct val="90000"/>
              </a:lnSpc>
              <a:spcBef>
                <a:spcPts val="1800"/>
              </a:spcBef>
              <a:spcAft>
                <a:spcPts val="0"/>
              </a:spcAft>
              <a:buClr>
                <a:schemeClr val="dk1"/>
              </a:buClr>
              <a:buSzPts val="2000"/>
              <a:buFont typeface="Arial"/>
              <a:buChar char="•"/>
            </a:pPr>
            <a:r>
              <a:rPr lang="ko-KR" altLang="en-US" sz="2000" b="0" i="0" u="none" strike="noStrike" cap="none" dirty="0" err="1">
                <a:solidFill>
                  <a:schemeClr val="dk2"/>
                </a:solidFill>
                <a:latin typeface="Trebuchet MS"/>
                <a:ea typeface="Trebuchet MS"/>
                <a:cs typeface="Trebuchet MS"/>
                <a:sym typeface="Trebuchet MS"/>
              </a:rPr>
              <a:t>휴대성</a:t>
            </a:r>
            <a:r>
              <a:rPr lang="en-US" sz="2000" b="0" i="0" u="none" strike="noStrike" cap="none" dirty="0">
                <a:solidFill>
                  <a:schemeClr val="dk2"/>
                </a:solidFill>
                <a:latin typeface="Trebuchet MS"/>
                <a:ea typeface="Trebuchet MS"/>
                <a:cs typeface="Trebuchet MS"/>
                <a:sym typeface="Trebuchet MS"/>
              </a:rPr>
              <a:t>—CPUs </a:t>
            </a:r>
            <a:r>
              <a:rPr lang="ko-KR" altLang="en-US" sz="2000" b="0" i="0" u="none" strike="noStrike" cap="none" dirty="0">
                <a:solidFill>
                  <a:schemeClr val="dk2"/>
                </a:solidFill>
                <a:latin typeface="Trebuchet MS"/>
                <a:ea typeface="Trebuchet MS"/>
                <a:cs typeface="Trebuchet MS"/>
                <a:sym typeface="Trebuchet MS"/>
              </a:rPr>
              <a:t>및</a:t>
            </a:r>
            <a:r>
              <a:rPr lang="en-US" sz="2000" b="0" i="0" u="none" strike="noStrike" cap="none" dirty="0">
                <a:solidFill>
                  <a:schemeClr val="dk2"/>
                </a:solidFill>
                <a:latin typeface="Trebuchet MS"/>
                <a:ea typeface="Trebuchet MS"/>
                <a:cs typeface="Trebuchet MS"/>
                <a:sym typeface="Trebuchet MS"/>
              </a:rPr>
              <a:t> GPUs, </a:t>
            </a:r>
            <a:r>
              <a:rPr lang="ko-KR" altLang="en-US" sz="2000" b="0" i="0" u="none" strike="noStrike" cap="none" dirty="0">
                <a:solidFill>
                  <a:schemeClr val="dk2"/>
                </a:solidFill>
                <a:latin typeface="Trebuchet MS"/>
                <a:ea typeface="Trebuchet MS"/>
                <a:cs typeface="Trebuchet MS"/>
                <a:sym typeface="Trebuchet MS"/>
              </a:rPr>
              <a:t>워크스테이션</a:t>
            </a:r>
            <a:r>
              <a:rPr lang="en-US" sz="2000" b="0" i="0" u="none" strike="noStrike" cap="none" dirty="0">
                <a:solidFill>
                  <a:schemeClr val="dk2"/>
                </a:solidFill>
                <a:latin typeface="Trebuchet MS"/>
                <a:ea typeface="Trebuchet MS"/>
                <a:cs typeface="Trebuchet MS"/>
                <a:sym typeface="Trebuchet MS"/>
              </a:rPr>
              <a:t>, </a:t>
            </a:r>
            <a:r>
              <a:rPr lang="ko-KR" altLang="en-US" sz="2000" b="0" i="0" u="none" strike="noStrike" cap="none" dirty="0">
                <a:solidFill>
                  <a:schemeClr val="dk2"/>
                </a:solidFill>
                <a:latin typeface="Trebuchet MS"/>
                <a:ea typeface="Trebuchet MS"/>
                <a:cs typeface="Trebuchet MS"/>
                <a:sym typeface="Trebuchet MS"/>
              </a:rPr>
              <a:t>서버</a:t>
            </a:r>
            <a:r>
              <a:rPr lang="en-US" sz="2000" b="0" i="0" u="none" strike="noStrike" cap="none" dirty="0">
                <a:solidFill>
                  <a:schemeClr val="dk2"/>
                </a:solidFill>
                <a:latin typeface="Trebuchet MS"/>
                <a:ea typeface="Trebuchet MS"/>
                <a:cs typeface="Trebuchet MS"/>
                <a:sym typeface="Trebuchet MS"/>
              </a:rPr>
              <a:t>, </a:t>
            </a:r>
            <a:r>
              <a:rPr lang="ko-KR" altLang="en-US" sz="2000" b="0" i="0" u="none" strike="noStrike" cap="none" dirty="0">
                <a:solidFill>
                  <a:schemeClr val="dk2"/>
                </a:solidFill>
                <a:latin typeface="Trebuchet MS"/>
                <a:ea typeface="Trebuchet MS"/>
                <a:cs typeface="Trebuchet MS"/>
                <a:sym typeface="Trebuchet MS"/>
              </a:rPr>
              <a:t>핸드폰</a:t>
            </a:r>
            <a:endParaRPr lang="en-US" altLang="ko-KR" sz="2000" b="0" i="0" u="none" strike="noStrike" cap="none" dirty="0">
              <a:solidFill>
                <a:schemeClr val="dk2"/>
              </a:solidFill>
              <a:latin typeface="Trebuchet MS"/>
              <a:ea typeface="Trebuchet MS"/>
              <a:cs typeface="Trebuchet MS"/>
              <a:sym typeface="Trebuchet MS"/>
            </a:endParaRPr>
          </a:p>
          <a:p>
            <a:pPr marL="342900" marR="0" lvl="0" indent="-342900" algn="l" rtl="0">
              <a:lnSpc>
                <a:spcPct val="90000"/>
              </a:lnSpc>
              <a:spcBef>
                <a:spcPts val="1800"/>
              </a:spcBef>
              <a:spcAft>
                <a:spcPts val="0"/>
              </a:spcAft>
              <a:buClr>
                <a:schemeClr val="dk1"/>
              </a:buClr>
              <a:buSzPts val="2000"/>
              <a:buFont typeface="Arial"/>
              <a:buChar char="•"/>
            </a:pPr>
            <a:r>
              <a:rPr lang="ko-KR" altLang="en-US" sz="2000" b="0" i="0" u="none" strike="noStrike" cap="none" dirty="0">
                <a:solidFill>
                  <a:schemeClr val="dk2"/>
                </a:solidFill>
                <a:latin typeface="Trebuchet MS"/>
                <a:ea typeface="Trebuchet MS"/>
                <a:cs typeface="Trebuchet MS"/>
                <a:sym typeface="Trebuchet MS"/>
              </a:rPr>
              <a:t>프로그래밍 언어 옵션</a:t>
            </a:r>
            <a:r>
              <a:rPr lang="en-US" sz="2000" b="0" i="0" u="none" strike="noStrike" cap="none" dirty="0">
                <a:solidFill>
                  <a:schemeClr val="dk2"/>
                </a:solidFill>
                <a:latin typeface="Trebuchet MS"/>
                <a:ea typeface="Trebuchet MS"/>
                <a:cs typeface="Trebuchet MS"/>
                <a:sym typeface="Trebuchet MS"/>
              </a:rPr>
              <a:t>—Python, C++</a:t>
            </a:r>
            <a:endParaRPr dirty="0"/>
          </a:p>
          <a:p>
            <a:pPr marL="342900" marR="0" lvl="0" indent="-342900" algn="l" rtl="0">
              <a:lnSpc>
                <a:spcPct val="90000"/>
              </a:lnSpc>
              <a:spcBef>
                <a:spcPts val="1800"/>
              </a:spcBef>
              <a:spcAft>
                <a:spcPts val="0"/>
              </a:spcAft>
              <a:buClr>
                <a:schemeClr val="dk1"/>
              </a:buClr>
              <a:buSzPts val="2000"/>
              <a:buFont typeface="Arial"/>
              <a:buChar char="•"/>
            </a:pPr>
            <a:r>
              <a:rPr lang="ko-KR" altLang="en-US" sz="2000" b="0" i="0" u="none" strike="noStrike" cap="none" dirty="0">
                <a:solidFill>
                  <a:schemeClr val="dk2"/>
                </a:solidFill>
                <a:latin typeface="Trebuchet MS"/>
                <a:ea typeface="Trebuchet MS"/>
                <a:cs typeface="Trebuchet MS"/>
                <a:sym typeface="Trebuchet MS"/>
              </a:rPr>
              <a:t>성능</a:t>
            </a:r>
            <a:r>
              <a:rPr lang="en-US" sz="2000" b="0" i="0" u="none" strike="noStrike" cap="none" dirty="0">
                <a:solidFill>
                  <a:schemeClr val="dk2"/>
                </a:solidFill>
                <a:latin typeface="Trebuchet MS"/>
                <a:ea typeface="Trebuchet MS"/>
                <a:cs typeface="Trebuchet MS"/>
                <a:sym typeface="Trebuchet MS"/>
              </a:rPr>
              <a:t>—CPUs</a:t>
            </a:r>
            <a:r>
              <a:rPr lang="ko-KR" altLang="en-US" sz="2000" b="0" i="0" u="none" strike="noStrike" cap="none" dirty="0">
                <a:solidFill>
                  <a:schemeClr val="dk2"/>
                </a:solidFill>
                <a:latin typeface="Trebuchet MS"/>
                <a:ea typeface="Trebuchet MS"/>
                <a:cs typeface="Trebuchet MS"/>
                <a:sym typeface="Trebuchet MS"/>
              </a:rPr>
              <a:t>와 </a:t>
            </a:r>
            <a:r>
              <a:rPr lang="en-US" sz="2000" b="0" i="0" u="none" strike="noStrike" cap="none" dirty="0">
                <a:solidFill>
                  <a:schemeClr val="dk2"/>
                </a:solidFill>
                <a:latin typeface="Trebuchet MS"/>
                <a:ea typeface="Trebuchet MS"/>
                <a:cs typeface="Trebuchet MS"/>
                <a:sym typeface="Trebuchet MS"/>
              </a:rPr>
              <a:t>GPUs</a:t>
            </a:r>
            <a:r>
              <a:rPr lang="ko-KR" altLang="en-US" sz="2000" b="0" i="0" u="none" strike="noStrike" cap="none" dirty="0">
                <a:solidFill>
                  <a:schemeClr val="dk2"/>
                </a:solidFill>
                <a:latin typeface="Trebuchet MS"/>
                <a:ea typeface="Trebuchet MS"/>
                <a:cs typeface="Trebuchet MS"/>
                <a:sym typeface="Trebuchet MS"/>
              </a:rPr>
              <a:t>의 성능향상에 맞춤</a:t>
            </a:r>
            <a:endParaRPr dirty="0"/>
          </a:p>
          <a:p>
            <a:pPr marL="914400" marR="0" lvl="1" indent="-342900" algn="l" rtl="0">
              <a:lnSpc>
                <a:spcPct val="90000"/>
              </a:lnSpc>
              <a:spcBef>
                <a:spcPts val="1800"/>
              </a:spcBef>
              <a:spcAft>
                <a:spcPts val="0"/>
              </a:spcAft>
              <a:buClr>
                <a:schemeClr val="dk1"/>
              </a:buClr>
              <a:buSzPts val="1800"/>
              <a:buFont typeface="Arial"/>
              <a:buChar char="•"/>
            </a:pPr>
            <a:r>
              <a:rPr lang="ko-KR" altLang="en-US" sz="1800" b="0" i="0" u="none" strike="noStrike" cap="none" dirty="0">
                <a:solidFill>
                  <a:schemeClr val="dk2"/>
                </a:solidFill>
                <a:latin typeface="Trebuchet MS"/>
                <a:ea typeface="Trebuchet MS"/>
                <a:cs typeface="Trebuchet MS"/>
                <a:sym typeface="Trebuchet MS"/>
              </a:rPr>
              <a:t>각기 다른 하드웨어에 작업들을 할당</a:t>
            </a:r>
            <a:endParaRPr dirty="0"/>
          </a:p>
          <a:p>
            <a:pPr marL="914400" marR="0" lvl="1" indent="-342900" algn="l" rtl="0">
              <a:lnSpc>
                <a:spcPct val="90000"/>
              </a:lnSpc>
              <a:spcBef>
                <a:spcPts val="1800"/>
              </a:spcBef>
              <a:spcAft>
                <a:spcPts val="0"/>
              </a:spcAft>
              <a:buClr>
                <a:schemeClr val="dk1"/>
              </a:buClr>
              <a:buSzPts val="1800"/>
              <a:buFont typeface="Arial"/>
              <a:buChar char="•"/>
            </a:pPr>
            <a:r>
              <a:rPr lang="en-US" sz="1800" b="0" i="0" u="none" strike="noStrike" cap="none" dirty="0">
                <a:solidFill>
                  <a:schemeClr val="dk2"/>
                </a:solidFill>
                <a:latin typeface="Trebuchet MS"/>
                <a:ea typeface="Trebuchet MS"/>
                <a:cs typeface="Trebuchet MS"/>
                <a:sym typeface="Trebuchet MS"/>
              </a:rPr>
              <a:t>CUDNN </a:t>
            </a:r>
            <a:r>
              <a:rPr lang="ko-KR" altLang="en-US" sz="1800" b="0" i="0" u="none" strike="noStrike" cap="none" dirty="0">
                <a:solidFill>
                  <a:schemeClr val="dk2"/>
                </a:solidFill>
                <a:latin typeface="Trebuchet MS"/>
                <a:ea typeface="Trebuchet MS"/>
                <a:cs typeface="Trebuchet MS"/>
                <a:sym typeface="Trebuchet MS"/>
              </a:rPr>
              <a:t>사용</a:t>
            </a:r>
            <a:endParaRPr dirty="0"/>
          </a:p>
          <a:p>
            <a:pPr marL="0" marR="0" lvl="0" indent="0" algn="l" rtl="0">
              <a:lnSpc>
                <a:spcPct val="90000"/>
              </a:lnSpc>
              <a:spcBef>
                <a:spcPts val="1800"/>
              </a:spcBef>
              <a:spcAft>
                <a:spcPts val="0"/>
              </a:spcAft>
              <a:buClr>
                <a:schemeClr val="dk1"/>
              </a:buClr>
              <a:buFont typeface="Trebuchet MS"/>
              <a:buNone/>
            </a:pPr>
            <a:endParaRPr sz="2000" b="0" i="0" u="none" strike="noStrike" cap="none" dirty="0">
              <a:solidFill>
                <a:schemeClr val="dk2"/>
              </a:solidFill>
              <a:latin typeface="Trebuchet MS"/>
              <a:ea typeface="Trebuchet MS"/>
              <a:cs typeface="Trebuchet MS"/>
              <a:sym typeface="Trebuchet MS"/>
            </a:endParaRPr>
          </a:p>
        </p:txBody>
      </p:sp>
      <p:sp>
        <p:nvSpPr>
          <p:cNvPr id="667" name="Shape 667"/>
          <p:cNvSpPr txBox="1"/>
          <p:nvPr/>
        </p:nvSpPr>
        <p:spPr>
          <a:xfrm>
            <a:off x="2836606" y="5797594"/>
            <a:ext cx="5712330" cy="244681"/>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2"/>
              </a:buClr>
              <a:buFont typeface="Arial"/>
              <a:buNone/>
            </a:pPr>
            <a:r>
              <a:rPr lang="en-US" sz="1100" b="0" i="0" u="none" strike="noStrike" cap="none">
                <a:solidFill>
                  <a:schemeClr val="dk2"/>
                </a:solidFill>
                <a:latin typeface="Arial"/>
                <a:ea typeface="Arial"/>
                <a:cs typeface="Arial"/>
                <a:sym typeface="Arial"/>
              </a:rPr>
              <a:t>TensorFlow, the TensorFlow logo and any related marks are trademarks of Google Inc.</a:t>
            </a:r>
            <a:endParaRPr/>
          </a:p>
        </p:txBody>
      </p:sp>
    </p:spTree>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Shape 672"/>
          <p:cNvSpPr txBox="1">
            <a:spLocks noGrp="1"/>
          </p:cNvSpPr>
          <p:nvPr>
            <p:ph type="title"/>
          </p:nvPr>
        </p:nvSpPr>
        <p:spPr>
          <a:xfrm>
            <a:off x="498347" y="661225"/>
            <a:ext cx="9976103"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2"/>
              </a:buClr>
              <a:buFont typeface="Trebuchet MS"/>
              <a:buNone/>
            </a:pPr>
            <a:r>
              <a:rPr lang="en-US" sz="3600" b="1" i="0" u="none" strike="noStrike" cap="none" dirty="0">
                <a:solidFill>
                  <a:schemeClr val="dk2"/>
                </a:solidFill>
                <a:latin typeface="Trebuchet MS"/>
                <a:ea typeface="Trebuchet MS"/>
                <a:cs typeface="Trebuchet MS"/>
                <a:sym typeface="Trebuchet MS"/>
              </a:rPr>
              <a:t>TENSORFLOW </a:t>
            </a:r>
            <a:r>
              <a:rPr lang="ko-KR" altLang="en-US" sz="3600" b="1" i="0" u="none" strike="noStrike" cap="none" dirty="0">
                <a:solidFill>
                  <a:schemeClr val="dk2"/>
                </a:solidFill>
                <a:latin typeface="Trebuchet MS"/>
                <a:ea typeface="Trebuchet MS"/>
                <a:cs typeface="Trebuchet MS"/>
                <a:sym typeface="Trebuchet MS"/>
              </a:rPr>
              <a:t>실행</a:t>
            </a:r>
            <a:endParaRPr dirty="0"/>
          </a:p>
        </p:txBody>
      </p:sp>
      <p:sp>
        <p:nvSpPr>
          <p:cNvPr id="673" name="Shape 673"/>
          <p:cNvSpPr txBox="1">
            <a:spLocks noGrp="1"/>
          </p:cNvSpPr>
          <p:nvPr>
            <p:ph type="body" idx="2"/>
          </p:nvPr>
        </p:nvSpPr>
        <p:spPr>
          <a:xfrm>
            <a:off x="516750" y="1514475"/>
            <a:ext cx="9948672" cy="4307483"/>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000"/>
              <a:buFont typeface="Arial"/>
              <a:buChar char="•"/>
            </a:pPr>
            <a:r>
              <a:rPr lang="ko-KR" altLang="en-US" sz="1800" dirty="0">
                <a:latin typeface="Trebuchet MS" panose="020B0603020202020204" pitchFamily="34" charset="0"/>
                <a:ea typeface="Courier New"/>
                <a:cs typeface="Courier New"/>
              </a:rPr>
              <a:t>그래프 구성</a:t>
            </a:r>
            <a:r>
              <a:rPr lang="en-US" sz="1800" dirty="0">
                <a:latin typeface="Trebuchet MS" panose="020B0603020202020204" pitchFamily="34" charset="0"/>
                <a:ea typeface="Courier New"/>
                <a:cs typeface="Courier New"/>
              </a:rPr>
              <a:t>—</a:t>
            </a:r>
            <a:r>
              <a:rPr lang="ko-KR" altLang="en-US" sz="1800" dirty="0">
                <a:latin typeface="Trebuchet MS" panose="020B0603020202020204" pitchFamily="34" charset="0"/>
                <a:ea typeface="Courier New"/>
                <a:cs typeface="Courier New"/>
              </a:rPr>
              <a:t>실제 연산들이 일어나기 전에 수행</a:t>
            </a:r>
            <a:endParaRPr sz="1800" dirty="0">
              <a:latin typeface="Trebuchet MS" panose="020B0603020202020204" pitchFamily="34" charset="0"/>
              <a:ea typeface="Courier New"/>
              <a:cs typeface="Courier New"/>
            </a:endParaRPr>
          </a:p>
          <a:p>
            <a:pPr marL="0" marR="0" lvl="0" indent="0" algn="l" rtl="0">
              <a:lnSpc>
                <a:spcPct val="90000"/>
              </a:lnSpc>
              <a:spcBef>
                <a:spcPts val="0"/>
              </a:spcBef>
              <a:spcAft>
                <a:spcPts val="0"/>
              </a:spcAft>
              <a:buClr>
                <a:schemeClr val="dk1"/>
              </a:buClr>
              <a:buFont typeface="Trebuchet MS"/>
              <a:buNone/>
            </a:pPr>
            <a:r>
              <a:rPr lang="en-US" sz="1800" dirty="0">
                <a:latin typeface="Trebuchet MS" panose="020B0603020202020204" pitchFamily="34" charset="0"/>
                <a:ea typeface="Courier New"/>
                <a:cs typeface="Courier New"/>
              </a:rPr>
              <a:t>  </a:t>
            </a:r>
            <a:endParaRPr sz="1800" dirty="0">
              <a:latin typeface="Trebuchet MS" panose="020B0603020202020204" pitchFamily="34" charset="0"/>
              <a:ea typeface="Courier New"/>
              <a:cs typeface="Courier New"/>
            </a:endParaRPr>
          </a:p>
          <a:p>
            <a:pPr lvl="1" indent="-342900">
              <a:spcBef>
                <a:spcPts val="0"/>
              </a:spcBef>
              <a:buSzPts val="1800"/>
              <a:buFont typeface="Arial"/>
              <a:buChar char="•"/>
            </a:pPr>
            <a:r>
              <a:rPr lang="ko-KR" altLang="en-US" dirty="0">
                <a:latin typeface="Trebuchet MS" panose="020B0603020202020204" pitchFamily="34" charset="0"/>
                <a:ea typeface="Courier New"/>
                <a:cs typeface="Courier New"/>
              </a:rPr>
              <a:t>그래프로 신경망 구성</a:t>
            </a:r>
            <a:endParaRPr lang="en-US" dirty="0">
              <a:latin typeface="Trebuchet MS" panose="020B0603020202020204" pitchFamily="34" charset="0"/>
              <a:ea typeface="Courier New"/>
              <a:cs typeface="Courier New"/>
            </a:endParaRPr>
          </a:p>
          <a:p>
            <a:pPr marL="914400" marR="0" lvl="1" indent="-342900" algn="l" rtl="0">
              <a:lnSpc>
                <a:spcPct val="90000"/>
              </a:lnSpc>
              <a:spcBef>
                <a:spcPts val="1800"/>
              </a:spcBef>
              <a:spcAft>
                <a:spcPts val="0"/>
              </a:spcAft>
              <a:buClr>
                <a:schemeClr val="dk1"/>
              </a:buClr>
              <a:buSzPts val="1800"/>
              <a:buFont typeface="Arial"/>
              <a:buChar char="•"/>
            </a:pPr>
            <a:r>
              <a:rPr lang="en-US" dirty="0">
                <a:latin typeface="Courier New" panose="02070309020205020404" pitchFamily="49" charset="0"/>
                <a:ea typeface="Courier New"/>
                <a:cs typeface="Courier New" panose="02070309020205020404" pitchFamily="49" charset="0"/>
                <a:sym typeface="Courier New"/>
              </a:rPr>
              <a:t>Variables</a:t>
            </a:r>
            <a:r>
              <a:rPr lang="en-US" dirty="0">
                <a:latin typeface="Trebuchet MS" panose="020B0603020202020204" pitchFamily="34" charset="0"/>
                <a:ea typeface="Courier New"/>
                <a:cs typeface="Courier New"/>
                <a:sym typeface="Courier New"/>
              </a:rPr>
              <a:t>(</a:t>
            </a:r>
            <a:r>
              <a:rPr lang="ko-KR" altLang="en-US" dirty="0">
                <a:latin typeface="Trebuchet MS" panose="020B0603020202020204" pitchFamily="34" charset="0"/>
                <a:ea typeface="Courier New"/>
                <a:cs typeface="Courier New"/>
                <a:sym typeface="Courier New"/>
              </a:rPr>
              <a:t>변수</a:t>
            </a:r>
            <a:r>
              <a:rPr lang="en-US" altLang="ko-KR" dirty="0">
                <a:latin typeface="Trebuchet MS" panose="020B0603020202020204" pitchFamily="34" charset="0"/>
                <a:ea typeface="Courier New"/>
                <a:cs typeface="Courier New"/>
                <a:sym typeface="Courier New"/>
              </a:rPr>
              <a:t>)</a:t>
            </a:r>
            <a:r>
              <a:rPr lang="en-US" dirty="0">
                <a:latin typeface="Trebuchet MS" panose="020B0603020202020204" pitchFamily="34" charset="0"/>
                <a:ea typeface="Courier New"/>
                <a:cs typeface="Courier New"/>
              </a:rPr>
              <a:t>– </a:t>
            </a:r>
            <a:r>
              <a:rPr lang="ko-KR" altLang="en-US" dirty="0">
                <a:latin typeface="Trebuchet MS" panose="020B0603020202020204" pitchFamily="34" charset="0"/>
                <a:ea typeface="Courier New"/>
                <a:cs typeface="Courier New"/>
              </a:rPr>
              <a:t>시간에 따라 변할 수 있는 그래프의 특성들 </a:t>
            </a:r>
            <a:endParaRPr lang="en-US" dirty="0">
              <a:latin typeface="Trebuchet MS" panose="020B0603020202020204" pitchFamily="34" charset="0"/>
              <a:ea typeface="Courier New"/>
              <a:cs typeface="Courier New"/>
            </a:endParaRPr>
          </a:p>
          <a:p>
            <a:pPr marL="1431925" marR="0" lvl="2" indent="-352425" algn="l" rtl="0">
              <a:lnSpc>
                <a:spcPct val="90000"/>
              </a:lnSpc>
              <a:spcBef>
                <a:spcPts val="1800"/>
              </a:spcBef>
              <a:spcAft>
                <a:spcPts val="0"/>
              </a:spcAft>
              <a:buClr>
                <a:schemeClr val="dk1"/>
              </a:buClr>
              <a:buSzPts val="1600"/>
              <a:buFont typeface="Arial"/>
              <a:buChar char="•"/>
            </a:pPr>
            <a:r>
              <a:rPr lang="ko-KR" altLang="en-US" sz="1800" dirty="0">
                <a:latin typeface="Trebuchet MS" panose="020B0603020202020204" pitchFamily="34" charset="0"/>
                <a:ea typeface="Courier New"/>
                <a:cs typeface="Courier New"/>
              </a:rPr>
              <a:t>예</a:t>
            </a:r>
            <a:r>
              <a:rPr lang="en-US" altLang="ko-KR" sz="1800" dirty="0">
                <a:latin typeface="Trebuchet MS" panose="020B0603020202020204" pitchFamily="34" charset="0"/>
                <a:ea typeface="Courier New"/>
                <a:cs typeface="Courier New"/>
              </a:rPr>
              <a:t>: </a:t>
            </a:r>
            <a:r>
              <a:rPr lang="ko-KR" altLang="en-US" sz="1800" dirty="0">
                <a:latin typeface="Trebuchet MS" panose="020B0603020202020204" pitchFamily="34" charset="0"/>
                <a:ea typeface="Courier New"/>
                <a:cs typeface="Courier New"/>
              </a:rPr>
              <a:t>학습된 가중치 </a:t>
            </a:r>
            <a:r>
              <a:rPr lang="en-US" altLang="ko-KR" sz="1800" dirty="0">
                <a:latin typeface="Trebuchet MS" panose="020B0603020202020204" pitchFamily="34" charset="0"/>
                <a:ea typeface="Courier New"/>
                <a:cs typeface="Courier New"/>
              </a:rPr>
              <a:t>(w</a:t>
            </a:r>
            <a:r>
              <a:rPr lang="en-US" sz="1800" dirty="0">
                <a:latin typeface="Trebuchet MS" panose="020B0603020202020204" pitchFamily="34" charset="0"/>
                <a:ea typeface="Courier New"/>
                <a:cs typeface="Courier New"/>
              </a:rPr>
              <a:t>eights)</a:t>
            </a:r>
            <a:endParaRPr sz="1800" dirty="0">
              <a:latin typeface="Trebuchet MS" panose="020B0603020202020204" pitchFamily="34" charset="0"/>
              <a:ea typeface="Courier New"/>
              <a:cs typeface="Courier New"/>
            </a:endParaRPr>
          </a:p>
          <a:p>
            <a:pPr marL="914400" marR="0" lvl="1" indent="-342900" algn="l" rtl="0">
              <a:lnSpc>
                <a:spcPct val="90000"/>
              </a:lnSpc>
              <a:spcBef>
                <a:spcPts val="1800"/>
              </a:spcBef>
              <a:spcAft>
                <a:spcPts val="0"/>
              </a:spcAft>
              <a:buClr>
                <a:schemeClr val="dk1"/>
              </a:buClr>
              <a:buSzPts val="1800"/>
              <a:buFont typeface="Arial"/>
              <a:buChar char="•"/>
            </a:pPr>
            <a:r>
              <a:rPr lang="ko-KR" altLang="en-US" dirty="0">
                <a:latin typeface="Trebuchet MS" panose="020B0603020202020204" pitchFamily="34" charset="0"/>
                <a:ea typeface="Courier New"/>
                <a:cs typeface="Courier New"/>
              </a:rPr>
              <a:t>운영</a:t>
            </a:r>
            <a:r>
              <a:rPr lang="en-US" dirty="0">
                <a:latin typeface="Trebuchet MS" panose="020B0603020202020204" pitchFamily="34" charset="0"/>
                <a:ea typeface="Courier New"/>
                <a:cs typeface="Courier New"/>
              </a:rPr>
              <a:t>—</a:t>
            </a:r>
            <a:r>
              <a:rPr lang="ko-KR" altLang="en-US" dirty="0">
                <a:latin typeface="Trebuchet MS" panose="020B0603020202020204" pitchFamily="34" charset="0"/>
                <a:ea typeface="Courier New"/>
                <a:cs typeface="Courier New"/>
              </a:rPr>
              <a:t>변수와 데이터를 결합한 컴퓨팅</a:t>
            </a:r>
            <a:endParaRPr dirty="0">
              <a:latin typeface="Trebuchet MS" panose="020B0603020202020204" pitchFamily="34" charset="0"/>
              <a:ea typeface="Courier New"/>
              <a:cs typeface="Courier New"/>
            </a:endParaRPr>
          </a:p>
          <a:p>
            <a:pPr marL="1431925" marR="0" lvl="2" indent="-352425" algn="l" rtl="0">
              <a:lnSpc>
                <a:spcPct val="90000"/>
              </a:lnSpc>
              <a:spcBef>
                <a:spcPts val="1800"/>
              </a:spcBef>
              <a:spcAft>
                <a:spcPts val="0"/>
              </a:spcAft>
              <a:buClr>
                <a:schemeClr val="dk1"/>
              </a:buClr>
              <a:buSzPts val="1600"/>
              <a:buFont typeface="Arial"/>
              <a:buChar char="•"/>
            </a:pPr>
            <a:r>
              <a:rPr lang="ko-KR" altLang="en-US" sz="1800" dirty="0">
                <a:latin typeface="Trebuchet MS" panose="020B0603020202020204" pitchFamily="34" charset="0"/>
                <a:ea typeface="Courier New"/>
                <a:cs typeface="Courier New"/>
              </a:rPr>
              <a:t>예</a:t>
            </a:r>
            <a:r>
              <a:rPr lang="en-US" altLang="ko-KR" sz="1800" dirty="0">
                <a:latin typeface="Trebuchet MS" panose="020B0603020202020204" pitchFamily="34" charset="0"/>
                <a:ea typeface="Courier New"/>
                <a:cs typeface="Courier New"/>
              </a:rPr>
              <a:t>:</a:t>
            </a:r>
            <a:r>
              <a:rPr lang="en-US" sz="1800" dirty="0">
                <a:latin typeface="Trebuchet MS" panose="020B0603020202020204" pitchFamily="34" charset="0"/>
                <a:ea typeface="Courier New"/>
                <a:cs typeface="Courier New"/>
              </a:rPr>
              <a:t> convolution, activation, matrix multiply </a:t>
            </a:r>
            <a:r>
              <a:rPr lang="ko-KR" altLang="en-US" sz="1800" dirty="0">
                <a:latin typeface="Trebuchet MS" panose="020B0603020202020204" pitchFamily="34" charset="0"/>
                <a:ea typeface="Courier New"/>
                <a:cs typeface="Courier New"/>
              </a:rPr>
              <a:t>등</a:t>
            </a:r>
            <a:endParaRPr sz="1800" dirty="0">
              <a:latin typeface="Trebuchet MS" panose="020B0603020202020204" pitchFamily="34" charset="0"/>
              <a:ea typeface="Courier New"/>
              <a:cs typeface="Courier New"/>
            </a:endParaRPr>
          </a:p>
          <a:p>
            <a:pPr marL="342900" marR="0" lvl="0" indent="-342900" algn="l" rtl="0">
              <a:lnSpc>
                <a:spcPct val="90000"/>
              </a:lnSpc>
              <a:spcBef>
                <a:spcPts val="1800"/>
              </a:spcBef>
              <a:spcAft>
                <a:spcPts val="0"/>
              </a:spcAft>
              <a:buClr>
                <a:schemeClr val="dk1"/>
              </a:buClr>
              <a:buSzPts val="2000"/>
              <a:buFont typeface="Arial"/>
              <a:buChar char="•"/>
            </a:pPr>
            <a:r>
              <a:rPr lang="en-US" sz="1800" dirty="0">
                <a:latin typeface="Courier New" panose="02070309020205020404" pitchFamily="49" charset="0"/>
                <a:ea typeface="Courier New"/>
                <a:cs typeface="Courier New" panose="02070309020205020404" pitchFamily="49" charset="0"/>
                <a:sym typeface="Courier New"/>
              </a:rPr>
              <a:t>session</a:t>
            </a:r>
            <a:r>
              <a:rPr lang="en-US" sz="1800" dirty="0">
                <a:latin typeface="Trebuchet MS" panose="020B0603020202020204" pitchFamily="34" charset="0"/>
                <a:ea typeface="Courier New"/>
                <a:cs typeface="Courier New"/>
                <a:sym typeface="Courier New"/>
              </a:rPr>
              <a:t> </a:t>
            </a:r>
            <a:r>
              <a:rPr lang="ko-KR" altLang="en-US" sz="1800" dirty="0">
                <a:latin typeface="Trebuchet MS" panose="020B0603020202020204" pitchFamily="34" charset="0"/>
                <a:ea typeface="Courier New"/>
                <a:cs typeface="Courier New"/>
                <a:sym typeface="Courier New"/>
              </a:rPr>
              <a:t>실행</a:t>
            </a:r>
            <a:endParaRPr sz="1800" dirty="0">
              <a:latin typeface="Trebuchet MS" panose="020B0603020202020204" pitchFamily="34" charset="0"/>
              <a:ea typeface="Courier New"/>
              <a:cs typeface="Courier New"/>
            </a:endParaRPr>
          </a:p>
          <a:p>
            <a:pPr marL="914400" marR="0" lvl="1" indent="-342900" algn="l" rtl="0">
              <a:lnSpc>
                <a:spcPct val="90000"/>
              </a:lnSpc>
              <a:spcBef>
                <a:spcPts val="1800"/>
              </a:spcBef>
              <a:spcAft>
                <a:spcPts val="0"/>
              </a:spcAft>
              <a:buClr>
                <a:schemeClr val="dk1"/>
              </a:buClr>
              <a:buSzPts val="1800"/>
              <a:buFont typeface="Arial"/>
              <a:buChar char="•"/>
            </a:pPr>
            <a:r>
              <a:rPr lang="ko-KR" altLang="en-US" dirty="0">
                <a:latin typeface="Trebuchet MS" panose="020B0603020202020204" pitchFamily="34" charset="0"/>
                <a:ea typeface="Courier New"/>
                <a:cs typeface="Courier New"/>
              </a:rPr>
              <a:t>하나의 그래프를 실행하기 위한 </a:t>
            </a:r>
            <a:r>
              <a:rPr lang="en-US" dirty="0">
                <a:latin typeface="Trebuchet MS" panose="020B0603020202020204" pitchFamily="34" charset="0"/>
                <a:ea typeface="Courier New"/>
                <a:cs typeface="Courier New"/>
              </a:rPr>
              <a:t>TF </a:t>
            </a:r>
            <a:r>
              <a:rPr lang="ko-KR" altLang="en-US" dirty="0">
                <a:latin typeface="Trebuchet MS" panose="020B0603020202020204" pitchFamily="34" charset="0"/>
                <a:ea typeface="Courier New"/>
                <a:cs typeface="Courier New"/>
              </a:rPr>
              <a:t>용어</a:t>
            </a:r>
            <a:endParaRPr dirty="0">
              <a:latin typeface="Trebuchet MS" panose="020B0603020202020204" pitchFamily="34" charset="0"/>
              <a:ea typeface="Courier New"/>
              <a:cs typeface="Courier New"/>
            </a:endParaRPr>
          </a:p>
          <a:p>
            <a:pPr marL="914400" marR="0" lvl="1" indent="-342900" algn="l" rtl="0">
              <a:lnSpc>
                <a:spcPct val="90000"/>
              </a:lnSpc>
              <a:spcBef>
                <a:spcPts val="1800"/>
              </a:spcBef>
              <a:spcAft>
                <a:spcPts val="0"/>
              </a:spcAft>
              <a:buClr>
                <a:schemeClr val="dk1"/>
              </a:buClr>
              <a:buSzPts val="1800"/>
              <a:buFont typeface="Arial"/>
              <a:buChar char="•"/>
            </a:pPr>
            <a:r>
              <a:rPr lang="ko-KR" altLang="en-US" dirty="0">
                <a:latin typeface="Trebuchet MS" panose="020B0603020202020204" pitchFamily="34" charset="0"/>
                <a:ea typeface="Courier New"/>
                <a:cs typeface="Courier New"/>
              </a:rPr>
              <a:t>이전에 생성된 그래프를 통해 데이터를 수집하고 실행</a:t>
            </a:r>
            <a:endParaRPr dirty="0">
              <a:latin typeface="Trebuchet MS" panose="020B0603020202020204" pitchFamily="34" charset="0"/>
              <a:ea typeface="Courier New"/>
              <a:cs typeface="Courier New"/>
            </a:endParaRPr>
          </a:p>
        </p:txBody>
      </p:sp>
    </p:spTree>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Shape 678"/>
          <p:cNvSpPr txBox="1">
            <a:spLocks noGrp="1"/>
          </p:cNvSpPr>
          <p:nvPr>
            <p:ph type="title"/>
          </p:nvPr>
        </p:nvSpPr>
        <p:spPr>
          <a:xfrm>
            <a:off x="498347" y="661225"/>
            <a:ext cx="9976103"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2"/>
              </a:buClr>
              <a:buFont typeface="Trebuchet MS"/>
              <a:buNone/>
            </a:pPr>
            <a:r>
              <a:rPr lang="en-US" sz="3600" b="1" i="0" u="none" strike="noStrike" cap="none" dirty="0">
                <a:solidFill>
                  <a:schemeClr val="dk2"/>
                </a:solidFill>
                <a:latin typeface="Trebuchet MS"/>
                <a:ea typeface="Trebuchet MS"/>
                <a:cs typeface="Trebuchet MS"/>
                <a:sym typeface="Trebuchet MS"/>
              </a:rPr>
              <a:t>WORKFLOW</a:t>
            </a:r>
            <a:r>
              <a:rPr lang="ko-KR" altLang="en-US" sz="3600" b="1" i="0" u="none" strike="noStrike" cap="none" dirty="0">
                <a:solidFill>
                  <a:schemeClr val="dk2"/>
                </a:solidFill>
                <a:latin typeface="Trebuchet MS"/>
                <a:ea typeface="Trebuchet MS"/>
                <a:cs typeface="Trebuchet MS"/>
                <a:sym typeface="Trebuchet MS"/>
              </a:rPr>
              <a:t>의 예시</a:t>
            </a:r>
            <a:endParaRPr dirty="0"/>
          </a:p>
        </p:txBody>
      </p:sp>
      <p:sp>
        <p:nvSpPr>
          <p:cNvPr id="679" name="Shape 679"/>
          <p:cNvSpPr txBox="1">
            <a:spLocks noGrp="1"/>
          </p:cNvSpPr>
          <p:nvPr>
            <p:ph type="body" idx="2"/>
          </p:nvPr>
        </p:nvSpPr>
        <p:spPr>
          <a:xfrm>
            <a:off x="516750" y="1438274"/>
            <a:ext cx="9948672" cy="4383683"/>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000"/>
              <a:buFont typeface="Arial"/>
              <a:buChar char="•"/>
            </a:pPr>
            <a:r>
              <a:rPr lang="ko-KR" altLang="en-US" sz="2000" b="0" i="0" u="none" strike="noStrike" cap="none" dirty="0">
                <a:solidFill>
                  <a:schemeClr val="dk2"/>
                </a:solidFill>
                <a:latin typeface="Trebuchet MS"/>
                <a:ea typeface="Trebuchet MS"/>
                <a:cs typeface="Trebuchet MS"/>
                <a:sym typeface="Trebuchet MS"/>
              </a:rPr>
              <a:t>입력 데이터</a:t>
            </a:r>
            <a:r>
              <a:rPr lang="en-US" altLang="ko-KR" sz="2000" b="0" i="0" u="none" strike="noStrike" cap="none" dirty="0">
                <a:solidFill>
                  <a:schemeClr val="dk2"/>
                </a:solidFill>
                <a:latin typeface="Trebuchet MS"/>
                <a:ea typeface="Trebuchet MS"/>
                <a:cs typeface="Trebuchet MS"/>
                <a:sym typeface="Trebuchet MS"/>
              </a:rPr>
              <a:t>(</a:t>
            </a:r>
            <a:r>
              <a:rPr lang="en-US" sz="2000" b="0" i="0" u="none" strike="noStrike" cap="none" dirty="0">
                <a:solidFill>
                  <a:schemeClr val="dk2"/>
                </a:solidFill>
                <a:latin typeface="Trebuchet MS"/>
                <a:ea typeface="Trebuchet MS"/>
                <a:cs typeface="Trebuchet MS"/>
                <a:sym typeface="Trebuchet MS"/>
              </a:rPr>
              <a:t>input data) </a:t>
            </a:r>
            <a:r>
              <a:rPr lang="ko-KR" altLang="en-US" sz="2000" b="0" i="0" u="none" strike="noStrike" cap="none" dirty="0">
                <a:solidFill>
                  <a:schemeClr val="dk2"/>
                </a:solidFill>
                <a:latin typeface="Trebuchet MS"/>
                <a:ea typeface="Trebuchet MS"/>
                <a:cs typeface="Trebuchet MS"/>
                <a:sym typeface="Trebuchet MS"/>
              </a:rPr>
              <a:t>준비</a:t>
            </a:r>
            <a:endParaRPr dirty="0"/>
          </a:p>
          <a:p>
            <a:pPr marL="342900" marR="0" lvl="0" indent="-215900" algn="l" rtl="0">
              <a:lnSpc>
                <a:spcPct val="90000"/>
              </a:lnSpc>
              <a:spcBef>
                <a:spcPts val="0"/>
              </a:spcBef>
              <a:spcAft>
                <a:spcPts val="0"/>
              </a:spcAft>
              <a:buClr>
                <a:schemeClr val="dk1"/>
              </a:buClr>
              <a:buSzPts val="2000"/>
              <a:buFont typeface="Arial"/>
              <a:buNone/>
            </a:pPr>
            <a:endParaRPr sz="2000" b="0" i="0" u="none" strike="noStrike" cap="none" dirty="0">
              <a:solidFill>
                <a:schemeClr val="dk2"/>
              </a:solidFill>
              <a:latin typeface="Trebuchet MS"/>
              <a:ea typeface="Trebuchet MS"/>
              <a:cs typeface="Trebuchet MS"/>
              <a:sym typeface="Trebuchet MS"/>
            </a:endParaRPr>
          </a:p>
          <a:p>
            <a:pPr marL="914400" marR="0" lvl="1" indent="-342900" algn="l" rtl="0">
              <a:lnSpc>
                <a:spcPct val="90000"/>
              </a:lnSpc>
              <a:spcBef>
                <a:spcPts val="0"/>
              </a:spcBef>
              <a:spcAft>
                <a:spcPts val="0"/>
              </a:spcAft>
              <a:buClr>
                <a:schemeClr val="dk1"/>
              </a:buClr>
              <a:buSzPts val="1800"/>
              <a:buFont typeface="Arial"/>
              <a:buChar char="•"/>
            </a:pPr>
            <a:r>
              <a:rPr lang="en-US" sz="1800" b="0" i="0" u="none" strike="noStrike" cap="none" dirty="0" err="1">
                <a:solidFill>
                  <a:schemeClr val="dk2"/>
                </a:solidFill>
                <a:latin typeface="Trebuchet MS"/>
                <a:ea typeface="Trebuchet MS"/>
                <a:cs typeface="Trebuchet MS"/>
                <a:sym typeface="Trebuchet MS"/>
              </a:rPr>
              <a:t>numpy</a:t>
            </a:r>
            <a:r>
              <a:rPr lang="en-US" sz="1800" b="0" i="0" u="none" strike="noStrike" cap="none" dirty="0">
                <a:solidFill>
                  <a:schemeClr val="dk2"/>
                </a:solidFill>
                <a:latin typeface="Trebuchet MS"/>
                <a:ea typeface="Trebuchet MS"/>
                <a:cs typeface="Trebuchet MS"/>
                <a:sym typeface="Trebuchet MS"/>
              </a:rPr>
              <a:t> arrays </a:t>
            </a:r>
            <a:r>
              <a:rPr lang="ko-KR" altLang="en-US" sz="1800" b="0" i="0" u="none" strike="noStrike" cap="none" dirty="0">
                <a:solidFill>
                  <a:schemeClr val="dk2"/>
                </a:solidFill>
                <a:latin typeface="Trebuchet MS"/>
                <a:ea typeface="Trebuchet MS"/>
                <a:cs typeface="Trebuchet MS"/>
                <a:sym typeface="Trebuchet MS"/>
              </a:rPr>
              <a:t>사용가능</a:t>
            </a:r>
            <a:r>
              <a:rPr lang="en-US" altLang="ko-KR" sz="1800" b="0" i="0" u="none" strike="noStrike" cap="none" dirty="0">
                <a:solidFill>
                  <a:schemeClr val="dk2"/>
                </a:solidFill>
                <a:latin typeface="Trebuchet MS"/>
                <a:ea typeface="Trebuchet MS"/>
                <a:cs typeface="Trebuchet MS"/>
                <a:sym typeface="Trebuchet MS"/>
              </a:rPr>
              <a:t>, </a:t>
            </a:r>
            <a:r>
              <a:rPr lang="ko-KR" altLang="en-US" sz="1800" b="0" i="0" u="none" strike="noStrike" cap="none" dirty="0">
                <a:solidFill>
                  <a:schemeClr val="dk2"/>
                </a:solidFill>
                <a:latin typeface="Trebuchet MS"/>
                <a:ea typeface="Trebuchet MS"/>
                <a:cs typeface="Trebuchet MS"/>
                <a:sym typeface="Trebuchet MS"/>
              </a:rPr>
              <a:t>매우 큰 데이터 셋일 경우</a:t>
            </a:r>
            <a:r>
              <a:rPr lang="en-US" sz="1800" b="0" i="0" u="none" strike="noStrike" cap="none" dirty="0">
                <a:solidFill>
                  <a:schemeClr val="dk2"/>
                </a:solidFill>
                <a:latin typeface="Trebuchet MS"/>
                <a:ea typeface="Trebuchet MS"/>
                <a:cs typeface="Trebuchet MS"/>
                <a:sym typeface="Trebuchet MS"/>
              </a:rPr>
              <a:t> </a:t>
            </a:r>
            <a:r>
              <a:rPr lang="en-US" sz="1800" b="0" i="0" u="none" strike="noStrike" cap="none" dirty="0" err="1">
                <a:solidFill>
                  <a:schemeClr val="dk2"/>
                </a:solidFill>
                <a:latin typeface="Trebuchet MS"/>
                <a:ea typeface="Trebuchet MS"/>
                <a:cs typeface="Trebuchet MS"/>
                <a:sym typeface="Trebuchet MS"/>
              </a:rPr>
              <a:t>TFRecords</a:t>
            </a:r>
            <a:r>
              <a:rPr lang="en-US" sz="1800" b="0" i="0" u="none" strike="noStrike" cap="none" dirty="0">
                <a:solidFill>
                  <a:schemeClr val="dk2"/>
                </a:solidFill>
                <a:latin typeface="Trebuchet MS"/>
                <a:ea typeface="Trebuchet MS"/>
                <a:cs typeface="Trebuchet MS"/>
                <a:sym typeface="Trebuchet MS"/>
              </a:rPr>
              <a:t> </a:t>
            </a:r>
            <a:r>
              <a:rPr lang="ko-KR" altLang="en-US" sz="1800" b="0" i="0" u="none" strike="noStrike" cap="none" dirty="0">
                <a:solidFill>
                  <a:schemeClr val="dk2"/>
                </a:solidFill>
                <a:latin typeface="Trebuchet MS"/>
                <a:ea typeface="Trebuchet MS"/>
                <a:cs typeface="Trebuchet MS"/>
                <a:sym typeface="Trebuchet MS"/>
              </a:rPr>
              <a:t>사용</a:t>
            </a:r>
            <a:endParaRPr dirty="0"/>
          </a:p>
          <a:p>
            <a:pPr marL="342900" marR="0" lvl="0" indent="-342900" algn="l" rtl="0">
              <a:lnSpc>
                <a:spcPct val="90000"/>
              </a:lnSpc>
              <a:spcBef>
                <a:spcPts val="1800"/>
              </a:spcBef>
              <a:spcAft>
                <a:spcPts val="0"/>
              </a:spcAft>
              <a:buClr>
                <a:schemeClr val="dk1"/>
              </a:buClr>
              <a:buSzPts val="2000"/>
              <a:buFont typeface="Arial"/>
              <a:buChar char="•"/>
            </a:pPr>
            <a:r>
              <a:rPr lang="ko-KR" altLang="en-US" sz="2000" b="0" i="0" u="none" strike="noStrike" cap="none" dirty="0">
                <a:solidFill>
                  <a:schemeClr val="dk2"/>
                </a:solidFill>
                <a:latin typeface="Trebuchet MS"/>
                <a:ea typeface="Trebuchet MS"/>
                <a:cs typeface="Trebuchet MS"/>
                <a:sym typeface="Trebuchet MS"/>
              </a:rPr>
              <a:t>컴퓨팅 그래프</a:t>
            </a:r>
            <a:r>
              <a:rPr lang="en-US" altLang="ko-KR" sz="2000" b="0" i="0" u="none" strike="noStrike" cap="none" dirty="0">
                <a:solidFill>
                  <a:schemeClr val="dk2"/>
                </a:solidFill>
                <a:latin typeface="Trebuchet MS"/>
                <a:ea typeface="Trebuchet MS"/>
                <a:cs typeface="Trebuchet MS"/>
                <a:sym typeface="Trebuchet MS"/>
              </a:rPr>
              <a:t>(</a:t>
            </a:r>
            <a:r>
              <a:rPr lang="en-US" sz="2000" b="0" i="0" u="none" strike="noStrike" cap="none" dirty="0">
                <a:solidFill>
                  <a:schemeClr val="dk2"/>
                </a:solidFill>
                <a:latin typeface="Trebuchet MS"/>
                <a:ea typeface="Trebuchet MS"/>
                <a:cs typeface="Trebuchet MS"/>
                <a:sym typeface="Trebuchet MS"/>
              </a:rPr>
              <a:t>computation graph) </a:t>
            </a:r>
            <a:r>
              <a:rPr lang="ko-KR" altLang="en-US" sz="2000" b="0" i="0" u="none" strike="noStrike" cap="none" dirty="0">
                <a:solidFill>
                  <a:schemeClr val="dk2"/>
                </a:solidFill>
                <a:latin typeface="Trebuchet MS"/>
                <a:ea typeface="Trebuchet MS"/>
                <a:cs typeface="Trebuchet MS"/>
                <a:sym typeface="Trebuchet MS"/>
              </a:rPr>
              <a:t>구축</a:t>
            </a:r>
            <a:endParaRPr dirty="0"/>
          </a:p>
          <a:p>
            <a:pPr marL="914400" marR="0" lvl="1" indent="-342900" algn="l" rtl="0">
              <a:lnSpc>
                <a:spcPct val="90000"/>
              </a:lnSpc>
              <a:spcBef>
                <a:spcPts val="1800"/>
              </a:spcBef>
              <a:spcAft>
                <a:spcPts val="0"/>
              </a:spcAft>
              <a:buClr>
                <a:schemeClr val="dk1"/>
              </a:buClr>
              <a:buSzPts val="1800"/>
              <a:buFont typeface="Arial"/>
              <a:buChar char="•"/>
            </a:pPr>
            <a:r>
              <a:rPr lang="en-US" sz="1800" b="0" i="0" u="none" strike="noStrike" cap="none" dirty="0">
                <a:solidFill>
                  <a:schemeClr val="dk2"/>
                </a:solidFill>
                <a:latin typeface="Trebuchet MS"/>
                <a:ea typeface="Trebuchet MS"/>
                <a:cs typeface="Trebuchet MS"/>
                <a:sym typeface="Trebuchet MS"/>
              </a:rPr>
              <a:t>inference, loss, training nodes </a:t>
            </a:r>
            <a:r>
              <a:rPr lang="ko-KR" altLang="en-US" sz="1800" b="0" i="0" u="none" strike="noStrike" cap="none" dirty="0">
                <a:solidFill>
                  <a:schemeClr val="dk2"/>
                </a:solidFill>
                <a:latin typeface="Trebuchet MS"/>
                <a:ea typeface="Trebuchet MS"/>
                <a:cs typeface="Trebuchet MS"/>
                <a:sym typeface="Trebuchet MS"/>
              </a:rPr>
              <a:t>생성</a:t>
            </a:r>
            <a:endParaRPr dirty="0"/>
          </a:p>
          <a:p>
            <a:pPr marL="342900" marR="0" lvl="0" indent="-342900" algn="l" rtl="0">
              <a:lnSpc>
                <a:spcPct val="90000"/>
              </a:lnSpc>
              <a:spcBef>
                <a:spcPts val="1800"/>
              </a:spcBef>
              <a:spcAft>
                <a:spcPts val="0"/>
              </a:spcAft>
              <a:buClr>
                <a:schemeClr val="dk1"/>
              </a:buClr>
              <a:buSzPts val="2000"/>
              <a:buFont typeface="Arial"/>
              <a:buChar char="•"/>
            </a:pPr>
            <a:r>
              <a:rPr lang="ko-KR" altLang="en-US" sz="2000" b="0" i="0" u="none" strike="noStrike" cap="none" dirty="0">
                <a:solidFill>
                  <a:schemeClr val="dk2"/>
                </a:solidFill>
                <a:latin typeface="Trebuchet MS"/>
                <a:ea typeface="Trebuchet MS"/>
                <a:cs typeface="Trebuchet MS"/>
                <a:sym typeface="Trebuchet MS"/>
              </a:rPr>
              <a:t>모델 학습</a:t>
            </a:r>
            <a:endParaRPr dirty="0"/>
          </a:p>
          <a:p>
            <a:pPr marL="914400" marR="0" lvl="1" indent="-342900" algn="l" rtl="0">
              <a:lnSpc>
                <a:spcPct val="90000"/>
              </a:lnSpc>
              <a:spcBef>
                <a:spcPts val="1800"/>
              </a:spcBef>
              <a:spcAft>
                <a:spcPts val="0"/>
              </a:spcAft>
              <a:buClr>
                <a:schemeClr val="dk1"/>
              </a:buClr>
              <a:buSzPts val="1800"/>
              <a:buFont typeface="Arial"/>
              <a:buChar char="•"/>
            </a:pPr>
            <a:r>
              <a:rPr lang="ko-KR" altLang="en-US" dirty="0"/>
              <a:t>입력 데이터를 해당 </a:t>
            </a:r>
            <a:r>
              <a:rPr lang="en-US" sz="1800" b="0" i="0" u="none" strike="noStrike" cap="none" dirty="0">
                <a:solidFill>
                  <a:schemeClr val="dk2"/>
                </a:solidFill>
                <a:latin typeface="Trebuchet MS"/>
                <a:ea typeface="Trebuchet MS"/>
                <a:cs typeface="Trebuchet MS"/>
                <a:sym typeface="Trebuchet MS"/>
              </a:rPr>
              <a:t>TF </a:t>
            </a:r>
            <a:r>
              <a:rPr lang="en-US" sz="1800" b="0" i="0" u="none" strike="noStrike" cap="none" dirty="0">
                <a:solidFill>
                  <a:schemeClr val="dk2"/>
                </a:solidFill>
                <a:latin typeface="Courier New"/>
                <a:ea typeface="Courier New"/>
                <a:cs typeface="Courier New"/>
                <a:sym typeface="Courier New"/>
              </a:rPr>
              <a:t>session</a:t>
            </a:r>
            <a:r>
              <a:rPr lang="ko-KR" altLang="en-US" sz="1800" b="0" i="0" u="none" strike="noStrike" cap="none" dirty="0">
                <a:solidFill>
                  <a:schemeClr val="dk2"/>
                </a:solidFill>
                <a:latin typeface="Courier New"/>
                <a:ea typeface="Courier New"/>
                <a:cs typeface="Courier New"/>
                <a:sym typeface="Courier New"/>
              </a:rPr>
              <a:t>의 그래프에 삽입하고</a:t>
            </a:r>
            <a:r>
              <a:rPr lang="en-US" altLang="ko-KR" sz="1800" b="0" i="0" u="none" strike="noStrike" cap="none" dirty="0">
                <a:solidFill>
                  <a:schemeClr val="dk2"/>
                </a:solidFill>
                <a:latin typeface="Courier New"/>
                <a:ea typeface="Courier New"/>
                <a:cs typeface="Courier New"/>
                <a:sym typeface="Courier New"/>
              </a:rPr>
              <a:t>, </a:t>
            </a:r>
            <a:r>
              <a:rPr lang="ko-KR" altLang="en-US" sz="1800" b="0" i="0" u="none" strike="noStrike" cap="none" dirty="0">
                <a:solidFill>
                  <a:schemeClr val="dk2"/>
                </a:solidFill>
                <a:latin typeface="Courier New"/>
                <a:ea typeface="Courier New"/>
                <a:cs typeface="Courier New"/>
                <a:sym typeface="Courier New"/>
              </a:rPr>
              <a:t>입력데이터 반복 추가</a:t>
            </a:r>
            <a:endParaRPr lang="en-US" altLang="ko-KR" sz="1800" b="0" i="0" u="none" strike="noStrike" cap="none" dirty="0">
              <a:solidFill>
                <a:schemeClr val="dk2"/>
              </a:solidFill>
              <a:latin typeface="Courier New"/>
              <a:ea typeface="Courier New"/>
              <a:cs typeface="Courier New"/>
              <a:sym typeface="Courier New"/>
            </a:endParaRPr>
          </a:p>
          <a:p>
            <a:pPr lvl="1" indent="-342900">
              <a:spcBef>
                <a:spcPts val="1800"/>
              </a:spcBef>
              <a:buSzPts val="1800"/>
              <a:buFont typeface="Arial"/>
              <a:buChar char="•"/>
            </a:pPr>
            <a:r>
              <a:rPr lang="en-US" altLang="ko-KR" dirty="0"/>
              <a:t>Batch </a:t>
            </a:r>
            <a:r>
              <a:rPr lang="ko-KR" altLang="en-US" sz="1800" b="0" i="0" u="none" strike="noStrike" cap="none" dirty="0">
                <a:solidFill>
                  <a:schemeClr val="dk2"/>
                </a:solidFill>
                <a:latin typeface="Trebuchet MS"/>
                <a:ea typeface="Trebuchet MS"/>
                <a:cs typeface="Trebuchet MS"/>
                <a:sym typeface="Trebuchet MS"/>
              </a:rPr>
              <a:t>크기</a:t>
            </a:r>
            <a:r>
              <a:rPr lang="en-US" altLang="ko-KR" sz="1800" b="0" i="0" u="none" strike="noStrike" cap="none" dirty="0">
                <a:solidFill>
                  <a:schemeClr val="dk2"/>
                </a:solidFill>
                <a:latin typeface="Trebuchet MS"/>
                <a:ea typeface="Trebuchet MS"/>
                <a:cs typeface="Trebuchet MS"/>
                <a:sym typeface="Trebuchet MS"/>
              </a:rPr>
              <a:t>, </a:t>
            </a:r>
            <a:r>
              <a:rPr lang="en-US" altLang="ko-KR" dirty="0"/>
              <a:t>epoch</a:t>
            </a:r>
            <a:r>
              <a:rPr lang="ko-KR" altLang="en-US" dirty="0"/>
              <a:t> 수</a:t>
            </a:r>
            <a:r>
              <a:rPr lang="en-US" altLang="ko-KR" dirty="0"/>
              <a:t>, </a:t>
            </a:r>
            <a:r>
              <a:rPr lang="ko-KR" altLang="en-US" dirty="0"/>
              <a:t>학습량 등의 항목 지정</a:t>
            </a:r>
            <a:endParaRPr dirty="0"/>
          </a:p>
          <a:p>
            <a:pPr marL="342900" marR="0" lvl="0" indent="-342900" algn="l" rtl="0">
              <a:lnSpc>
                <a:spcPct val="90000"/>
              </a:lnSpc>
              <a:spcBef>
                <a:spcPts val="1800"/>
              </a:spcBef>
              <a:spcAft>
                <a:spcPts val="0"/>
              </a:spcAft>
              <a:buClr>
                <a:schemeClr val="dk1"/>
              </a:buClr>
              <a:buSzPts val="2000"/>
              <a:buFont typeface="Arial"/>
              <a:buChar char="•"/>
            </a:pPr>
            <a:r>
              <a:rPr lang="ko-KR" altLang="en-US" sz="2000" b="0" i="0" u="none" strike="noStrike" cap="none" dirty="0">
                <a:solidFill>
                  <a:schemeClr val="dk2"/>
                </a:solidFill>
                <a:latin typeface="Trebuchet MS"/>
                <a:ea typeface="Trebuchet MS"/>
                <a:cs typeface="Trebuchet MS"/>
                <a:sym typeface="Trebuchet MS"/>
              </a:rPr>
              <a:t>모델 평가</a:t>
            </a:r>
            <a:r>
              <a:rPr lang="en-US" sz="2000" b="0" i="0" u="none" strike="noStrike" cap="none" dirty="0">
                <a:solidFill>
                  <a:schemeClr val="dk2"/>
                </a:solidFill>
                <a:latin typeface="Trebuchet MS"/>
                <a:ea typeface="Trebuchet MS"/>
                <a:cs typeface="Trebuchet MS"/>
                <a:sym typeface="Trebuchet MS"/>
              </a:rPr>
              <a:t> </a:t>
            </a:r>
            <a:endParaRPr dirty="0"/>
          </a:p>
          <a:p>
            <a:pPr lvl="1" indent="-342900">
              <a:spcBef>
                <a:spcPts val="1800"/>
              </a:spcBef>
              <a:buSzPts val="1800"/>
              <a:buFont typeface="Arial"/>
              <a:buChar char="•"/>
            </a:pPr>
            <a:r>
              <a:rPr lang="ko-KR" altLang="en-US" dirty="0"/>
              <a:t>그래프에서 추론을 실행한 다음 적절한 공식을 기반으로 정확도 평가</a:t>
            </a:r>
            <a:endParaRPr lang="en-US" altLang="ko-KR" dirty="0"/>
          </a:p>
        </p:txBody>
      </p:sp>
    </p:spTree>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Shape 684"/>
          <p:cNvSpPr txBox="1">
            <a:spLocks noGrp="1"/>
          </p:cNvSpPr>
          <p:nvPr>
            <p:ph type="title"/>
          </p:nvPr>
        </p:nvSpPr>
        <p:spPr>
          <a:xfrm>
            <a:off x="498347" y="661225"/>
            <a:ext cx="9976103"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2"/>
              </a:buClr>
              <a:buFont typeface="Trebuchet MS"/>
              <a:buNone/>
            </a:pPr>
            <a:r>
              <a:rPr lang="en-US" sz="3600" b="1" i="0" u="none" strike="noStrike" cap="none">
                <a:solidFill>
                  <a:schemeClr val="dk2"/>
                </a:solidFill>
                <a:latin typeface="Trebuchet MS"/>
                <a:ea typeface="Trebuchet MS"/>
                <a:cs typeface="Trebuchet MS"/>
                <a:sym typeface="Trebuchet MS"/>
              </a:rPr>
              <a:t>TENSORBOARD</a:t>
            </a:r>
            <a:endParaRPr/>
          </a:p>
        </p:txBody>
      </p:sp>
      <p:sp>
        <p:nvSpPr>
          <p:cNvPr id="686" name="Shape 686"/>
          <p:cNvSpPr txBox="1">
            <a:spLocks noGrp="1"/>
          </p:cNvSpPr>
          <p:nvPr>
            <p:ph type="body" idx="2"/>
          </p:nvPr>
        </p:nvSpPr>
        <p:spPr>
          <a:xfrm>
            <a:off x="516750" y="2103034"/>
            <a:ext cx="9948672" cy="3718924"/>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000"/>
              <a:buFont typeface="Arial"/>
              <a:buChar char="•"/>
            </a:pPr>
            <a:r>
              <a:rPr lang="ko-KR" altLang="en-US" sz="2000" b="0" i="0" u="none" strike="noStrike" cap="none" dirty="0">
                <a:solidFill>
                  <a:schemeClr val="dk2"/>
                </a:solidFill>
                <a:latin typeface="Trebuchet MS"/>
                <a:ea typeface="Trebuchet MS"/>
                <a:cs typeface="Trebuchet MS"/>
                <a:sym typeface="Trebuchet MS"/>
              </a:rPr>
              <a:t>학습 진행 상황을 시각화 하기 위한 </a:t>
            </a:r>
            <a:r>
              <a:rPr lang="en-US" sz="2000" b="0" i="0" u="none" strike="noStrike" cap="none" dirty="0">
                <a:solidFill>
                  <a:schemeClr val="dk2"/>
                </a:solidFill>
                <a:latin typeface="Trebuchet MS"/>
                <a:ea typeface="Trebuchet MS"/>
                <a:cs typeface="Trebuchet MS"/>
                <a:sym typeface="Trebuchet MS"/>
              </a:rPr>
              <a:t>TF </a:t>
            </a:r>
            <a:r>
              <a:rPr lang="ko-KR" altLang="en-US" sz="2000" b="0" i="0" u="none" strike="noStrike" cap="none" dirty="0">
                <a:solidFill>
                  <a:schemeClr val="dk2"/>
                </a:solidFill>
                <a:latin typeface="Trebuchet MS"/>
                <a:ea typeface="Trebuchet MS"/>
                <a:cs typeface="Trebuchet MS"/>
                <a:sym typeface="Trebuchet MS"/>
              </a:rPr>
              <a:t>도구</a:t>
            </a:r>
            <a:endParaRPr dirty="0"/>
          </a:p>
          <a:p>
            <a:pPr marL="0" marR="0" lvl="0" indent="0" algn="l" rtl="0">
              <a:lnSpc>
                <a:spcPct val="90000"/>
              </a:lnSpc>
              <a:spcBef>
                <a:spcPts val="0"/>
              </a:spcBef>
              <a:spcAft>
                <a:spcPts val="0"/>
              </a:spcAft>
              <a:buClr>
                <a:schemeClr val="dk1"/>
              </a:buClr>
              <a:buFont typeface="Trebuchet MS"/>
              <a:buNone/>
            </a:pPr>
            <a:endParaRPr sz="2000" b="0" i="0" u="none" strike="noStrike" cap="none" dirty="0">
              <a:solidFill>
                <a:schemeClr val="dk2"/>
              </a:solidFill>
              <a:latin typeface="Trebuchet MS"/>
              <a:ea typeface="Trebuchet MS"/>
              <a:cs typeface="Trebuchet MS"/>
              <a:sym typeface="Trebuchet MS"/>
            </a:endParaRPr>
          </a:p>
          <a:p>
            <a:pPr marL="914400" marR="0" lvl="1" indent="-342900" algn="l" rtl="0">
              <a:lnSpc>
                <a:spcPct val="90000"/>
              </a:lnSpc>
              <a:spcBef>
                <a:spcPts val="0"/>
              </a:spcBef>
              <a:spcAft>
                <a:spcPts val="0"/>
              </a:spcAft>
              <a:buClr>
                <a:schemeClr val="dk1"/>
              </a:buClr>
              <a:buSzPts val="1800"/>
              <a:buFont typeface="Arial"/>
              <a:buChar char="•"/>
            </a:pPr>
            <a:r>
              <a:rPr lang="ko-KR" altLang="en-US" dirty="0"/>
              <a:t>에포크마다의 </a:t>
            </a:r>
            <a:r>
              <a:rPr lang="en-US" altLang="ko-KR" sz="1800" b="0" i="0" u="none" strike="noStrike" cap="none" dirty="0">
                <a:solidFill>
                  <a:schemeClr val="dk2"/>
                </a:solidFill>
                <a:latin typeface="Trebuchet MS"/>
                <a:ea typeface="Trebuchet MS"/>
                <a:cs typeface="Trebuchet MS"/>
                <a:sym typeface="Trebuchet MS"/>
              </a:rPr>
              <a:t>loss, learning rate, accuracy</a:t>
            </a:r>
            <a:r>
              <a:rPr lang="ko-KR" altLang="en-US" sz="1800" b="0" i="0" u="none" strike="noStrike" cap="none" dirty="0">
                <a:solidFill>
                  <a:schemeClr val="dk2"/>
                </a:solidFill>
                <a:latin typeface="Trebuchet MS"/>
                <a:ea typeface="Trebuchet MS"/>
                <a:cs typeface="Trebuchet MS"/>
                <a:sym typeface="Trebuchet MS"/>
              </a:rPr>
              <a:t>의 시각화</a:t>
            </a:r>
            <a:endParaRPr dirty="0"/>
          </a:p>
          <a:p>
            <a:pPr marL="571500" marR="0" lvl="1" indent="0" algn="l" rtl="0">
              <a:lnSpc>
                <a:spcPct val="90000"/>
              </a:lnSpc>
              <a:spcBef>
                <a:spcPts val="0"/>
              </a:spcBef>
              <a:spcAft>
                <a:spcPts val="0"/>
              </a:spcAft>
              <a:buClr>
                <a:schemeClr val="dk1"/>
              </a:buClr>
              <a:buFont typeface="Trebuchet MS"/>
              <a:buNone/>
            </a:pPr>
            <a:endParaRPr sz="1800" b="0" i="0" u="none" strike="noStrike" cap="none" dirty="0">
              <a:solidFill>
                <a:schemeClr val="dk2"/>
              </a:solidFill>
              <a:latin typeface="Trebuchet MS"/>
              <a:ea typeface="Trebuchet MS"/>
              <a:cs typeface="Trebuchet MS"/>
              <a:sym typeface="Trebuchet MS"/>
            </a:endParaRPr>
          </a:p>
          <a:p>
            <a:pPr lvl="1" indent="-342900">
              <a:spcBef>
                <a:spcPts val="0"/>
              </a:spcBef>
              <a:buSzPts val="1800"/>
              <a:buFont typeface="Arial"/>
              <a:buChar char="•"/>
            </a:pPr>
            <a:r>
              <a:rPr lang="ko-KR" altLang="en-US" sz="1800" b="0" i="0" u="none" strike="noStrike" cap="none" dirty="0">
                <a:solidFill>
                  <a:schemeClr val="dk2"/>
                </a:solidFill>
                <a:latin typeface="Trebuchet MS"/>
                <a:ea typeface="Trebuchet MS"/>
                <a:cs typeface="Trebuchet MS"/>
                <a:sym typeface="Trebuchet MS"/>
              </a:rPr>
              <a:t>구성한 </a:t>
            </a:r>
            <a:r>
              <a:rPr lang="en-US" altLang="ko-KR" sz="1800" b="0" i="0" u="none" strike="noStrike" cap="none" dirty="0">
                <a:solidFill>
                  <a:schemeClr val="dk2"/>
                </a:solidFill>
                <a:latin typeface="Trebuchet MS"/>
                <a:ea typeface="Trebuchet MS"/>
                <a:cs typeface="Trebuchet MS"/>
                <a:sym typeface="Trebuchet MS"/>
              </a:rPr>
              <a:t>graph </a:t>
            </a:r>
            <a:r>
              <a:rPr lang="ko-KR" altLang="en-US" dirty="0"/>
              <a:t>시각화</a:t>
            </a:r>
            <a:endParaRPr lang="en-US" sz="1800" b="0" i="0" u="none" strike="noStrike" cap="none" dirty="0">
              <a:solidFill>
                <a:schemeClr val="dk2"/>
              </a:solidFill>
              <a:latin typeface="Trebuchet MS"/>
              <a:ea typeface="Trebuchet MS"/>
              <a:cs typeface="Trebuchet MS"/>
              <a:sym typeface="Trebuchet MS"/>
            </a:endParaRPr>
          </a:p>
          <a:p>
            <a:pPr marL="342900" marR="0" lvl="0" indent="-342900" algn="l" rtl="0">
              <a:lnSpc>
                <a:spcPct val="90000"/>
              </a:lnSpc>
              <a:spcBef>
                <a:spcPts val="1800"/>
              </a:spcBef>
              <a:spcAft>
                <a:spcPts val="0"/>
              </a:spcAft>
              <a:buClr>
                <a:schemeClr val="dk1"/>
              </a:buClr>
              <a:buSzPts val="2000"/>
              <a:buFont typeface="Arial"/>
              <a:buChar char="•"/>
            </a:pPr>
            <a:r>
              <a:rPr lang="ko-KR" altLang="en-US" sz="2000" b="0" i="0" u="none" strike="noStrike" cap="none" dirty="0">
                <a:solidFill>
                  <a:schemeClr val="dk2"/>
                </a:solidFill>
                <a:latin typeface="Trebuchet MS"/>
                <a:ea typeface="Trebuchet MS"/>
                <a:cs typeface="Trebuchet MS"/>
                <a:sym typeface="Trebuchet MS"/>
              </a:rPr>
              <a:t>실습에 </a:t>
            </a:r>
            <a:r>
              <a:rPr lang="en-US" sz="2000" b="0" i="0" u="none" strike="noStrike" cap="none" dirty="0" err="1">
                <a:solidFill>
                  <a:schemeClr val="dk2"/>
                </a:solidFill>
                <a:latin typeface="Trebuchet MS"/>
                <a:ea typeface="Trebuchet MS"/>
                <a:cs typeface="Trebuchet MS"/>
                <a:sym typeface="Trebuchet MS"/>
              </a:rPr>
              <a:t>TensorBoard</a:t>
            </a:r>
            <a:r>
              <a:rPr lang="en-US" sz="2000" b="0" i="0" u="none" strike="noStrike" cap="none" dirty="0">
                <a:solidFill>
                  <a:schemeClr val="dk2"/>
                </a:solidFill>
                <a:latin typeface="Trebuchet MS"/>
                <a:ea typeface="Trebuchet MS"/>
                <a:cs typeface="Trebuchet MS"/>
                <a:sym typeface="Trebuchet MS"/>
              </a:rPr>
              <a:t> </a:t>
            </a:r>
            <a:r>
              <a:rPr lang="ko-KR" altLang="en-US" sz="2000" b="0" i="0" u="none" strike="noStrike" cap="none" dirty="0">
                <a:solidFill>
                  <a:schemeClr val="dk2"/>
                </a:solidFill>
                <a:latin typeface="Trebuchet MS"/>
                <a:ea typeface="Trebuchet MS"/>
                <a:cs typeface="Trebuchet MS"/>
                <a:sym typeface="Trebuchet MS"/>
              </a:rPr>
              <a:t>사용</a:t>
            </a:r>
            <a:endParaRPr lang="en-US" sz="2000" b="0" i="0" u="none" strike="noStrike" cap="none" dirty="0">
              <a:solidFill>
                <a:schemeClr val="dk2"/>
              </a:solidFill>
              <a:latin typeface="Trebuchet MS"/>
              <a:ea typeface="Trebuchet MS"/>
              <a:cs typeface="Trebuchet MS"/>
              <a:sym typeface="Trebuchet MS"/>
            </a:endParaRPr>
          </a:p>
          <a:p>
            <a:pPr marL="914400" marR="0" lvl="1" indent="-342900" algn="l" rtl="0">
              <a:lnSpc>
                <a:spcPct val="90000"/>
              </a:lnSpc>
              <a:spcBef>
                <a:spcPts val="1800"/>
              </a:spcBef>
              <a:spcAft>
                <a:spcPts val="0"/>
              </a:spcAft>
              <a:buClr>
                <a:schemeClr val="dk1"/>
              </a:buClr>
              <a:buSzPts val="1800"/>
              <a:buFont typeface="Arial"/>
              <a:buChar char="•"/>
            </a:pPr>
            <a:r>
              <a:rPr lang="ko-KR" altLang="en-US" sz="1800" b="0" i="0" u="none" strike="noStrike" cap="none" dirty="0">
                <a:solidFill>
                  <a:schemeClr val="dk2"/>
                </a:solidFill>
                <a:latin typeface="Trebuchet MS"/>
                <a:ea typeface="Trebuchet MS"/>
                <a:cs typeface="Trebuchet MS"/>
                <a:sym typeface="Trebuchet MS"/>
              </a:rPr>
              <a:t>모델성능을 명확하게 분석하고</a:t>
            </a:r>
            <a:r>
              <a:rPr lang="en-US" altLang="ko-KR" sz="1800" b="0" i="0" u="none" strike="noStrike" cap="none" dirty="0">
                <a:solidFill>
                  <a:schemeClr val="dk2"/>
                </a:solidFill>
                <a:latin typeface="Trebuchet MS"/>
                <a:ea typeface="Trebuchet MS"/>
                <a:cs typeface="Trebuchet MS"/>
                <a:sym typeface="Trebuchet MS"/>
              </a:rPr>
              <a:t>, </a:t>
            </a:r>
            <a:r>
              <a:rPr lang="ko-KR" altLang="en-US" sz="1800" b="0" i="0" u="none" strike="noStrike" cap="none" dirty="0">
                <a:solidFill>
                  <a:schemeClr val="dk2"/>
                </a:solidFill>
                <a:latin typeface="Trebuchet MS"/>
                <a:ea typeface="Trebuchet MS"/>
                <a:cs typeface="Trebuchet MS"/>
                <a:sym typeface="Trebuchet MS"/>
              </a:rPr>
              <a:t>학습 및 평가를 통합하는데 매우 유용</a:t>
            </a:r>
            <a:endParaRPr lang="en-US" altLang="ko-KR" sz="1800" b="0" i="0" u="none" strike="noStrike" cap="none" dirty="0">
              <a:solidFill>
                <a:schemeClr val="dk2"/>
              </a:solidFill>
              <a:latin typeface="Trebuchet MS"/>
              <a:ea typeface="Trebuchet MS"/>
              <a:cs typeface="Trebuchet MS"/>
              <a:sym typeface="Trebuchet MS"/>
            </a:endParaRPr>
          </a:p>
        </p:txBody>
      </p:sp>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Shape 592"/>
          <p:cNvSpPr/>
          <p:nvPr/>
        </p:nvSpPr>
        <p:spPr>
          <a:xfrm>
            <a:off x="0" y="0"/>
            <a:ext cx="4388885" cy="61722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593" name="Shape 593"/>
          <p:cNvSpPr txBox="1"/>
          <p:nvPr/>
        </p:nvSpPr>
        <p:spPr>
          <a:xfrm>
            <a:off x="0" y="2790634"/>
            <a:ext cx="4388885" cy="590931"/>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2"/>
              </a:buClr>
              <a:buFont typeface="Arial"/>
              <a:buNone/>
            </a:pPr>
            <a:r>
              <a:rPr lang="en-US" sz="3600" b="1" i="0" u="none" strike="noStrike" cap="none">
                <a:solidFill>
                  <a:schemeClr val="dk2"/>
                </a:solidFill>
                <a:latin typeface="Arial"/>
                <a:ea typeface="Arial"/>
                <a:cs typeface="Arial"/>
                <a:sym typeface="Arial"/>
              </a:rPr>
              <a:t>TOPICS</a:t>
            </a:r>
            <a:endParaRPr/>
          </a:p>
        </p:txBody>
      </p:sp>
      <p:sp>
        <p:nvSpPr>
          <p:cNvPr id="594" name="Shape 594"/>
          <p:cNvSpPr txBox="1"/>
          <p:nvPr/>
        </p:nvSpPr>
        <p:spPr>
          <a:xfrm>
            <a:off x="4896464" y="1377943"/>
            <a:ext cx="5751871" cy="3416320"/>
          </a:xfrm>
          <a:prstGeom prst="rect">
            <a:avLst/>
          </a:prstGeom>
          <a:noFill/>
          <a:ln>
            <a:noFill/>
          </a:ln>
        </p:spPr>
        <p:txBody>
          <a:bodyPr spcFirstLastPara="1" wrap="square" lIns="91425" tIns="45700" rIns="91425" bIns="45700" anchor="ctr" anchorCtr="0">
            <a:noAutofit/>
          </a:bodyPr>
          <a:lstStyle/>
          <a:p>
            <a:pPr marL="342900" marR="0" lvl="0" indent="-342900" algn="l" rtl="0">
              <a:lnSpc>
                <a:spcPct val="90000"/>
              </a:lnSpc>
              <a:spcBef>
                <a:spcPts val="0"/>
              </a:spcBef>
              <a:spcAft>
                <a:spcPts val="0"/>
              </a:spcAft>
              <a:buClr>
                <a:schemeClr val="dk2"/>
              </a:buClr>
              <a:buSzPts val="2000"/>
              <a:buFont typeface="Arial"/>
              <a:buChar char="•"/>
            </a:pPr>
            <a:r>
              <a:rPr lang="en-US" sz="2000" b="0" i="0" u="none" strike="noStrike" cap="none" dirty="0">
                <a:solidFill>
                  <a:schemeClr val="dk2"/>
                </a:solidFill>
                <a:latin typeface="Arial"/>
                <a:ea typeface="Arial"/>
                <a:cs typeface="Arial"/>
                <a:sym typeface="Arial"/>
              </a:rPr>
              <a:t>Lab Perspective</a:t>
            </a:r>
            <a:endParaRPr dirty="0"/>
          </a:p>
          <a:p>
            <a:pPr marL="342900" marR="0" lvl="0" indent="-342900" algn="l" rtl="0">
              <a:lnSpc>
                <a:spcPct val="90000"/>
              </a:lnSpc>
              <a:spcBef>
                <a:spcPts val="1800"/>
              </a:spcBef>
              <a:spcAft>
                <a:spcPts val="0"/>
              </a:spcAft>
              <a:buClr>
                <a:schemeClr val="dk2"/>
              </a:buClr>
              <a:buSzPts val="2000"/>
              <a:buFont typeface="Arial"/>
              <a:buChar char="•"/>
            </a:pPr>
            <a:r>
              <a:rPr lang="ko-KR" altLang="en-US" sz="2000" b="0" i="0" u="none" strike="noStrike" cap="none" dirty="0">
                <a:solidFill>
                  <a:schemeClr val="dk2"/>
                </a:solidFill>
                <a:latin typeface="Arial"/>
                <a:ea typeface="Arial"/>
                <a:cs typeface="Arial"/>
                <a:sym typeface="Arial"/>
              </a:rPr>
              <a:t>이미지 분할</a:t>
            </a:r>
            <a:endParaRPr lang="en-US" altLang="ko-KR" sz="2000" b="0" i="0" u="none" strike="noStrike" cap="none" dirty="0">
              <a:solidFill>
                <a:schemeClr val="dk2"/>
              </a:solidFill>
              <a:latin typeface="Arial"/>
              <a:ea typeface="Arial"/>
              <a:cs typeface="Arial"/>
              <a:sym typeface="Arial"/>
            </a:endParaRPr>
          </a:p>
          <a:p>
            <a:pPr marL="342900" marR="0" lvl="0" indent="-342900" algn="l" rtl="0">
              <a:lnSpc>
                <a:spcPct val="90000"/>
              </a:lnSpc>
              <a:spcBef>
                <a:spcPts val="1800"/>
              </a:spcBef>
              <a:spcAft>
                <a:spcPts val="0"/>
              </a:spcAft>
              <a:buClr>
                <a:schemeClr val="dk2"/>
              </a:buClr>
              <a:buSzPts val="2000"/>
              <a:buFont typeface="Arial"/>
              <a:buChar char="•"/>
            </a:pPr>
            <a:r>
              <a:rPr lang="en-US" sz="2000" b="0" i="0" u="none" strike="noStrike" cap="none" dirty="0">
                <a:solidFill>
                  <a:schemeClr val="dk2"/>
                </a:solidFill>
                <a:latin typeface="Arial"/>
                <a:ea typeface="Arial"/>
                <a:cs typeface="Arial"/>
                <a:sym typeface="Arial"/>
              </a:rPr>
              <a:t>TensorFlow</a:t>
            </a:r>
            <a:endParaRPr sz="2000" b="0" i="0" u="none" strike="noStrike" cap="none" dirty="0">
              <a:solidFill>
                <a:schemeClr val="dk2"/>
              </a:solidFill>
              <a:latin typeface="Arial"/>
              <a:ea typeface="Arial"/>
              <a:cs typeface="Arial"/>
              <a:sym typeface="Arial"/>
            </a:endParaRPr>
          </a:p>
          <a:p>
            <a:pPr marL="342900" marR="0" lvl="0" indent="-342900" algn="l" rtl="0">
              <a:lnSpc>
                <a:spcPct val="90000"/>
              </a:lnSpc>
              <a:spcBef>
                <a:spcPts val="1800"/>
              </a:spcBef>
              <a:spcAft>
                <a:spcPts val="0"/>
              </a:spcAft>
              <a:buClr>
                <a:schemeClr val="dk2"/>
              </a:buClr>
              <a:buSzPts val="2000"/>
              <a:buFont typeface="Arial"/>
              <a:buChar char="•"/>
            </a:pPr>
            <a:r>
              <a:rPr lang="en-US" sz="2000" b="0" i="0" u="none" strike="noStrike" cap="none" dirty="0">
                <a:solidFill>
                  <a:schemeClr val="dk2"/>
                </a:solidFill>
                <a:latin typeface="Arial"/>
                <a:ea typeface="Arial"/>
                <a:cs typeface="Arial"/>
                <a:sym typeface="Arial"/>
              </a:rPr>
              <a:t>Lab </a:t>
            </a:r>
            <a:endParaRPr dirty="0"/>
          </a:p>
          <a:p>
            <a:pPr marL="731520" marR="0" lvl="0" indent="-350519" algn="l" rtl="0">
              <a:lnSpc>
                <a:spcPct val="90000"/>
              </a:lnSpc>
              <a:spcBef>
                <a:spcPts val="1800"/>
              </a:spcBef>
              <a:spcAft>
                <a:spcPts val="0"/>
              </a:spcAft>
              <a:buClr>
                <a:schemeClr val="dk2"/>
              </a:buClr>
              <a:buSzPts val="2000"/>
              <a:buFont typeface="Arial"/>
              <a:buChar char="•"/>
            </a:pPr>
            <a:r>
              <a:rPr lang="ko-KR" altLang="en-US" sz="2000" dirty="0" smtClean="0">
                <a:solidFill>
                  <a:schemeClr val="dk2"/>
                </a:solidFill>
              </a:rPr>
              <a:t>랩 이</a:t>
            </a:r>
            <a:r>
              <a:rPr lang="ko-KR" altLang="en-US" sz="2000" dirty="0" smtClean="0">
                <a:solidFill>
                  <a:schemeClr val="dk2"/>
                </a:solidFill>
              </a:rPr>
              <a:t>해</a:t>
            </a:r>
            <a:r>
              <a:rPr lang="en-US" altLang="ko-KR" sz="2000" b="0" i="0" u="none" strike="noStrike" cap="none" dirty="0" smtClean="0">
                <a:solidFill>
                  <a:schemeClr val="dk2"/>
                </a:solidFill>
                <a:latin typeface="Arial"/>
                <a:ea typeface="Arial"/>
                <a:cs typeface="Arial"/>
                <a:sym typeface="Arial"/>
              </a:rPr>
              <a:t>/ </a:t>
            </a:r>
            <a:r>
              <a:rPr lang="ko-KR" altLang="en-US" sz="2000" dirty="0">
                <a:solidFill>
                  <a:schemeClr val="dk2"/>
                </a:solidFill>
              </a:rPr>
              <a:t>개요</a:t>
            </a:r>
            <a:endParaRPr dirty="0"/>
          </a:p>
          <a:p>
            <a:pPr marL="731520" marR="0" lvl="0" indent="-350519" algn="l" rtl="0">
              <a:lnSpc>
                <a:spcPct val="90000"/>
              </a:lnSpc>
              <a:spcBef>
                <a:spcPts val="1800"/>
              </a:spcBef>
              <a:spcAft>
                <a:spcPts val="0"/>
              </a:spcAft>
              <a:buClr>
                <a:schemeClr val="dk2"/>
              </a:buClr>
              <a:buSzPts val="2000"/>
              <a:buFont typeface="Arial"/>
              <a:buChar char="•"/>
            </a:pPr>
            <a:r>
              <a:rPr lang="ko-KR" altLang="en-US" sz="2000" b="0" i="0" u="none" strike="noStrike" cap="none" dirty="0">
                <a:solidFill>
                  <a:schemeClr val="dk2"/>
                </a:solidFill>
                <a:latin typeface="Arial"/>
                <a:ea typeface="Arial"/>
                <a:cs typeface="Arial"/>
                <a:sym typeface="Arial"/>
              </a:rPr>
              <a:t>랩 환경 론칭</a:t>
            </a:r>
            <a:endParaRPr lang="en-US" altLang="ko-KR" sz="2000" b="0" i="0" u="none" strike="noStrike" cap="none" dirty="0">
              <a:solidFill>
                <a:schemeClr val="dk2"/>
              </a:solidFill>
              <a:latin typeface="Arial"/>
              <a:ea typeface="Arial"/>
              <a:cs typeface="Arial"/>
              <a:sym typeface="Arial"/>
            </a:endParaRPr>
          </a:p>
          <a:p>
            <a:pPr marL="731520" marR="0" lvl="0" indent="-350519" algn="l" rtl="0">
              <a:lnSpc>
                <a:spcPct val="90000"/>
              </a:lnSpc>
              <a:spcBef>
                <a:spcPts val="1800"/>
              </a:spcBef>
              <a:spcAft>
                <a:spcPts val="0"/>
              </a:spcAft>
              <a:buClr>
                <a:schemeClr val="dk2"/>
              </a:buClr>
              <a:buSzPts val="2000"/>
              <a:buFont typeface="Arial"/>
              <a:buChar char="•"/>
            </a:pPr>
            <a:r>
              <a:rPr lang="ko-KR" altLang="en-US" sz="2000" dirty="0">
                <a:solidFill>
                  <a:schemeClr val="dk2"/>
                </a:solidFill>
              </a:rPr>
              <a:t>랩 리뷰</a:t>
            </a:r>
            <a:endParaRPr lang="en-US" altLang="ko-KR" sz="2000" dirty="0">
              <a:solidFill>
                <a:schemeClr val="dk2"/>
              </a:solidFill>
            </a:endParaRPr>
          </a:p>
        </p:txBody>
      </p:sp>
    </p:spTree>
  </p:cSld>
  <p:clrMapOvr>
    <a:masterClrMapping/>
  </p:clrMapOvr>
  <p:transition spd="med">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Shape 692"/>
          <p:cNvSpPr txBox="1">
            <a:spLocks noGrp="1"/>
          </p:cNvSpPr>
          <p:nvPr>
            <p:ph type="title"/>
          </p:nvPr>
        </p:nvSpPr>
        <p:spPr>
          <a:xfrm>
            <a:off x="498347" y="654352"/>
            <a:ext cx="9976103"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2"/>
              </a:buClr>
              <a:buFont typeface="Trebuchet MS"/>
              <a:buNone/>
            </a:pPr>
            <a:r>
              <a:rPr lang="en-US" sz="3600" b="1" i="0" u="none" strike="noStrike" cap="none" dirty="0">
                <a:solidFill>
                  <a:schemeClr val="dk2"/>
                </a:solidFill>
                <a:latin typeface="Trebuchet MS"/>
                <a:ea typeface="Trebuchet MS"/>
                <a:cs typeface="Trebuchet MS"/>
                <a:sym typeface="Trebuchet MS"/>
              </a:rPr>
              <a:t>TENSORBOARD </a:t>
            </a:r>
            <a:r>
              <a:rPr lang="ko-KR" altLang="en-US" sz="3600" b="1" i="0" u="none" strike="noStrike" cap="none" dirty="0">
                <a:solidFill>
                  <a:schemeClr val="dk2"/>
                </a:solidFill>
                <a:latin typeface="Trebuchet MS"/>
                <a:ea typeface="Trebuchet MS"/>
                <a:cs typeface="Trebuchet MS"/>
                <a:sym typeface="Trebuchet MS"/>
              </a:rPr>
              <a:t>그래프의 예</a:t>
            </a:r>
            <a:endParaRPr dirty="0"/>
          </a:p>
        </p:txBody>
      </p:sp>
      <p:pic>
        <p:nvPicPr>
          <p:cNvPr id="693" name="Shape 693"/>
          <p:cNvPicPr preferRelativeResize="0">
            <a:picLocks noGrp="1"/>
          </p:cNvPicPr>
          <p:nvPr>
            <p:ph type="body" idx="1"/>
          </p:nvPr>
        </p:nvPicPr>
        <p:blipFill rotWithShape="1">
          <a:blip r:embed="rId3" cstate="email">
            <a:alphaModFix/>
            <a:extLst>
              <a:ext uri="{28A0092B-C50C-407E-A947-70E740481C1C}">
                <a14:useLocalDpi xmlns:a14="http://schemas.microsoft.com/office/drawing/2010/main"/>
              </a:ext>
            </a:extLst>
          </a:blip>
          <a:srcRect/>
          <a:stretch/>
        </p:blipFill>
        <p:spPr>
          <a:xfrm>
            <a:off x="1141608" y="2111375"/>
            <a:ext cx="3742932" cy="3694113"/>
          </a:xfrm>
          <a:prstGeom prst="rect">
            <a:avLst/>
          </a:prstGeom>
          <a:noFill/>
          <a:ln w="9525" cap="flat" cmpd="sng">
            <a:solidFill>
              <a:schemeClr val="dk2"/>
            </a:solidFill>
            <a:prstDash val="solid"/>
            <a:round/>
            <a:headEnd type="none" w="sm" len="sm"/>
            <a:tailEnd type="none" w="sm" len="sm"/>
          </a:ln>
        </p:spPr>
      </p:pic>
      <p:sp>
        <p:nvSpPr>
          <p:cNvPr id="694" name="Shape 694"/>
          <p:cNvSpPr txBox="1">
            <a:spLocks noGrp="1"/>
          </p:cNvSpPr>
          <p:nvPr>
            <p:ph type="body" idx="2"/>
          </p:nvPr>
        </p:nvSpPr>
        <p:spPr>
          <a:xfrm>
            <a:off x="5625951" y="2111660"/>
            <a:ext cx="4683246" cy="3693520"/>
          </a:xfrm>
          <a:prstGeom prst="rect">
            <a:avLst/>
          </a:prstGeom>
          <a:noFill/>
          <a:ln w="9525" cap="flat" cmpd="sng">
            <a:solidFill>
              <a:schemeClr val="dk2"/>
            </a:solidFill>
            <a:prstDash val="solid"/>
            <a:round/>
            <a:headEnd type="none" w="sm" len="sm"/>
            <a:tailEnd type="none" w="sm" len="sm"/>
          </a:ln>
        </p:spPr>
        <p:txBody>
          <a:bodyPr spcFirstLastPara="1" wrap="square" lIns="274300" tIns="182875" rIns="274300" bIns="45700" anchor="t" anchorCtr="0">
            <a:noAutofit/>
          </a:bodyPr>
          <a:lstStyle/>
          <a:p>
            <a:pPr marL="342900" marR="0" lvl="0" indent="-342900" algn="l" rtl="0">
              <a:lnSpc>
                <a:spcPct val="90000"/>
              </a:lnSpc>
              <a:spcBef>
                <a:spcPts val="0"/>
              </a:spcBef>
              <a:spcAft>
                <a:spcPts val="0"/>
              </a:spcAft>
              <a:buClr>
                <a:schemeClr val="dk1"/>
              </a:buClr>
              <a:buSzPts val="2000"/>
              <a:buFont typeface="Trebuchet MS"/>
              <a:buChar char="•"/>
            </a:pPr>
            <a:r>
              <a:rPr lang="en-US" sz="2000" b="0" i="0" u="none" strike="noStrike" cap="none" dirty="0">
                <a:solidFill>
                  <a:schemeClr val="dk2"/>
                </a:solidFill>
                <a:latin typeface="Trebuchet MS"/>
                <a:ea typeface="Trebuchet MS"/>
                <a:cs typeface="Trebuchet MS"/>
                <a:sym typeface="Trebuchet MS"/>
              </a:rPr>
              <a:t>1</a:t>
            </a:r>
            <a:r>
              <a:rPr lang="ko-KR" altLang="en-US" sz="2000" b="0" i="0" u="none" strike="noStrike" cap="none" dirty="0">
                <a:solidFill>
                  <a:schemeClr val="dk2"/>
                </a:solidFill>
                <a:latin typeface="Trebuchet MS"/>
                <a:ea typeface="Trebuchet MS"/>
                <a:cs typeface="Trebuchet MS"/>
                <a:sym typeface="Trebuchet MS"/>
              </a:rPr>
              <a:t>개의 숨겨진 레이어</a:t>
            </a:r>
            <a:r>
              <a:rPr lang="en-US" altLang="ko-KR" sz="2000" b="0" i="0" u="none" strike="noStrike" cap="none" dirty="0">
                <a:solidFill>
                  <a:schemeClr val="dk2"/>
                </a:solidFill>
                <a:latin typeface="Trebuchet MS"/>
                <a:ea typeface="Trebuchet MS"/>
                <a:cs typeface="Trebuchet MS"/>
                <a:sym typeface="Trebuchet MS"/>
              </a:rPr>
              <a:t>(hidden layer)</a:t>
            </a:r>
            <a:r>
              <a:rPr lang="ko-KR" altLang="en-US" sz="2000" b="0" i="0" u="none" strike="noStrike" cap="none" dirty="0">
                <a:solidFill>
                  <a:schemeClr val="dk2"/>
                </a:solidFill>
                <a:latin typeface="Trebuchet MS"/>
                <a:ea typeface="Trebuchet MS"/>
                <a:cs typeface="Trebuchet MS"/>
                <a:sym typeface="Trebuchet MS"/>
              </a:rPr>
              <a:t>를 가진 신경망 평가 그래프</a:t>
            </a:r>
            <a:endParaRPr lang="en-US" altLang="ko-KR" sz="2000" b="0" i="0" u="none" strike="noStrike" cap="none" dirty="0">
              <a:solidFill>
                <a:schemeClr val="dk2"/>
              </a:solidFill>
              <a:latin typeface="Trebuchet MS"/>
              <a:ea typeface="Trebuchet MS"/>
              <a:cs typeface="Trebuchet MS"/>
              <a:sym typeface="Trebuchet MS"/>
            </a:endParaRPr>
          </a:p>
          <a:p>
            <a:pPr marL="342900" marR="0" lvl="0" indent="-215900" algn="l" rtl="0">
              <a:lnSpc>
                <a:spcPct val="90000"/>
              </a:lnSpc>
              <a:spcBef>
                <a:spcPts val="1800"/>
              </a:spcBef>
              <a:spcAft>
                <a:spcPts val="0"/>
              </a:spcAft>
              <a:buClr>
                <a:schemeClr val="dk1"/>
              </a:buClr>
              <a:buSzPts val="2000"/>
              <a:buFont typeface="Trebuchet MS"/>
              <a:buNone/>
            </a:pPr>
            <a:endParaRPr sz="2000" b="0" i="0" u="none" strike="noStrike" cap="none" dirty="0">
              <a:solidFill>
                <a:schemeClr val="dk2"/>
              </a:solidFill>
              <a:latin typeface="Trebuchet MS"/>
              <a:ea typeface="Trebuchet MS"/>
              <a:cs typeface="Trebuchet MS"/>
              <a:sym typeface="Trebuchet MS"/>
            </a:endParaRPr>
          </a:p>
          <a:p>
            <a:pPr marL="342900" marR="0" lvl="0" indent="-342900" algn="l" rtl="0">
              <a:lnSpc>
                <a:spcPct val="90000"/>
              </a:lnSpc>
              <a:spcBef>
                <a:spcPts val="1800"/>
              </a:spcBef>
              <a:spcAft>
                <a:spcPts val="0"/>
              </a:spcAft>
              <a:buClr>
                <a:schemeClr val="dk1"/>
              </a:buClr>
              <a:buSzPts val="2000"/>
              <a:buFont typeface="Trebuchet MS"/>
              <a:buChar char="•"/>
            </a:pPr>
            <a:r>
              <a:rPr lang="ko-KR" altLang="en-US" sz="2000" b="0" i="0" u="none" strike="noStrike" cap="none" dirty="0">
                <a:solidFill>
                  <a:schemeClr val="dk2"/>
                </a:solidFill>
                <a:latin typeface="Trebuchet MS"/>
                <a:ea typeface="Trebuchet MS"/>
                <a:cs typeface="Trebuchet MS"/>
                <a:sym typeface="Trebuchet MS"/>
              </a:rPr>
              <a:t>각각의 박스를 확대해 보려면 클릭</a:t>
            </a:r>
            <a:endParaRPr dirty="0"/>
          </a:p>
          <a:p>
            <a:pPr marL="914400" marR="0" lvl="1" indent="-342900" algn="l" rtl="0">
              <a:lnSpc>
                <a:spcPct val="90000"/>
              </a:lnSpc>
              <a:spcBef>
                <a:spcPts val="1800"/>
              </a:spcBef>
              <a:spcAft>
                <a:spcPts val="0"/>
              </a:spcAft>
              <a:buClr>
                <a:schemeClr val="dk1"/>
              </a:buClr>
              <a:buSzPts val="1600"/>
              <a:buFont typeface="Trebuchet MS"/>
              <a:buChar char="•"/>
            </a:pPr>
            <a:r>
              <a:rPr lang="ko-KR" altLang="en-US" sz="1600" b="0" i="0" u="none" strike="noStrike" cap="none" dirty="0">
                <a:solidFill>
                  <a:schemeClr val="dk2"/>
                </a:solidFill>
                <a:latin typeface="Trebuchet MS"/>
                <a:ea typeface="Trebuchet MS"/>
                <a:cs typeface="Trebuchet MS"/>
                <a:sym typeface="Trebuchet MS"/>
              </a:rPr>
              <a:t>각 사용자 정의 노드의 운영 및 변수를 보여준다</a:t>
            </a:r>
            <a:endParaRPr lang="en-US" altLang="ko-KR" sz="1600" b="0" i="0" u="none" strike="noStrike" cap="none" dirty="0">
              <a:solidFill>
                <a:schemeClr val="dk2"/>
              </a:solidFill>
              <a:latin typeface="Trebuchet MS"/>
              <a:ea typeface="Trebuchet MS"/>
              <a:cs typeface="Trebuchet MS"/>
              <a:sym typeface="Trebuchet MS"/>
            </a:endParaRPr>
          </a:p>
        </p:txBody>
      </p:sp>
    </p:spTree>
  </p:cSld>
  <p:clrMapOvr>
    <a:masterClrMapping/>
  </p:clrMapOvr>
  <p:transition spd="med">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Shape 701"/>
          <p:cNvSpPr/>
          <p:nvPr/>
        </p:nvSpPr>
        <p:spPr>
          <a:xfrm>
            <a:off x="919562" y="1691640"/>
            <a:ext cx="9133671" cy="34824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a:solidFill>
                <a:srgbClr val="000000"/>
              </a:solidFill>
              <a:latin typeface="Arial"/>
              <a:ea typeface="Arial"/>
              <a:cs typeface="Arial"/>
              <a:sym typeface="Arial"/>
            </a:endParaRPr>
          </a:p>
        </p:txBody>
      </p:sp>
      <p:sp>
        <p:nvSpPr>
          <p:cNvPr id="702" name="Shape 702"/>
          <p:cNvSpPr txBox="1">
            <a:spLocks noGrp="1"/>
          </p:cNvSpPr>
          <p:nvPr>
            <p:ph type="title"/>
          </p:nvPr>
        </p:nvSpPr>
        <p:spPr>
          <a:xfrm>
            <a:off x="498347" y="661225"/>
            <a:ext cx="9976103" cy="590931"/>
          </a:xfrm>
          <a:prstGeom prst="rect">
            <a:avLst/>
          </a:prstGeom>
          <a:noFill/>
          <a:ln>
            <a:noFill/>
          </a:ln>
        </p:spPr>
        <p:txBody>
          <a:bodyPr spcFirstLastPara="1" wrap="square" lIns="91425" tIns="45700" rIns="91425" bIns="45700" anchor="b" anchorCtr="0">
            <a:noAutofit/>
          </a:bodyPr>
          <a:lstStyle/>
          <a:p>
            <a:pPr lvl="0"/>
            <a:r>
              <a:rPr lang="en-US" sz="3600" b="1" i="0" u="none" strike="noStrike" cap="none" dirty="0">
                <a:solidFill>
                  <a:schemeClr val="dk2"/>
                </a:solidFill>
                <a:latin typeface="Trebuchet MS"/>
                <a:ea typeface="Trebuchet MS"/>
                <a:cs typeface="Trebuchet MS"/>
                <a:sym typeface="Trebuchet MS"/>
              </a:rPr>
              <a:t>INFERENCE </a:t>
            </a:r>
            <a:r>
              <a:rPr lang="ko-KR" altLang="en-US" dirty="0"/>
              <a:t>그래프의 예</a:t>
            </a:r>
            <a:endParaRPr dirty="0"/>
          </a:p>
        </p:txBody>
      </p:sp>
      <p:sp>
        <p:nvSpPr>
          <p:cNvPr id="703" name="Shape 703"/>
          <p:cNvSpPr txBox="1"/>
          <p:nvPr/>
        </p:nvSpPr>
        <p:spPr>
          <a:xfrm>
            <a:off x="1189484" y="1775043"/>
            <a:ext cx="8731877" cy="3582518"/>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2"/>
              </a:buClr>
              <a:buFont typeface="Courier New"/>
              <a:buNone/>
            </a:pPr>
            <a:r>
              <a:rPr lang="en-US" sz="1800" b="1" i="0" u="none" strike="noStrike" cap="none">
                <a:solidFill>
                  <a:schemeClr val="dk2"/>
                </a:solidFill>
                <a:latin typeface="Courier New"/>
                <a:ea typeface="Courier New"/>
                <a:cs typeface="Courier New"/>
                <a:sym typeface="Courier New"/>
              </a:rPr>
              <a:t>with tf.name_scope('Hidden1'):</a:t>
            </a:r>
            <a:endParaRPr/>
          </a:p>
          <a:p>
            <a:pPr marL="0" marR="0" lvl="0" indent="0" algn="l" rtl="0">
              <a:lnSpc>
                <a:spcPct val="90000"/>
              </a:lnSpc>
              <a:spcBef>
                <a:spcPts val="0"/>
              </a:spcBef>
              <a:spcAft>
                <a:spcPts val="0"/>
              </a:spcAft>
              <a:buClr>
                <a:schemeClr val="dk2"/>
              </a:buClr>
              <a:buFont typeface="Courier New"/>
              <a:buNone/>
            </a:pPr>
            <a:r>
              <a:rPr lang="en-US" sz="1800" b="1" i="0" u="none" strike="noStrike" cap="none">
                <a:solidFill>
                  <a:schemeClr val="dk2"/>
                </a:solidFill>
                <a:latin typeface="Courier New"/>
                <a:ea typeface="Courier New"/>
                <a:cs typeface="Courier New"/>
                <a:sym typeface="Courier New"/>
              </a:rPr>
              <a:t>    W_fc = tf.Variable(tf.truncated_normal( [256*256, 512],</a:t>
            </a:r>
            <a:endParaRPr/>
          </a:p>
          <a:p>
            <a:pPr marL="0" marR="0" lvl="0" indent="0" algn="l" rtl="0">
              <a:lnSpc>
                <a:spcPct val="90000"/>
              </a:lnSpc>
              <a:spcBef>
                <a:spcPts val="0"/>
              </a:spcBef>
              <a:spcAft>
                <a:spcPts val="0"/>
              </a:spcAft>
              <a:buClr>
                <a:schemeClr val="dk2"/>
              </a:buClr>
              <a:buFont typeface="Courier New"/>
              <a:buNone/>
            </a:pPr>
            <a:r>
              <a:rPr lang="en-US" sz="1800" b="1" i="0" u="none" strike="noStrike" cap="none">
                <a:solidFill>
                  <a:schemeClr val="dk2"/>
                </a:solidFill>
                <a:latin typeface="Courier New"/>
                <a:ea typeface="Courier New"/>
                <a:cs typeface="Courier New"/>
                <a:sym typeface="Courier New"/>
              </a:rPr>
              <a:t>                 stddev=0.1, dtype=tf.float32), name='W_fc')</a:t>
            </a:r>
            <a:endParaRPr/>
          </a:p>
          <a:p>
            <a:pPr marL="0" marR="0" lvl="0" indent="0" algn="l" rtl="0">
              <a:lnSpc>
                <a:spcPct val="90000"/>
              </a:lnSpc>
              <a:spcBef>
                <a:spcPts val="0"/>
              </a:spcBef>
              <a:spcAft>
                <a:spcPts val="0"/>
              </a:spcAft>
              <a:buClr>
                <a:schemeClr val="dk2"/>
              </a:buClr>
              <a:buFont typeface="Courier New"/>
              <a:buNone/>
            </a:pPr>
            <a:r>
              <a:rPr lang="en-US" sz="1800" b="1" i="0" u="none" strike="noStrike" cap="none">
                <a:solidFill>
                  <a:schemeClr val="dk2"/>
                </a:solidFill>
                <a:latin typeface="Courier New"/>
                <a:ea typeface="Courier New"/>
                <a:cs typeface="Courier New"/>
                <a:sym typeface="Courier New"/>
              </a:rPr>
              <a:t>    flatten1_op = tf.reshape( images_re, [-1, 256*256])</a:t>
            </a:r>
            <a:endParaRPr/>
          </a:p>
          <a:p>
            <a:pPr marL="0" marR="0" lvl="0" indent="0" algn="l" rtl="0">
              <a:lnSpc>
                <a:spcPct val="90000"/>
              </a:lnSpc>
              <a:spcBef>
                <a:spcPts val="0"/>
              </a:spcBef>
              <a:spcAft>
                <a:spcPts val="0"/>
              </a:spcAft>
              <a:buClr>
                <a:schemeClr val="dk2"/>
              </a:buClr>
              <a:buFont typeface="Courier New"/>
              <a:buNone/>
            </a:pPr>
            <a:r>
              <a:rPr lang="en-US" sz="1800" b="1" i="0" u="none" strike="noStrike" cap="none">
                <a:solidFill>
                  <a:schemeClr val="dk2"/>
                </a:solidFill>
                <a:latin typeface="Courier New"/>
                <a:ea typeface="Courier New"/>
                <a:cs typeface="Courier New"/>
                <a:sym typeface="Courier New"/>
              </a:rPr>
              <a:t>    h_fc1 = tf.matmul( flatten1_op, W_fc )</a:t>
            </a:r>
            <a:endParaRPr/>
          </a:p>
          <a:p>
            <a:pPr marL="0" marR="0" lvl="0" indent="0" algn="l" rtl="0">
              <a:lnSpc>
                <a:spcPct val="90000"/>
              </a:lnSpc>
              <a:spcBef>
                <a:spcPts val="0"/>
              </a:spcBef>
              <a:spcAft>
                <a:spcPts val="0"/>
              </a:spcAft>
              <a:buClr>
                <a:schemeClr val="lt1"/>
              </a:buClr>
              <a:buFont typeface="Arial"/>
              <a:buNone/>
            </a:pPr>
            <a:endParaRPr sz="1800" b="1" i="0" u="none" strike="noStrike" cap="none">
              <a:solidFill>
                <a:schemeClr val="dk2"/>
              </a:solidFill>
              <a:latin typeface="Courier New"/>
              <a:ea typeface="Courier New"/>
              <a:cs typeface="Courier New"/>
              <a:sym typeface="Courier New"/>
            </a:endParaRPr>
          </a:p>
          <a:p>
            <a:pPr marL="0" marR="0" lvl="0" indent="0" algn="l" rtl="0">
              <a:lnSpc>
                <a:spcPct val="90000"/>
              </a:lnSpc>
              <a:spcBef>
                <a:spcPts val="0"/>
              </a:spcBef>
              <a:spcAft>
                <a:spcPts val="0"/>
              </a:spcAft>
              <a:buClr>
                <a:schemeClr val="dk2"/>
              </a:buClr>
              <a:buFont typeface="Courier New"/>
              <a:buNone/>
            </a:pPr>
            <a:r>
              <a:rPr lang="en-US" sz="1800" b="1" i="0" u="none" strike="noStrike" cap="none">
                <a:solidFill>
                  <a:schemeClr val="dk2"/>
                </a:solidFill>
                <a:latin typeface="Courier New"/>
                <a:ea typeface="Courier New"/>
                <a:cs typeface="Courier New"/>
                <a:sym typeface="Courier New"/>
              </a:rPr>
              <a:t>with tf.name_scope('Final'):</a:t>
            </a:r>
            <a:endParaRPr/>
          </a:p>
          <a:p>
            <a:pPr marL="0" marR="0" lvl="0" indent="0" algn="l" rtl="0">
              <a:lnSpc>
                <a:spcPct val="90000"/>
              </a:lnSpc>
              <a:spcBef>
                <a:spcPts val="0"/>
              </a:spcBef>
              <a:spcAft>
                <a:spcPts val="0"/>
              </a:spcAft>
              <a:buClr>
                <a:schemeClr val="dk2"/>
              </a:buClr>
              <a:buFont typeface="Courier New"/>
              <a:buNone/>
            </a:pPr>
            <a:r>
              <a:rPr lang="en-US" sz="1800" b="1" i="0" u="none" strike="noStrike" cap="none">
                <a:solidFill>
                  <a:schemeClr val="dk2"/>
                </a:solidFill>
                <a:latin typeface="Courier New"/>
                <a:ea typeface="Courier New"/>
                <a:cs typeface="Courier New"/>
                <a:sym typeface="Courier New"/>
              </a:rPr>
              <a:t>    W_fc2 = tf.Variable(tf.truncated_normal( [512, 256*256*2],</a:t>
            </a:r>
            <a:endParaRPr/>
          </a:p>
          <a:p>
            <a:pPr marL="0" marR="0" lvl="0" indent="0" algn="l" rtl="0">
              <a:lnSpc>
                <a:spcPct val="90000"/>
              </a:lnSpc>
              <a:spcBef>
                <a:spcPts val="0"/>
              </a:spcBef>
              <a:spcAft>
                <a:spcPts val="0"/>
              </a:spcAft>
              <a:buClr>
                <a:schemeClr val="dk2"/>
              </a:buClr>
              <a:buFont typeface="Courier New"/>
              <a:buNone/>
            </a:pPr>
            <a:r>
              <a:rPr lang="en-US" sz="1800" b="1" i="0" u="none" strike="noStrike" cap="none">
                <a:solidFill>
                  <a:schemeClr val="dk2"/>
                </a:solidFill>
                <a:latin typeface="Courier New"/>
                <a:ea typeface="Courier New"/>
                <a:cs typeface="Courier New"/>
                <a:sym typeface="Courier New"/>
              </a:rPr>
              <a:t>                stddev=0.1, dtype=tf.float32), name='W_fc2' )</a:t>
            </a:r>
            <a:endParaRPr/>
          </a:p>
          <a:p>
            <a:pPr marL="0" marR="0" lvl="0" indent="0" algn="l" rtl="0">
              <a:lnSpc>
                <a:spcPct val="90000"/>
              </a:lnSpc>
              <a:spcBef>
                <a:spcPts val="0"/>
              </a:spcBef>
              <a:spcAft>
                <a:spcPts val="0"/>
              </a:spcAft>
              <a:buClr>
                <a:schemeClr val="dk2"/>
              </a:buClr>
              <a:buFont typeface="Courier New"/>
              <a:buNone/>
            </a:pPr>
            <a:r>
              <a:rPr lang="en-US" sz="1800" b="1" i="0" u="none" strike="noStrike" cap="none">
                <a:solidFill>
                  <a:schemeClr val="dk2"/>
                </a:solidFill>
                <a:latin typeface="Courier New"/>
                <a:ea typeface="Courier New"/>
                <a:cs typeface="Courier New"/>
                <a:sym typeface="Courier New"/>
              </a:rPr>
              <a:t>    h_fc2 = tf.matmul( h_fc1, W_fc2 )</a:t>
            </a:r>
            <a:endParaRPr/>
          </a:p>
          <a:p>
            <a:pPr marL="0" marR="0" lvl="0" indent="0" algn="l" rtl="0">
              <a:lnSpc>
                <a:spcPct val="90000"/>
              </a:lnSpc>
              <a:spcBef>
                <a:spcPts val="0"/>
              </a:spcBef>
              <a:spcAft>
                <a:spcPts val="0"/>
              </a:spcAft>
              <a:buClr>
                <a:schemeClr val="dk2"/>
              </a:buClr>
              <a:buFont typeface="Courier New"/>
              <a:buNone/>
            </a:pPr>
            <a:r>
              <a:rPr lang="en-US" sz="1800" b="1" i="0" u="none" strike="noStrike" cap="none">
                <a:solidFill>
                  <a:schemeClr val="dk2"/>
                </a:solidFill>
                <a:latin typeface="Courier New"/>
                <a:ea typeface="Courier New"/>
                <a:cs typeface="Courier New"/>
                <a:sym typeface="Courier New"/>
              </a:rPr>
              <a:t>    h_fc2_re = tf.reshape( h_fc2, [-1, 256, 256, 2] )</a:t>
            </a:r>
            <a:endParaRPr/>
          </a:p>
          <a:p>
            <a:pPr marL="0" marR="0" lvl="0" indent="0" algn="l" rtl="0">
              <a:lnSpc>
                <a:spcPct val="90000"/>
              </a:lnSpc>
              <a:spcBef>
                <a:spcPts val="0"/>
              </a:spcBef>
              <a:spcAft>
                <a:spcPts val="0"/>
              </a:spcAft>
              <a:buClr>
                <a:schemeClr val="lt1"/>
              </a:buClr>
              <a:buFont typeface="Arial"/>
              <a:buNone/>
            </a:pPr>
            <a:endParaRPr sz="1800" b="1" i="0" u="none" strike="noStrike" cap="none">
              <a:solidFill>
                <a:schemeClr val="dk2"/>
              </a:solidFill>
              <a:latin typeface="Courier New"/>
              <a:ea typeface="Courier New"/>
              <a:cs typeface="Courier New"/>
              <a:sym typeface="Courier New"/>
            </a:endParaRPr>
          </a:p>
          <a:p>
            <a:pPr marL="0" marR="0" lvl="0" indent="0" algn="l" rtl="0">
              <a:lnSpc>
                <a:spcPct val="90000"/>
              </a:lnSpc>
              <a:spcBef>
                <a:spcPts val="0"/>
              </a:spcBef>
              <a:spcAft>
                <a:spcPts val="0"/>
              </a:spcAft>
              <a:buClr>
                <a:schemeClr val="dk2"/>
              </a:buClr>
              <a:buFont typeface="Courier New"/>
              <a:buNone/>
            </a:pPr>
            <a:r>
              <a:rPr lang="en-US" sz="1800" b="1" i="0" u="none" strike="noStrike" cap="none">
                <a:solidFill>
                  <a:schemeClr val="dk2"/>
                </a:solidFill>
                <a:latin typeface="Courier New"/>
                <a:ea typeface="Courier New"/>
                <a:cs typeface="Courier New"/>
                <a:sym typeface="Courier New"/>
              </a:rPr>
              <a:t>return h_fc2_re</a:t>
            </a:r>
            <a:endParaRPr/>
          </a:p>
          <a:p>
            <a:pPr marL="0" marR="0" lvl="0" indent="0" algn="l" rtl="0">
              <a:lnSpc>
                <a:spcPct val="90000"/>
              </a:lnSpc>
              <a:spcBef>
                <a:spcPts val="0"/>
              </a:spcBef>
              <a:spcAft>
                <a:spcPts val="0"/>
              </a:spcAft>
              <a:buClr>
                <a:schemeClr val="dk2"/>
              </a:buClr>
              <a:buFont typeface="Consolas"/>
              <a:buNone/>
            </a:pPr>
            <a:r>
              <a:rPr lang="en-US" sz="1800" b="0" i="0" u="none" strike="noStrike" cap="none">
                <a:solidFill>
                  <a:schemeClr val="dk2"/>
                </a:solidFill>
                <a:latin typeface="Consolas"/>
                <a:ea typeface="Consolas"/>
                <a:cs typeface="Consolas"/>
                <a:sym typeface="Consolas"/>
              </a:rPr>
              <a:t>		</a:t>
            </a:r>
            <a:endParaRPr/>
          </a:p>
        </p:txBody>
      </p:sp>
    </p:spTree>
  </p:cSld>
  <p:clrMapOvr>
    <a:masterClrMapping/>
  </p:clrMapOvr>
  <p:transition spd="med">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Shape 708"/>
          <p:cNvSpPr txBox="1">
            <a:spLocks noGrp="1"/>
          </p:cNvSpPr>
          <p:nvPr>
            <p:ph type="title"/>
          </p:nvPr>
        </p:nvSpPr>
        <p:spPr>
          <a:xfrm>
            <a:off x="498347" y="2790634"/>
            <a:ext cx="9976103" cy="590931"/>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Font typeface="Trebuchet MS"/>
              <a:buNone/>
            </a:pPr>
            <a:r>
              <a:rPr lang="ko-KR" altLang="en-US" sz="3600" b="1" i="0" u="none" strike="noStrike" cap="none" dirty="0">
                <a:solidFill>
                  <a:schemeClr val="lt1"/>
                </a:solidFill>
                <a:latin typeface="Trebuchet MS"/>
                <a:ea typeface="Trebuchet MS"/>
                <a:cs typeface="Trebuchet MS"/>
                <a:sym typeface="Trebuchet MS"/>
              </a:rPr>
              <a:t>랩 </a:t>
            </a:r>
            <a:r>
              <a:rPr lang="ko-KR" altLang="en-US" dirty="0" smtClean="0"/>
              <a:t>이</a:t>
            </a:r>
            <a:r>
              <a:rPr lang="ko-KR" altLang="en-US" dirty="0"/>
              <a:t>해</a:t>
            </a:r>
            <a:r>
              <a:rPr lang="ko-KR" altLang="en-US" sz="3600" b="1" i="0" u="none" strike="noStrike" cap="none" dirty="0" smtClean="0">
                <a:solidFill>
                  <a:schemeClr val="lt1"/>
                </a:solidFill>
                <a:latin typeface="Trebuchet MS"/>
                <a:ea typeface="Trebuchet MS"/>
                <a:cs typeface="Trebuchet MS"/>
                <a:sym typeface="Trebuchet MS"/>
              </a:rPr>
              <a:t> </a:t>
            </a:r>
            <a:r>
              <a:rPr lang="en-US" sz="3600" b="1" i="0" u="none" strike="noStrike" cap="none" dirty="0">
                <a:solidFill>
                  <a:schemeClr val="lt1"/>
                </a:solidFill>
                <a:latin typeface="Trebuchet MS"/>
                <a:ea typeface="Trebuchet MS"/>
                <a:cs typeface="Trebuchet MS"/>
                <a:sym typeface="Trebuchet MS"/>
              </a:rPr>
              <a:t>/ </a:t>
            </a:r>
            <a:r>
              <a:rPr lang="ko-KR" altLang="en-US" sz="3600" b="1" i="0" u="none" strike="noStrike" cap="none" dirty="0">
                <a:solidFill>
                  <a:schemeClr val="lt1"/>
                </a:solidFill>
                <a:latin typeface="Trebuchet MS"/>
                <a:ea typeface="Trebuchet MS"/>
                <a:cs typeface="Trebuchet MS"/>
                <a:sym typeface="Trebuchet MS"/>
              </a:rPr>
              <a:t>개요</a:t>
            </a:r>
            <a:endParaRPr dirty="0"/>
          </a:p>
        </p:txBody>
      </p:sp>
    </p:spTree>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Shape 713"/>
          <p:cNvSpPr txBox="1">
            <a:spLocks noGrp="1"/>
          </p:cNvSpPr>
          <p:nvPr>
            <p:ph type="title"/>
          </p:nvPr>
        </p:nvSpPr>
        <p:spPr>
          <a:xfrm>
            <a:off x="498347" y="661225"/>
            <a:ext cx="9976103"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2"/>
              </a:buClr>
              <a:buFont typeface="Trebuchet MS"/>
              <a:buNone/>
            </a:pPr>
            <a:r>
              <a:rPr lang="en-US" sz="3600" b="1" i="0" u="none" strike="noStrike" cap="none" dirty="0">
                <a:solidFill>
                  <a:schemeClr val="dk2"/>
                </a:solidFill>
                <a:latin typeface="Trebuchet MS"/>
                <a:ea typeface="Trebuchet MS"/>
                <a:cs typeface="Trebuchet MS"/>
                <a:sym typeface="Trebuchet MS"/>
              </a:rPr>
              <a:t>DATASET</a:t>
            </a:r>
            <a:endParaRPr dirty="0"/>
          </a:p>
        </p:txBody>
      </p:sp>
      <p:sp>
        <p:nvSpPr>
          <p:cNvPr id="715" name="Shape 715"/>
          <p:cNvSpPr txBox="1">
            <a:spLocks noGrp="1"/>
          </p:cNvSpPr>
          <p:nvPr>
            <p:ph type="body" idx="2"/>
          </p:nvPr>
        </p:nvSpPr>
        <p:spPr>
          <a:xfrm>
            <a:off x="516750" y="2103034"/>
            <a:ext cx="9948672" cy="3718924"/>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000"/>
              <a:buFont typeface="Arial"/>
              <a:buChar char="•"/>
            </a:pPr>
            <a:r>
              <a:rPr lang="ko-KR" altLang="en-US" sz="2000" b="0" i="0" u="none" strike="noStrike" cap="none" dirty="0">
                <a:solidFill>
                  <a:schemeClr val="dk2"/>
                </a:solidFill>
                <a:latin typeface="Trebuchet MS"/>
                <a:ea typeface="Trebuchet MS"/>
                <a:cs typeface="Trebuchet MS"/>
                <a:sym typeface="Trebuchet MS"/>
              </a:rPr>
              <a:t>심장</a:t>
            </a:r>
            <a:r>
              <a:rPr lang="en-US" sz="2000" b="0" i="0" u="none" strike="noStrike" cap="none" dirty="0">
                <a:solidFill>
                  <a:schemeClr val="dk2"/>
                </a:solidFill>
                <a:latin typeface="Trebuchet MS"/>
                <a:ea typeface="Trebuchet MS"/>
                <a:cs typeface="Trebuchet MS"/>
                <a:sym typeface="Trebuchet MS"/>
              </a:rPr>
              <a:t> MRI short-axis (SAX) </a:t>
            </a:r>
            <a:r>
              <a:rPr lang="ko-KR" altLang="en-US" dirty="0" err="1"/>
              <a:t>스캔본</a:t>
            </a:r>
            <a:endParaRPr dirty="0"/>
          </a:p>
          <a:p>
            <a:pPr marL="914400" marR="0" lvl="1" indent="-342900" algn="l" rtl="0">
              <a:lnSpc>
                <a:spcPct val="90000"/>
              </a:lnSpc>
              <a:spcBef>
                <a:spcPts val="1800"/>
              </a:spcBef>
              <a:spcAft>
                <a:spcPts val="0"/>
              </a:spcAft>
              <a:buClr>
                <a:schemeClr val="dk1"/>
              </a:buClr>
              <a:buSzPts val="1800"/>
              <a:buFont typeface="Arial"/>
              <a:buChar char="•"/>
            </a:pPr>
            <a:r>
              <a:rPr lang="ko-KR" altLang="en-US" sz="1800" b="0" i="0" u="none" strike="noStrike" cap="none" dirty="0">
                <a:solidFill>
                  <a:schemeClr val="dk2"/>
                </a:solidFill>
                <a:latin typeface="Trebuchet MS"/>
                <a:ea typeface="Trebuchet MS"/>
                <a:cs typeface="Trebuchet MS"/>
                <a:sym typeface="Trebuchet MS"/>
              </a:rPr>
              <a:t>이전 경쟁 제품인 </a:t>
            </a:r>
            <a:r>
              <a:rPr lang="en-US" sz="1800" b="0" i="0" u="none" strike="noStrike" cap="none" dirty="0">
                <a:solidFill>
                  <a:schemeClr val="dk2"/>
                </a:solidFill>
                <a:latin typeface="Trebuchet MS"/>
                <a:ea typeface="Trebuchet MS"/>
                <a:cs typeface="Trebuchet MS"/>
                <a:sym typeface="Trebuchet MS"/>
              </a:rPr>
              <a:t>Sunnybrook</a:t>
            </a:r>
            <a:r>
              <a:rPr lang="ko-KR" altLang="en-US" sz="1800" b="0" i="0" u="none" strike="noStrike" cap="none" dirty="0">
                <a:solidFill>
                  <a:schemeClr val="dk2"/>
                </a:solidFill>
                <a:latin typeface="Trebuchet MS"/>
                <a:ea typeface="Trebuchet MS"/>
                <a:cs typeface="Trebuchet MS"/>
                <a:sym typeface="Trebuchet MS"/>
              </a:rPr>
              <a:t>의 심장 이미지</a:t>
            </a:r>
            <a:r>
              <a:rPr lang="en-US" sz="1800" b="0" i="0" u="none" strike="noStrike" cap="none" dirty="0">
                <a:solidFill>
                  <a:schemeClr val="dk2"/>
                </a:solidFill>
                <a:latin typeface="Trebuchet MS"/>
                <a:ea typeface="Trebuchet MS"/>
                <a:cs typeface="Trebuchet MS"/>
                <a:sym typeface="Trebuchet MS"/>
              </a:rPr>
              <a:t> </a:t>
            </a:r>
            <a:r>
              <a:rPr lang="en-US" sz="1800" b="0" i="0" u="sng" strike="noStrike" cap="none" dirty="0">
                <a:solidFill>
                  <a:schemeClr val="hlink"/>
                </a:solidFill>
                <a:latin typeface="Trebuchet MS"/>
                <a:ea typeface="Trebuchet MS"/>
                <a:cs typeface="Trebuchet MS"/>
                <a:sym typeface="Trebuchet MS"/>
                <a:hlinkClick r:id="rId3"/>
              </a:rPr>
              <a:t>http://smial.sri.utoronto.ca/LV_Challenge/Data.html</a:t>
            </a:r>
            <a:endParaRPr dirty="0"/>
          </a:p>
          <a:p>
            <a:pPr marL="914400" marR="0" lvl="1" indent="-342900" algn="l" rtl="0">
              <a:lnSpc>
                <a:spcPct val="90000"/>
              </a:lnSpc>
              <a:spcBef>
                <a:spcPts val="1800"/>
              </a:spcBef>
              <a:spcAft>
                <a:spcPts val="0"/>
              </a:spcAft>
              <a:buClr>
                <a:schemeClr val="dk1"/>
              </a:buClr>
              <a:buSzPts val="1800"/>
              <a:buFont typeface="Arial"/>
              <a:buChar char="•"/>
            </a:pPr>
            <a:r>
              <a:rPr lang="en-US" sz="1800" b="0" i="0" u="none" strike="noStrike" cap="none" dirty="0">
                <a:solidFill>
                  <a:schemeClr val="dk2"/>
                </a:solidFill>
                <a:latin typeface="Trebuchet MS"/>
                <a:ea typeface="Trebuchet MS"/>
                <a:cs typeface="Trebuchet MS"/>
                <a:sym typeface="Trebuchet MS"/>
              </a:rPr>
              <a:t>"Sunnybrook Cardiac MR Database" </a:t>
            </a:r>
            <a:r>
              <a:rPr lang="ko-KR" altLang="en-US" sz="1800" b="0" i="0" u="none" strike="noStrike" cap="none" dirty="0">
                <a:solidFill>
                  <a:schemeClr val="dk2"/>
                </a:solidFill>
                <a:latin typeface="Trebuchet MS"/>
                <a:ea typeface="Trebuchet MS"/>
                <a:cs typeface="Trebuchet MS"/>
                <a:sym typeface="Trebuchet MS"/>
              </a:rPr>
              <a:t>는 위에 설명된 </a:t>
            </a:r>
            <a:r>
              <a:rPr lang="en-US" sz="1800" b="0" i="0" u="none" strike="noStrike" cap="none" dirty="0">
                <a:solidFill>
                  <a:schemeClr val="dk2"/>
                </a:solidFill>
                <a:latin typeface="Trebuchet MS"/>
                <a:ea typeface="Trebuchet MS"/>
                <a:cs typeface="Trebuchet MS"/>
                <a:sym typeface="Trebuchet MS"/>
              </a:rPr>
              <a:t>CC0 1.0 Universal license</a:t>
            </a:r>
            <a:r>
              <a:rPr lang="ko-KR" altLang="en-US" sz="1800" b="0" i="0" u="none" strike="noStrike" cap="none" dirty="0">
                <a:solidFill>
                  <a:schemeClr val="dk2"/>
                </a:solidFill>
                <a:latin typeface="Trebuchet MS"/>
                <a:ea typeface="Trebuchet MS"/>
                <a:cs typeface="Trebuchet MS"/>
                <a:sym typeface="Trebuchet MS"/>
              </a:rPr>
              <a:t>로 제공되며</a:t>
            </a:r>
            <a:r>
              <a:rPr lang="en-US" altLang="ko-KR" sz="1800" b="0" i="0" u="none" strike="noStrike" cap="none" dirty="0">
                <a:solidFill>
                  <a:schemeClr val="dk2"/>
                </a:solidFill>
                <a:latin typeface="Trebuchet MS"/>
                <a:ea typeface="Trebuchet MS"/>
                <a:cs typeface="Trebuchet MS"/>
                <a:sym typeface="Trebuchet MS"/>
              </a:rPr>
              <a:t>, </a:t>
            </a:r>
            <a:r>
              <a:rPr lang="ko-KR" altLang="en-US" sz="1800" b="0" i="0" u="none" strike="noStrike" cap="none" dirty="0">
                <a:solidFill>
                  <a:schemeClr val="dk2"/>
                </a:solidFill>
                <a:latin typeface="Trebuchet MS"/>
                <a:ea typeface="Trebuchet MS"/>
                <a:cs typeface="Trebuchet MS"/>
                <a:sym typeface="Trebuchet MS"/>
              </a:rPr>
              <a:t>자세한 내용은 아래 참조</a:t>
            </a:r>
            <a:r>
              <a:rPr lang="en-US" sz="1800" b="0" i="0" u="none" strike="noStrike" cap="none" dirty="0">
                <a:solidFill>
                  <a:schemeClr val="dk2"/>
                </a:solidFill>
                <a:latin typeface="Trebuchet MS"/>
                <a:ea typeface="Trebuchet MS"/>
                <a:cs typeface="Trebuchet MS"/>
                <a:sym typeface="Trebuchet MS"/>
              </a:rPr>
              <a:t>: http://creativecommons.org/publicdomain/zero/1.0/</a:t>
            </a:r>
            <a:endParaRPr dirty="0"/>
          </a:p>
          <a:p>
            <a:pPr marL="914400" marR="0" lvl="1" indent="-342900" algn="l" rtl="0">
              <a:lnSpc>
                <a:spcPct val="90000"/>
              </a:lnSpc>
              <a:spcBef>
                <a:spcPts val="1800"/>
              </a:spcBef>
              <a:spcAft>
                <a:spcPts val="0"/>
              </a:spcAft>
              <a:buClr>
                <a:schemeClr val="dk1"/>
              </a:buClr>
              <a:buSzPts val="1800"/>
              <a:buFont typeface="Arial"/>
              <a:buChar char="•"/>
            </a:pPr>
            <a:r>
              <a:rPr lang="ko-KR" altLang="en-US" dirty="0"/>
              <a:t>출처</a:t>
            </a:r>
            <a:r>
              <a:rPr lang="en-US" sz="1800" b="0" i="0" u="none" strike="noStrike" cap="none" dirty="0">
                <a:solidFill>
                  <a:schemeClr val="dk2"/>
                </a:solidFill>
                <a:latin typeface="Trebuchet MS"/>
                <a:ea typeface="Trebuchet MS"/>
                <a:cs typeface="Trebuchet MS"/>
                <a:sym typeface="Trebuchet MS"/>
              </a:rPr>
              <a:t>:</a:t>
            </a:r>
            <a:endParaRPr dirty="0"/>
          </a:p>
          <a:p>
            <a:pPr marL="1431925" marR="0" lvl="2" indent="-352425" algn="l" rtl="0">
              <a:lnSpc>
                <a:spcPct val="90000"/>
              </a:lnSpc>
              <a:spcBef>
                <a:spcPts val="1800"/>
              </a:spcBef>
              <a:spcAft>
                <a:spcPts val="0"/>
              </a:spcAft>
              <a:buClr>
                <a:schemeClr val="dk1"/>
              </a:buClr>
              <a:buSzPts val="1600"/>
              <a:buFont typeface="Arial"/>
              <a:buChar char="•"/>
            </a:pPr>
            <a:r>
              <a:rPr lang="en-US" sz="1600" b="0" i="0" u="none" strike="noStrike" cap="none" dirty="0" err="1">
                <a:solidFill>
                  <a:schemeClr val="dk2"/>
                </a:solidFill>
                <a:latin typeface="Trebuchet MS"/>
                <a:ea typeface="Trebuchet MS"/>
                <a:cs typeface="Trebuchet MS"/>
                <a:sym typeface="Trebuchet MS"/>
              </a:rPr>
              <a:t>Radau</a:t>
            </a:r>
            <a:r>
              <a:rPr lang="en-US" sz="1600" b="0" i="0" u="none" strike="noStrike" cap="none" dirty="0">
                <a:solidFill>
                  <a:schemeClr val="dk2"/>
                </a:solidFill>
                <a:latin typeface="Trebuchet MS"/>
                <a:ea typeface="Trebuchet MS"/>
                <a:cs typeface="Trebuchet MS"/>
                <a:sym typeface="Trebuchet MS"/>
              </a:rPr>
              <a:t> P, Lu Y, Connelly K, Paul G, Dick AJ, Wright GA. "Evaluation Framework for Algorithms Segmenting Short Axis Cardiac MRI." The MIDAS Journal -Cardiac MR Left Ventricle Segmentation Challenge, http://hdl.handle.net/10380/3070</a:t>
            </a:r>
            <a:endParaRPr dirty="0"/>
          </a:p>
          <a:p>
            <a:pPr marL="0" marR="0" lvl="0" indent="0" algn="l" rtl="0">
              <a:lnSpc>
                <a:spcPct val="90000"/>
              </a:lnSpc>
              <a:spcBef>
                <a:spcPts val="1800"/>
              </a:spcBef>
              <a:spcAft>
                <a:spcPts val="0"/>
              </a:spcAft>
              <a:buClr>
                <a:schemeClr val="dk1"/>
              </a:buClr>
              <a:buFont typeface="Trebuchet MS"/>
              <a:buNone/>
            </a:pPr>
            <a:endParaRPr sz="2000" b="0" i="0" u="none" strike="noStrike" cap="none" dirty="0">
              <a:solidFill>
                <a:schemeClr val="dk2"/>
              </a:solidFill>
              <a:latin typeface="Trebuchet MS"/>
              <a:ea typeface="Trebuchet MS"/>
              <a:cs typeface="Trebuchet MS"/>
              <a:sym typeface="Trebuchet MS"/>
            </a:endParaRPr>
          </a:p>
        </p:txBody>
      </p:sp>
    </p:spTree>
  </p:cSld>
  <p:clrMapOvr>
    <a:masterClrMapping/>
  </p:clrMapOvr>
  <p:transition spd="med">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smtClean="0"/>
              <a:t>DICOM </a:t>
            </a:r>
            <a:r>
              <a:rPr lang="ko-KR" altLang="en-US" dirty="0" smtClean="0"/>
              <a:t>정의</a:t>
            </a:r>
            <a:endParaRPr lang="ko-KR" altLang="en-US" dirty="0"/>
          </a:p>
        </p:txBody>
      </p:sp>
      <p:pic>
        <p:nvPicPr>
          <p:cNvPr id="5" name="그림 4"/>
          <p:cNvPicPr>
            <a:picLocks noChangeAspect="1"/>
          </p:cNvPicPr>
          <p:nvPr/>
        </p:nvPicPr>
        <p:blipFill>
          <a:blip r:embed="rId2"/>
          <a:stretch>
            <a:fillRect/>
          </a:stretch>
        </p:blipFill>
        <p:spPr>
          <a:xfrm>
            <a:off x="1857375" y="1473291"/>
            <a:ext cx="7258050" cy="4086225"/>
          </a:xfrm>
          <a:prstGeom prst="rect">
            <a:avLst/>
          </a:prstGeom>
        </p:spPr>
      </p:pic>
    </p:spTree>
    <p:extLst>
      <p:ext uri="{BB962C8B-B14F-4D97-AF65-F5344CB8AC3E}">
        <p14:creationId xmlns:p14="http://schemas.microsoft.com/office/powerpoint/2010/main" val="4071625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9513" y="1358381"/>
            <a:ext cx="3810000" cy="2943225"/>
          </a:xfrm>
          <a:prstGeom prst="rect">
            <a:avLst/>
          </a:prstGeom>
        </p:spPr>
      </p:pic>
      <p:pic>
        <p:nvPicPr>
          <p:cNvPr id="4" name="그림 3"/>
          <p:cNvPicPr>
            <a:picLocks noChangeAspect="1"/>
          </p:cNvPicPr>
          <p:nvPr/>
        </p:nvPicPr>
        <p:blipFill>
          <a:blip r:embed="rId3"/>
          <a:stretch>
            <a:fillRect/>
          </a:stretch>
        </p:blipFill>
        <p:spPr>
          <a:xfrm>
            <a:off x="498347" y="2590800"/>
            <a:ext cx="7400925" cy="3581400"/>
          </a:xfrm>
          <a:prstGeom prst="rect">
            <a:avLst/>
          </a:prstGeom>
        </p:spPr>
      </p:pic>
      <p:sp>
        <p:nvSpPr>
          <p:cNvPr id="2" name="제목 1"/>
          <p:cNvSpPr>
            <a:spLocks noGrp="1"/>
          </p:cNvSpPr>
          <p:nvPr>
            <p:ph type="title"/>
          </p:nvPr>
        </p:nvSpPr>
        <p:spPr/>
        <p:txBody>
          <a:bodyPr/>
          <a:lstStyle/>
          <a:p>
            <a:r>
              <a:rPr lang="ko-KR" altLang="en-US" dirty="0" smtClean="0"/>
              <a:t> 영상 분석을 통한 좌심실 비대 확인</a:t>
            </a:r>
            <a:endParaRPr lang="ko-KR" altLang="en-US" dirty="0"/>
          </a:p>
        </p:txBody>
      </p:sp>
      <p:sp>
        <p:nvSpPr>
          <p:cNvPr id="3" name="직사각형 2"/>
          <p:cNvSpPr/>
          <p:nvPr/>
        </p:nvSpPr>
        <p:spPr>
          <a:xfrm>
            <a:off x="739588" y="1252156"/>
            <a:ext cx="5486400" cy="1384995"/>
          </a:xfrm>
          <a:prstGeom prst="rect">
            <a:avLst/>
          </a:prstGeom>
        </p:spPr>
        <p:txBody>
          <a:bodyPr>
            <a:spAutoFit/>
          </a:bodyPr>
          <a:lstStyle/>
          <a:p>
            <a:r>
              <a:rPr lang="ko-KR" altLang="en-US" b="1" dirty="0" smtClean="0">
                <a:latin typeface="Arial" panose="020B0604020202020204" pitchFamily="34" charset="0"/>
              </a:rPr>
              <a:t>심방의 </a:t>
            </a:r>
            <a:r>
              <a:rPr lang="ko-KR" altLang="en-US" b="1" dirty="0">
                <a:latin typeface="Arial" panose="020B0604020202020204" pitchFamily="34" charset="0"/>
              </a:rPr>
              <a:t>비대</a:t>
            </a:r>
            <a:endParaRPr lang="ko-KR" altLang="en-US" dirty="0">
              <a:latin typeface="Arial" panose="020B0604020202020204" pitchFamily="34" charset="0"/>
            </a:endParaRPr>
          </a:p>
          <a:p>
            <a:r>
              <a:rPr lang="en-US" altLang="ko-KR" b="1" dirty="0">
                <a:latin typeface="Arial" panose="020B0604020202020204" pitchFamily="34" charset="0"/>
              </a:rPr>
              <a:t>-</a:t>
            </a:r>
            <a:r>
              <a:rPr lang="ko-KR" altLang="en-US" b="1" dirty="0">
                <a:latin typeface="Arial" panose="020B0604020202020204" pitchFamily="34" charset="0"/>
              </a:rPr>
              <a:t>우심방 비대</a:t>
            </a:r>
            <a:r>
              <a:rPr lang="en-US" altLang="ko-KR" b="1" dirty="0">
                <a:latin typeface="Arial" panose="020B0604020202020204" pitchFamily="34" charset="0"/>
              </a:rPr>
              <a:t>(Right atrial enlargement, RAE)</a:t>
            </a:r>
            <a:endParaRPr lang="en-US" altLang="ko-KR" dirty="0">
              <a:latin typeface="Arial" panose="020B0604020202020204" pitchFamily="34" charset="0"/>
            </a:endParaRPr>
          </a:p>
          <a:p>
            <a:r>
              <a:rPr lang="en-US" altLang="ko-KR" b="1" dirty="0">
                <a:latin typeface="Arial" panose="020B0604020202020204" pitchFamily="34" charset="0"/>
              </a:rPr>
              <a:t>-</a:t>
            </a:r>
            <a:r>
              <a:rPr lang="ko-KR" altLang="en-US" b="1" dirty="0">
                <a:latin typeface="Arial" panose="020B0604020202020204" pitchFamily="34" charset="0"/>
              </a:rPr>
              <a:t>좌심방 비대</a:t>
            </a:r>
            <a:r>
              <a:rPr lang="en-US" altLang="ko-KR" b="1" dirty="0">
                <a:latin typeface="Arial" panose="020B0604020202020204" pitchFamily="34" charset="0"/>
              </a:rPr>
              <a:t>(Left atrial enlargement, LAE)</a:t>
            </a:r>
            <a:endParaRPr lang="en-US" altLang="ko-KR" dirty="0">
              <a:latin typeface="Arial" panose="020B0604020202020204" pitchFamily="34" charset="0"/>
            </a:endParaRPr>
          </a:p>
          <a:p>
            <a:r>
              <a:rPr lang="ko-KR" altLang="en-US" b="1" dirty="0">
                <a:latin typeface="Arial" panose="020B0604020202020204" pitchFamily="34" charset="0"/>
              </a:rPr>
              <a:t>심실의 비대</a:t>
            </a:r>
            <a:endParaRPr lang="ko-KR" altLang="en-US" dirty="0">
              <a:latin typeface="Arial" panose="020B0604020202020204" pitchFamily="34" charset="0"/>
            </a:endParaRPr>
          </a:p>
          <a:p>
            <a:r>
              <a:rPr lang="en-US" altLang="ko-KR" b="1" dirty="0">
                <a:latin typeface="Arial" panose="020B0604020202020204" pitchFamily="34" charset="0"/>
              </a:rPr>
              <a:t>-</a:t>
            </a:r>
            <a:r>
              <a:rPr lang="ko-KR" altLang="en-US" b="1" dirty="0">
                <a:latin typeface="Arial" panose="020B0604020202020204" pitchFamily="34" charset="0"/>
              </a:rPr>
              <a:t>우심실 비대</a:t>
            </a:r>
            <a:r>
              <a:rPr lang="en-US" altLang="ko-KR" b="1" dirty="0">
                <a:latin typeface="Arial" panose="020B0604020202020204" pitchFamily="34" charset="0"/>
              </a:rPr>
              <a:t>(Right ventricular hypertrophy, RVH)</a:t>
            </a:r>
            <a:endParaRPr lang="en-US" altLang="ko-KR" dirty="0">
              <a:latin typeface="Arial" panose="020B0604020202020204" pitchFamily="34" charset="0"/>
            </a:endParaRPr>
          </a:p>
          <a:p>
            <a:r>
              <a:rPr lang="en-US" altLang="ko-KR" b="1" dirty="0">
                <a:latin typeface="Arial" panose="020B0604020202020204" pitchFamily="34" charset="0"/>
              </a:rPr>
              <a:t>-</a:t>
            </a:r>
            <a:r>
              <a:rPr lang="ko-KR" altLang="en-US" b="1" dirty="0">
                <a:latin typeface="Arial" panose="020B0604020202020204" pitchFamily="34" charset="0"/>
              </a:rPr>
              <a:t>좌심실 비대</a:t>
            </a:r>
            <a:r>
              <a:rPr lang="en-US" altLang="ko-KR" b="1" dirty="0">
                <a:latin typeface="Arial" panose="020B0604020202020204" pitchFamily="34" charset="0"/>
              </a:rPr>
              <a:t>(</a:t>
            </a:r>
            <a:r>
              <a:rPr lang="en-US" altLang="ko-KR" b="1" dirty="0" err="1">
                <a:latin typeface="Arial" panose="020B0604020202020204" pitchFamily="34" charset="0"/>
              </a:rPr>
              <a:t>Lef</a:t>
            </a:r>
            <a:r>
              <a:rPr lang="en-US" altLang="ko-KR" b="1" dirty="0">
                <a:latin typeface="Arial" panose="020B0604020202020204" pitchFamily="34" charset="0"/>
              </a:rPr>
              <a:t> ventricular  hypertrophy, LVH)</a:t>
            </a:r>
            <a:endParaRPr lang="en-US" altLang="ko-KR" dirty="0">
              <a:latin typeface="Arial" panose="020B0604020202020204" pitchFamily="34" charset="0"/>
            </a:endParaRPr>
          </a:p>
        </p:txBody>
      </p:sp>
    </p:spTree>
    <p:extLst>
      <p:ext uri="{BB962C8B-B14F-4D97-AF65-F5344CB8AC3E}">
        <p14:creationId xmlns:p14="http://schemas.microsoft.com/office/powerpoint/2010/main" val="9714289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Shape 721"/>
          <p:cNvSpPr txBox="1">
            <a:spLocks noGrp="1"/>
          </p:cNvSpPr>
          <p:nvPr>
            <p:ph type="title"/>
          </p:nvPr>
        </p:nvSpPr>
        <p:spPr>
          <a:xfrm>
            <a:off x="498347" y="654352"/>
            <a:ext cx="9976103"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2"/>
              </a:buClr>
              <a:buFont typeface="Trebuchet MS"/>
              <a:buNone/>
            </a:pPr>
            <a:r>
              <a:rPr lang="ko-KR" altLang="en-US" sz="3600" b="1" i="0" u="none" strike="noStrike" cap="none" dirty="0">
                <a:solidFill>
                  <a:schemeClr val="dk2"/>
                </a:solidFill>
                <a:latin typeface="Trebuchet MS"/>
                <a:ea typeface="Trebuchet MS"/>
                <a:cs typeface="Trebuchet MS"/>
                <a:sym typeface="Trebuchet MS"/>
              </a:rPr>
              <a:t>이미지의 예</a:t>
            </a:r>
            <a:endParaRPr dirty="0"/>
          </a:p>
        </p:txBody>
      </p:sp>
      <p:pic>
        <p:nvPicPr>
          <p:cNvPr id="722" name="Shape 722"/>
          <p:cNvPicPr preferRelativeResize="0">
            <a:picLocks noGrp="1"/>
          </p:cNvPicPr>
          <p:nvPr>
            <p:ph type="body" idx="1"/>
          </p:nvPr>
        </p:nvPicPr>
        <p:blipFill rotWithShape="1">
          <a:blip r:embed="rId3" cstate="email">
            <a:alphaModFix/>
            <a:extLst>
              <a:ext uri="{28A0092B-C50C-407E-A947-70E740481C1C}">
                <a14:useLocalDpi xmlns:a14="http://schemas.microsoft.com/office/drawing/2010/main"/>
              </a:ext>
            </a:extLst>
          </a:blip>
          <a:srcRect/>
          <a:stretch/>
        </p:blipFill>
        <p:spPr>
          <a:xfrm>
            <a:off x="671512" y="2193608"/>
            <a:ext cx="4683125" cy="3529645"/>
          </a:xfrm>
          <a:prstGeom prst="rect">
            <a:avLst/>
          </a:prstGeom>
          <a:noFill/>
          <a:ln w="9525" cap="flat" cmpd="sng">
            <a:solidFill>
              <a:schemeClr val="dk2"/>
            </a:solidFill>
            <a:prstDash val="solid"/>
            <a:round/>
            <a:headEnd type="none" w="sm" len="sm"/>
            <a:tailEnd type="none" w="sm" len="sm"/>
          </a:ln>
        </p:spPr>
      </p:pic>
      <p:pic>
        <p:nvPicPr>
          <p:cNvPr id="723" name="Shape 723"/>
          <p:cNvPicPr preferRelativeResize="0">
            <a:picLocks noGrp="1"/>
          </p:cNvPicPr>
          <p:nvPr>
            <p:ph type="body" idx="2"/>
          </p:nvPr>
        </p:nvPicPr>
        <p:blipFill rotWithShape="1">
          <a:blip r:embed="rId4" cstate="email">
            <a:alphaModFix/>
            <a:extLst>
              <a:ext uri="{28A0092B-C50C-407E-A947-70E740481C1C}">
                <a14:useLocalDpi xmlns:a14="http://schemas.microsoft.com/office/drawing/2010/main"/>
              </a:ext>
            </a:extLst>
          </a:blip>
          <a:srcRect/>
          <a:stretch/>
        </p:blipFill>
        <p:spPr>
          <a:xfrm>
            <a:off x="5626100" y="2193608"/>
            <a:ext cx="4683125" cy="3529645"/>
          </a:xfrm>
          <a:prstGeom prst="rect">
            <a:avLst/>
          </a:prstGeom>
          <a:noFill/>
          <a:ln w="9525" cap="flat" cmpd="sng">
            <a:solidFill>
              <a:schemeClr val="dk2"/>
            </a:solidFill>
            <a:prstDash val="solid"/>
            <a:round/>
            <a:headEnd type="none" w="sm" len="sm"/>
            <a:tailEnd type="none" w="sm" len="sm"/>
          </a:ln>
        </p:spPr>
      </p:pic>
    </p:spTree>
  </p:cSld>
  <p:clrMapOvr>
    <a:masterClrMapping/>
  </p:clrMapOvr>
  <p:transition spd="med">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pic>
        <p:nvPicPr>
          <p:cNvPr id="730" name="Shape 730"/>
          <p:cNvPicPr preferRelativeResize="0">
            <a:picLocks noGrp="1"/>
          </p:cNvPicPr>
          <p:nvPr>
            <p:ph type="body" idx="1"/>
          </p:nvPr>
        </p:nvPicPr>
        <p:blipFill rotWithShape="1">
          <a:blip r:embed="rId3" cstate="email">
            <a:alphaModFix/>
            <a:extLst>
              <a:ext uri="{28A0092B-C50C-407E-A947-70E740481C1C}">
                <a14:useLocalDpi xmlns:a14="http://schemas.microsoft.com/office/drawing/2010/main"/>
              </a:ext>
            </a:extLst>
          </a:blip>
          <a:srcRect/>
          <a:stretch/>
        </p:blipFill>
        <p:spPr>
          <a:xfrm>
            <a:off x="671514" y="1771500"/>
            <a:ext cx="2182397" cy="1644860"/>
          </a:xfrm>
          <a:prstGeom prst="rect">
            <a:avLst/>
          </a:prstGeom>
          <a:noFill/>
          <a:ln>
            <a:noFill/>
          </a:ln>
        </p:spPr>
      </p:pic>
      <p:pic>
        <p:nvPicPr>
          <p:cNvPr id="731" name="Shape 731"/>
          <p:cNvPicPr preferRelativeResize="0">
            <a:picLocks noGrp="1"/>
          </p:cNvPicPr>
          <p:nvPr>
            <p:ph type="body" idx="2"/>
          </p:nvPr>
        </p:nvPicPr>
        <p:blipFill rotWithShape="1">
          <a:blip r:embed="rId4" cstate="email">
            <a:alphaModFix/>
            <a:extLst>
              <a:ext uri="{28A0092B-C50C-407E-A947-70E740481C1C}">
                <a14:useLocalDpi xmlns:a14="http://schemas.microsoft.com/office/drawing/2010/main"/>
              </a:ext>
            </a:extLst>
          </a:blip>
          <a:srcRect/>
          <a:stretch/>
        </p:blipFill>
        <p:spPr>
          <a:xfrm>
            <a:off x="2861875" y="1771499"/>
            <a:ext cx="2182397" cy="1644860"/>
          </a:xfrm>
          <a:prstGeom prst="rect">
            <a:avLst/>
          </a:prstGeom>
          <a:noFill/>
          <a:ln>
            <a:noFill/>
          </a:ln>
        </p:spPr>
      </p:pic>
      <p:sp>
        <p:nvSpPr>
          <p:cNvPr id="732" name="Shape 732"/>
          <p:cNvSpPr txBox="1">
            <a:spLocks noGrp="1"/>
          </p:cNvSpPr>
          <p:nvPr>
            <p:ph type="body" idx="3"/>
          </p:nvPr>
        </p:nvSpPr>
        <p:spPr>
          <a:xfrm>
            <a:off x="498348" y="1137729"/>
            <a:ext cx="9976103" cy="52546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Font typeface="Trebuchet MS"/>
              <a:buNone/>
            </a:pPr>
            <a:r>
              <a:rPr lang="ko-KR" altLang="en-US" sz="2400" b="0" i="0" u="none" strike="noStrike" cap="none" dirty="0">
                <a:solidFill>
                  <a:schemeClr val="lt2"/>
                </a:solidFill>
                <a:latin typeface="Trebuchet MS"/>
                <a:ea typeface="Trebuchet MS"/>
                <a:cs typeface="Trebuchet MS"/>
                <a:sym typeface="Trebuchet MS"/>
              </a:rPr>
              <a:t>완전한 이미지와 전문적으로 </a:t>
            </a:r>
            <a:r>
              <a:rPr lang="ko-KR" altLang="en-US" sz="2400" b="0" i="0" u="none" strike="noStrike" cap="none" dirty="0" err="1">
                <a:solidFill>
                  <a:schemeClr val="lt2"/>
                </a:solidFill>
                <a:latin typeface="Trebuchet MS"/>
                <a:ea typeface="Trebuchet MS"/>
                <a:cs typeface="Trebuchet MS"/>
                <a:sym typeface="Trebuchet MS"/>
              </a:rPr>
              <a:t>라벨링</a:t>
            </a:r>
            <a:r>
              <a:rPr lang="ko-KR" altLang="en-US" sz="2400" b="0" i="0" u="none" strike="noStrike" cap="none" dirty="0">
                <a:solidFill>
                  <a:schemeClr val="lt2"/>
                </a:solidFill>
                <a:latin typeface="Trebuchet MS"/>
                <a:ea typeface="Trebuchet MS"/>
                <a:cs typeface="Trebuchet MS"/>
                <a:sym typeface="Trebuchet MS"/>
              </a:rPr>
              <a:t> 된 좌심실 윤곽선</a:t>
            </a:r>
            <a:endParaRPr lang="en-US" altLang="ko-KR" sz="2400" b="0" i="0" u="none" strike="noStrike" cap="none" dirty="0">
              <a:solidFill>
                <a:schemeClr val="lt2"/>
              </a:solidFill>
              <a:latin typeface="Trebuchet MS"/>
              <a:ea typeface="Trebuchet MS"/>
              <a:cs typeface="Trebuchet MS"/>
              <a:sym typeface="Trebuchet MS"/>
            </a:endParaRPr>
          </a:p>
        </p:txBody>
      </p:sp>
      <p:pic>
        <p:nvPicPr>
          <p:cNvPr id="733" name="Shape 733"/>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671512" y="4109775"/>
            <a:ext cx="2190361" cy="1650862"/>
          </a:xfrm>
          <a:prstGeom prst="rect">
            <a:avLst/>
          </a:prstGeom>
          <a:noFill/>
          <a:ln>
            <a:noFill/>
          </a:ln>
        </p:spPr>
      </p:pic>
      <p:pic>
        <p:nvPicPr>
          <p:cNvPr id="734" name="Shape 734"/>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2853910" y="4103771"/>
            <a:ext cx="2190361" cy="1650864"/>
          </a:xfrm>
          <a:prstGeom prst="rect">
            <a:avLst/>
          </a:prstGeom>
          <a:noFill/>
          <a:ln>
            <a:noFill/>
          </a:ln>
        </p:spPr>
      </p:pic>
      <p:pic>
        <p:nvPicPr>
          <p:cNvPr id="735" name="Shape 735"/>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5866151" y="1771499"/>
            <a:ext cx="2174435" cy="1638859"/>
          </a:xfrm>
          <a:prstGeom prst="rect">
            <a:avLst/>
          </a:prstGeom>
          <a:noFill/>
          <a:ln>
            <a:noFill/>
          </a:ln>
        </p:spPr>
      </p:pic>
      <p:pic>
        <p:nvPicPr>
          <p:cNvPr id="736" name="Shape 736"/>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8040588" y="1771499"/>
            <a:ext cx="2182399" cy="1644861"/>
          </a:xfrm>
          <a:prstGeom prst="rect">
            <a:avLst/>
          </a:prstGeom>
          <a:noFill/>
          <a:ln>
            <a:noFill/>
          </a:ln>
        </p:spPr>
      </p:pic>
      <p:pic>
        <p:nvPicPr>
          <p:cNvPr id="737" name="Shape 737"/>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5866151" y="4097771"/>
            <a:ext cx="2198324" cy="1656863"/>
          </a:xfrm>
          <a:prstGeom prst="rect">
            <a:avLst/>
          </a:prstGeom>
          <a:noFill/>
          <a:ln>
            <a:noFill/>
          </a:ln>
        </p:spPr>
      </p:pic>
      <p:pic>
        <p:nvPicPr>
          <p:cNvPr id="738" name="Shape 738"/>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8048550" y="4097771"/>
            <a:ext cx="2182399" cy="1644861"/>
          </a:xfrm>
          <a:prstGeom prst="rect">
            <a:avLst/>
          </a:prstGeom>
          <a:noFill/>
          <a:ln>
            <a:noFill/>
          </a:ln>
        </p:spPr>
      </p:pic>
      <p:sp>
        <p:nvSpPr>
          <p:cNvPr id="12" name="Shape 721">
            <a:extLst>
              <a:ext uri="{FF2B5EF4-FFF2-40B4-BE49-F238E27FC236}">
                <a16:creationId xmlns:a16="http://schemas.microsoft.com/office/drawing/2014/main" id="{45A3B534-B93F-4957-AA19-3525F652D832}"/>
              </a:ext>
            </a:extLst>
          </p:cNvPr>
          <p:cNvSpPr txBox="1">
            <a:spLocks/>
          </p:cNvSpPr>
          <p:nvPr/>
        </p:nvSpPr>
        <p:spPr>
          <a:xfrm>
            <a:off x="557612" y="546798"/>
            <a:ext cx="9976103" cy="590931"/>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L="0" marR="0" lvl="0" indent="0" algn="ctr" rtl="0">
              <a:lnSpc>
                <a:spcPct val="90000"/>
              </a:lnSpc>
              <a:spcBef>
                <a:spcPts val="0"/>
              </a:spcBef>
              <a:spcAft>
                <a:spcPts val="0"/>
              </a:spcAft>
              <a:buClr>
                <a:schemeClr val="dk2"/>
              </a:buClr>
              <a:buSzPts val="1400"/>
              <a:buFont typeface="Trebuchet MS"/>
              <a:buNone/>
              <a:defRPr sz="3600" b="1" i="0" u="none" strike="noStrike" cap="none">
                <a:solidFill>
                  <a:schemeClr val="dk2"/>
                </a:solidFill>
                <a:latin typeface="Trebuchet MS"/>
                <a:ea typeface="Trebuchet MS"/>
                <a:cs typeface="Trebuchet MS"/>
                <a:sym typeface="Trebuchet MS"/>
              </a:defRPr>
            </a:lvl1pPr>
            <a:lvl2pPr marL="0" marR="0" lvl="1" indent="0" algn="l" rtl="0">
              <a:lnSpc>
                <a:spcPct val="100000"/>
              </a:lnSpc>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2pPr>
            <a:lvl3pPr marL="0" marR="0" lvl="2" indent="0" algn="l" rtl="0">
              <a:lnSpc>
                <a:spcPct val="100000"/>
              </a:lnSpc>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3pPr>
            <a:lvl4pPr marL="0" marR="0" lvl="3" indent="0" algn="l" rtl="0">
              <a:lnSpc>
                <a:spcPct val="100000"/>
              </a:lnSpc>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4pPr>
            <a:lvl5pPr marL="0" marR="0" lvl="4" indent="0" algn="l" rtl="0">
              <a:lnSpc>
                <a:spcPct val="100000"/>
              </a:lnSpc>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5pPr>
            <a:lvl6pPr marL="457200" marR="0" lvl="5" indent="0" algn="l" rtl="0">
              <a:lnSpc>
                <a:spcPct val="100000"/>
              </a:lnSpc>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6pPr>
            <a:lvl7pPr marL="914400" marR="0" lvl="6" indent="0" algn="l" rtl="0">
              <a:lnSpc>
                <a:spcPct val="100000"/>
              </a:lnSpc>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7pPr>
            <a:lvl8pPr marL="1371600" marR="0" lvl="7" indent="0" algn="l" rtl="0">
              <a:lnSpc>
                <a:spcPct val="100000"/>
              </a:lnSpc>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8pPr>
            <a:lvl9pPr marL="1828800" marR="0" lvl="8" indent="0" algn="l" rtl="0">
              <a:lnSpc>
                <a:spcPct val="100000"/>
              </a:lnSpc>
              <a:spcBef>
                <a:spcPts val="0"/>
              </a:spcBef>
              <a:spcAft>
                <a:spcPts val="0"/>
              </a:spcAft>
              <a:buClr>
                <a:srgbClr val="73B900"/>
              </a:buClr>
              <a:buSzPts val="1400"/>
              <a:buFont typeface="Arial"/>
              <a:buNone/>
              <a:defRPr sz="3200" b="1" i="0" u="none" strike="noStrike" cap="none">
                <a:solidFill>
                  <a:srgbClr val="73B900"/>
                </a:solidFill>
                <a:latin typeface="Arial"/>
                <a:ea typeface="Arial"/>
                <a:cs typeface="Arial"/>
                <a:sym typeface="Arial"/>
              </a:defRPr>
            </a:lvl9pPr>
          </a:lstStyle>
          <a:p>
            <a:r>
              <a:rPr lang="ko-KR" altLang="en-US" dirty="0"/>
              <a:t>이미지의 예</a:t>
            </a:r>
          </a:p>
        </p:txBody>
      </p:sp>
    </p:spTree>
  </p:cSld>
  <p:clrMapOvr>
    <a:masterClrMapping/>
  </p:clrMapOvr>
  <p:transition spd="med">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Shape 743"/>
          <p:cNvSpPr txBox="1">
            <a:spLocks noGrp="1"/>
          </p:cNvSpPr>
          <p:nvPr>
            <p:ph type="title"/>
          </p:nvPr>
        </p:nvSpPr>
        <p:spPr>
          <a:xfrm>
            <a:off x="498347" y="661225"/>
            <a:ext cx="9976103"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2"/>
              </a:buClr>
              <a:buFont typeface="Trebuchet MS"/>
              <a:buNone/>
            </a:pPr>
            <a:r>
              <a:rPr lang="en-US" sz="3600" b="1" i="0" u="none" strike="noStrike" cap="none" dirty="0">
                <a:solidFill>
                  <a:schemeClr val="dk2"/>
                </a:solidFill>
                <a:latin typeface="Trebuchet MS"/>
                <a:ea typeface="Trebuchet MS"/>
                <a:cs typeface="Trebuchet MS"/>
                <a:sym typeface="Trebuchet MS"/>
              </a:rPr>
              <a:t>DATA </a:t>
            </a:r>
            <a:r>
              <a:rPr lang="ko-KR" altLang="en-US" sz="3600" b="1" i="0" u="none" strike="noStrike" cap="none" dirty="0">
                <a:solidFill>
                  <a:schemeClr val="dk2"/>
                </a:solidFill>
                <a:latin typeface="Trebuchet MS"/>
                <a:ea typeface="Trebuchet MS"/>
                <a:cs typeface="Trebuchet MS"/>
                <a:sym typeface="Trebuchet MS"/>
              </a:rPr>
              <a:t>개요</a:t>
            </a:r>
            <a:endParaRPr dirty="0"/>
          </a:p>
        </p:txBody>
      </p:sp>
      <p:sp>
        <p:nvSpPr>
          <p:cNvPr id="744" name="Shape 744"/>
          <p:cNvSpPr txBox="1">
            <a:spLocks noGrp="1"/>
          </p:cNvSpPr>
          <p:nvPr>
            <p:ph type="body" idx="2"/>
          </p:nvPr>
        </p:nvSpPr>
        <p:spPr>
          <a:xfrm>
            <a:off x="516750" y="1504950"/>
            <a:ext cx="9948672" cy="4317008"/>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000"/>
              <a:buFont typeface="Arial"/>
              <a:buChar char="•"/>
            </a:pPr>
            <a:r>
              <a:rPr lang="ko-KR" altLang="en-US" sz="2000" b="0" i="0" u="none" strike="noStrike" cap="none" dirty="0">
                <a:solidFill>
                  <a:schemeClr val="dk2"/>
                </a:solidFill>
                <a:latin typeface="Trebuchet MS"/>
                <a:ea typeface="Trebuchet MS"/>
                <a:cs typeface="Trebuchet MS"/>
                <a:sym typeface="Trebuchet MS"/>
              </a:rPr>
              <a:t>원본 이미지는</a:t>
            </a:r>
            <a:r>
              <a:rPr lang="en-US" sz="2000" b="0" i="0" u="none" strike="noStrike" cap="none" dirty="0">
                <a:solidFill>
                  <a:schemeClr val="dk2"/>
                </a:solidFill>
                <a:latin typeface="Trebuchet MS"/>
                <a:ea typeface="Trebuchet MS"/>
                <a:cs typeface="Trebuchet MS"/>
                <a:sym typeface="Trebuchet MS"/>
              </a:rPr>
              <a:t> 256 x 256 grayscale DICOM </a:t>
            </a:r>
            <a:r>
              <a:rPr lang="ko-KR" altLang="en-US" sz="2000" b="0" i="0" u="none" strike="noStrike" cap="none" dirty="0">
                <a:solidFill>
                  <a:schemeClr val="dk2"/>
                </a:solidFill>
                <a:latin typeface="Trebuchet MS"/>
                <a:ea typeface="Trebuchet MS"/>
                <a:cs typeface="Trebuchet MS"/>
                <a:sym typeface="Trebuchet MS"/>
              </a:rPr>
              <a:t>형식</a:t>
            </a:r>
            <a:endParaRPr lang="en-US" altLang="ko-KR" sz="2000" b="0" i="0" u="none" strike="noStrike" cap="none" dirty="0">
              <a:solidFill>
                <a:schemeClr val="dk2"/>
              </a:solidFill>
              <a:latin typeface="Trebuchet MS"/>
              <a:ea typeface="Trebuchet MS"/>
              <a:cs typeface="Trebuchet MS"/>
              <a:sym typeface="Trebuchet MS"/>
            </a:endParaRPr>
          </a:p>
          <a:p>
            <a:pPr marL="342900" marR="0" lvl="0" indent="-342900" algn="l" rtl="0">
              <a:lnSpc>
                <a:spcPct val="90000"/>
              </a:lnSpc>
              <a:spcBef>
                <a:spcPts val="0"/>
              </a:spcBef>
              <a:spcAft>
                <a:spcPts val="0"/>
              </a:spcAft>
              <a:buClr>
                <a:schemeClr val="dk1"/>
              </a:buClr>
              <a:buSzPts val="2000"/>
              <a:buFont typeface="Arial"/>
              <a:buChar char="•"/>
            </a:pPr>
            <a:endParaRPr sz="2000" b="0" i="0" u="none" strike="noStrike" cap="none" dirty="0">
              <a:solidFill>
                <a:schemeClr val="dk2"/>
              </a:solidFill>
              <a:latin typeface="Trebuchet MS"/>
              <a:ea typeface="Trebuchet MS"/>
              <a:cs typeface="Trebuchet MS"/>
              <a:sym typeface="Trebuchet MS"/>
            </a:endParaRPr>
          </a:p>
          <a:p>
            <a:pPr marL="342900" lvl="0" indent="-342900">
              <a:spcBef>
                <a:spcPts val="1800"/>
              </a:spcBef>
              <a:buSzPts val="2000"/>
              <a:buFont typeface="Arial"/>
              <a:buChar char="•"/>
            </a:pPr>
            <a:r>
              <a:rPr lang="ko-KR" altLang="en-US" sz="2000" b="0" i="0" u="none" strike="noStrike" cap="none" dirty="0">
                <a:solidFill>
                  <a:schemeClr val="dk2"/>
                </a:solidFill>
                <a:latin typeface="Trebuchet MS"/>
                <a:ea typeface="Trebuchet MS"/>
                <a:cs typeface="Trebuchet MS"/>
                <a:sym typeface="Trebuchet MS"/>
              </a:rPr>
              <a:t>출력은 </a:t>
            </a:r>
            <a:r>
              <a:rPr lang="en-US" altLang="ko-KR" dirty="0"/>
              <a:t>256 x 256 x 2 </a:t>
            </a:r>
            <a:r>
              <a:rPr lang="ko-KR" altLang="en-US" dirty="0"/>
              <a:t>사이즈의 </a:t>
            </a:r>
            <a:r>
              <a:rPr lang="en-US" sz="2000" b="0" i="0" u="none" strike="noStrike" cap="none" dirty="0">
                <a:solidFill>
                  <a:schemeClr val="dk2"/>
                </a:solidFill>
                <a:latin typeface="Trebuchet MS"/>
                <a:ea typeface="Trebuchet MS"/>
                <a:cs typeface="Trebuchet MS"/>
                <a:sym typeface="Trebuchet MS"/>
              </a:rPr>
              <a:t>tensor </a:t>
            </a:r>
            <a:endParaRPr dirty="0"/>
          </a:p>
          <a:p>
            <a:pPr marL="914400" marR="0" lvl="1" indent="-342900" algn="l" rtl="0">
              <a:lnSpc>
                <a:spcPct val="90000"/>
              </a:lnSpc>
              <a:spcBef>
                <a:spcPts val="1800"/>
              </a:spcBef>
              <a:spcAft>
                <a:spcPts val="0"/>
              </a:spcAft>
              <a:buClr>
                <a:schemeClr val="dk1"/>
              </a:buClr>
              <a:buSzPts val="1800"/>
              <a:buFont typeface="Arial"/>
              <a:buChar char="•"/>
            </a:pPr>
            <a:r>
              <a:rPr lang="ko-KR" altLang="en-US" sz="1800" b="0" i="0" u="none" strike="noStrike" cap="none" dirty="0">
                <a:solidFill>
                  <a:schemeClr val="dk2"/>
                </a:solidFill>
                <a:latin typeface="Trebuchet MS"/>
                <a:ea typeface="Trebuchet MS"/>
                <a:cs typeface="Trebuchet MS"/>
                <a:sym typeface="Trebuchet MS"/>
              </a:rPr>
              <a:t>각각의 픽셀은 두개 클래스 중 하나에 속함</a:t>
            </a:r>
            <a:endParaRPr sz="2000" b="0" i="0" u="none" strike="noStrike" cap="none" dirty="0">
              <a:solidFill>
                <a:schemeClr val="dk2"/>
              </a:solidFill>
              <a:latin typeface="Trebuchet MS"/>
              <a:ea typeface="Trebuchet MS"/>
              <a:cs typeface="Trebuchet MS"/>
              <a:sym typeface="Trebuchet MS"/>
            </a:endParaRPr>
          </a:p>
          <a:p>
            <a:pPr marL="571500" marR="0" lvl="1" indent="0" algn="l" rtl="0">
              <a:lnSpc>
                <a:spcPct val="90000"/>
              </a:lnSpc>
              <a:spcBef>
                <a:spcPts val="1800"/>
              </a:spcBef>
              <a:spcAft>
                <a:spcPts val="0"/>
              </a:spcAft>
              <a:buClr>
                <a:schemeClr val="dk1"/>
              </a:buClr>
              <a:buFont typeface="Trebuchet MS"/>
              <a:buNone/>
            </a:pPr>
            <a:endParaRPr sz="2000" b="0" i="0" u="none" strike="noStrike" cap="none" dirty="0">
              <a:solidFill>
                <a:schemeClr val="dk2"/>
              </a:solidFill>
              <a:latin typeface="Trebuchet MS"/>
              <a:ea typeface="Trebuchet MS"/>
              <a:cs typeface="Trebuchet MS"/>
              <a:sym typeface="Trebuchet MS"/>
            </a:endParaRPr>
          </a:p>
          <a:p>
            <a:pPr marL="342900" marR="0" lvl="0" indent="-342900" algn="l" rtl="0">
              <a:lnSpc>
                <a:spcPct val="90000"/>
              </a:lnSpc>
              <a:spcBef>
                <a:spcPts val="1800"/>
              </a:spcBef>
              <a:spcAft>
                <a:spcPts val="0"/>
              </a:spcAft>
              <a:buClr>
                <a:schemeClr val="dk1"/>
              </a:buClr>
              <a:buSzPts val="2000"/>
              <a:buFont typeface="Arial"/>
              <a:buChar char="•"/>
            </a:pPr>
            <a:r>
              <a:rPr lang="ko-KR" altLang="en-US" sz="2000" b="0" i="0" u="none" strike="noStrike" cap="none" dirty="0">
                <a:solidFill>
                  <a:schemeClr val="dk2"/>
                </a:solidFill>
                <a:latin typeface="Trebuchet MS"/>
                <a:ea typeface="Trebuchet MS"/>
                <a:cs typeface="Trebuchet MS"/>
                <a:sym typeface="Trebuchet MS"/>
              </a:rPr>
              <a:t>학습용 세트는 </a:t>
            </a:r>
            <a:r>
              <a:rPr lang="en-US" altLang="ko-KR" sz="2000" b="0" i="0" u="none" strike="noStrike" cap="none" dirty="0">
                <a:solidFill>
                  <a:schemeClr val="dk2"/>
                </a:solidFill>
                <a:latin typeface="Trebuchet MS"/>
                <a:ea typeface="Trebuchet MS"/>
                <a:cs typeface="Trebuchet MS"/>
                <a:sym typeface="Trebuchet MS"/>
              </a:rPr>
              <a:t>234</a:t>
            </a:r>
            <a:r>
              <a:rPr lang="ko-KR" altLang="en-US" sz="2000" b="0" i="0" u="none" strike="noStrike" cap="none" dirty="0">
                <a:solidFill>
                  <a:schemeClr val="dk2"/>
                </a:solidFill>
                <a:latin typeface="Trebuchet MS"/>
                <a:ea typeface="Trebuchet MS"/>
                <a:cs typeface="Trebuchet MS"/>
                <a:sym typeface="Trebuchet MS"/>
              </a:rPr>
              <a:t>개 이미지로 구성</a:t>
            </a:r>
            <a:endParaRPr dirty="0"/>
          </a:p>
          <a:p>
            <a:pPr marL="342900" marR="0" lvl="0" indent="-215900" algn="l" rtl="0">
              <a:lnSpc>
                <a:spcPct val="90000"/>
              </a:lnSpc>
              <a:spcBef>
                <a:spcPts val="1800"/>
              </a:spcBef>
              <a:spcAft>
                <a:spcPts val="0"/>
              </a:spcAft>
              <a:buClr>
                <a:schemeClr val="dk1"/>
              </a:buClr>
              <a:buSzPts val="2000"/>
              <a:buFont typeface="Arial"/>
              <a:buNone/>
            </a:pPr>
            <a:endParaRPr sz="2000" b="0" i="0" u="none" strike="noStrike" cap="none" dirty="0">
              <a:solidFill>
                <a:schemeClr val="dk2"/>
              </a:solidFill>
              <a:latin typeface="Trebuchet MS"/>
              <a:ea typeface="Trebuchet MS"/>
              <a:cs typeface="Trebuchet MS"/>
              <a:sym typeface="Trebuchet MS"/>
            </a:endParaRPr>
          </a:p>
          <a:p>
            <a:pPr marL="342900" marR="0" lvl="0" indent="-342900" algn="l" rtl="0">
              <a:lnSpc>
                <a:spcPct val="90000"/>
              </a:lnSpc>
              <a:spcBef>
                <a:spcPts val="1800"/>
              </a:spcBef>
              <a:spcAft>
                <a:spcPts val="0"/>
              </a:spcAft>
              <a:buClr>
                <a:schemeClr val="dk1"/>
              </a:buClr>
              <a:buSzPts val="2000"/>
              <a:buFont typeface="Arial"/>
              <a:buChar char="•"/>
            </a:pPr>
            <a:r>
              <a:rPr lang="ko-KR" altLang="en-US" sz="2000" b="0" i="0" u="none" strike="noStrike" cap="none" dirty="0">
                <a:solidFill>
                  <a:schemeClr val="dk2"/>
                </a:solidFill>
                <a:latin typeface="Trebuchet MS"/>
                <a:ea typeface="Trebuchet MS"/>
                <a:cs typeface="Trebuchet MS"/>
                <a:sym typeface="Trebuchet MS"/>
              </a:rPr>
              <a:t>검증용 세트는 </a:t>
            </a:r>
            <a:r>
              <a:rPr lang="en-US" altLang="ko-KR" sz="2000" b="0" i="0" u="none" strike="noStrike" cap="none" dirty="0">
                <a:solidFill>
                  <a:schemeClr val="dk2"/>
                </a:solidFill>
                <a:latin typeface="Trebuchet MS"/>
                <a:ea typeface="Trebuchet MS"/>
                <a:cs typeface="Trebuchet MS"/>
                <a:sym typeface="Trebuchet MS"/>
              </a:rPr>
              <a:t>26</a:t>
            </a:r>
            <a:r>
              <a:rPr lang="ko-KR" altLang="en-US" sz="2000" b="0" i="0" u="none" strike="noStrike" cap="none" dirty="0">
                <a:solidFill>
                  <a:schemeClr val="dk2"/>
                </a:solidFill>
                <a:latin typeface="Trebuchet MS"/>
                <a:ea typeface="Trebuchet MS"/>
                <a:cs typeface="Trebuchet MS"/>
                <a:sym typeface="Trebuchet MS"/>
              </a:rPr>
              <a:t>개 이미지로 구성</a:t>
            </a:r>
            <a:endParaRPr dirty="0"/>
          </a:p>
        </p:txBody>
      </p:sp>
    </p:spTree>
  </p:cSld>
  <p:clrMapOvr>
    <a:masterClrMapping/>
  </p:clrMapOvr>
  <p:transition spd="med">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Shape 749"/>
          <p:cNvSpPr txBox="1">
            <a:spLocks noGrp="1"/>
          </p:cNvSpPr>
          <p:nvPr>
            <p:ph type="title"/>
          </p:nvPr>
        </p:nvSpPr>
        <p:spPr>
          <a:xfrm>
            <a:off x="498347" y="661225"/>
            <a:ext cx="9976103"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2"/>
              </a:buClr>
              <a:buFont typeface="Trebuchet MS"/>
              <a:buNone/>
            </a:pPr>
            <a:r>
              <a:rPr lang="ko-KR" altLang="en-US" sz="3600" b="1" i="0" u="none" strike="noStrike" cap="none" dirty="0">
                <a:solidFill>
                  <a:schemeClr val="dk2"/>
                </a:solidFill>
                <a:latin typeface="Trebuchet MS"/>
                <a:ea typeface="Trebuchet MS"/>
                <a:cs typeface="Trebuchet MS"/>
                <a:sym typeface="Trebuchet MS"/>
              </a:rPr>
              <a:t>데이터 셋업 배경 설명</a:t>
            </a:r>
            <a:endParaRPr dirty="0"/>
          </a:p>
        </p:txBody>
      </p:sp>
      <p:sp>
        <p:nvSpPr>
          <p:cNvPr id="750" name="Shape 750"/>
          <p:cNvSpPr txBox="1">
            <a:spLocks noGrp="1"/>
          </p:cNvSpPr>
          <p:nvPr>
            <p:ph type="body" idx="2"/>
          </p:nvPr>
        </p:nvSpPr>
        <p:spPr>
          <a:xfrm>
            <a:off x="516750" y="1438275"/>
            <a:ext cx="9948672" cy="4383683"/>
          </a:xfrm>
          <a:prstGeom prst="rect">
            <a:avLst/>
          </a:prstGeom>
          <a:noFill/>
          <a:ln>
            <a:noFill/>
          </a:ln>
        </p:spPr>
        <p:txBody>
          <a:bodyPr spcFirstLastPara="1" wrap="square" lIns="91425" tIns="45700" rIns="91425" bIns="45700" anchor="t" anchorCtr="0">
            <a:noAutofit/>
          </a:bodyPr>
          <a:lstStyle/>
          <a:p>
            <a:pPr marL="342900" lvl="0" indent="-342900">
              <a:spcBef>
                <a:spcPts val="0"/>
              </a:spcBef>
              <a:buSzPts val="2000"/>
              <a:buFont typeface="Arial"/>
              <a:buChar char="•"/>
            </a:pPr>
            <a:r>
              <a:rPr lang="ko-KR" altLang="en-US" dirty="0"/>
              <a:t>데이터를 셋업</a:t>
            </a:r>
            <a:r>
              <a:rPr lang="en-US" altLang="ko-KR" dirty="0"/>
              <a:t>/ </a:t>
            </a:r>
            <a:r>
              <a:rPr lang="ko-KR" altLang="en-US" dirty="0"/>
              <a:t>추출</a:t>
            </a:r>
            <a:r>
              <a:rPr lang="en-US" altLang="ko-KR" dirty="0"/>
              <a:t>(setup/extract) </a:t>
            </a:r>
            <a:r>
              <a:rPr lang="ko-KR" altLang="en-US" dirty="0"/>
              <a:t>하는 다양한 방법은 아래 링크에서</a:t>
            </a:r>
            <a:r>
              <a:rPr lang="en-US" sz="2000" b="0" i="0" u="none" strike="noStrike" cap="none" dirty="0">
                <a:solidFill>
                  <a:schemeClr val="dk2"/>
                </a:solidFill>
                <a:latin typeface="Trebuchet MS"/>
                <a:ea typeface="Trebuchet MS"/>
                <a:cs typeface="Trebuchet MS"/>
                <a:sym typeface="Trebuchet MS"/>
              </a:rPr>
              <a:t>:</a:t>
            </a:r>
            <a:endParaRPr dirty="0"/>
          </a:p>
          <a:p>
            <a:pPr marL="0" marR="0" lvl="0" indent="0" algn="l" rtl="0">
              <a:lnSpc>
                <a:spcPct val="90000"/>
              </a:lnSpc>
              <a:spcBef>
                <a:spcPts val="0"/>
              </a:spcBef>
              <a:spcAft>
                <a:spcPts val="0"/>
              </a:spcAft>
              <a:buClr>
                <a:schemeClr val="dk1"/>
              </a:buClr>
              <a:buFont typeface="Trebuchet MS"/>
              <a:buNone/>
            </a:pPr>
            <a:endParaRPr sz="2000" b="0" i="0" u="none" strike="noStrike" cap="none" dirty="0">
              <a:solidFill>
                <a:schemeClr val="dk2"/>
              </a:solidFill>
              <a:latin typeface="Trebuchet MS"/>
              <a:ea typeface="Trebuchet MS"/>
              <a:cs typeface="Trebuchet MS"/>
              <a:sym typeface="Trebuchet MS"/>
            </a:endParaRPr>
          </a:p>
          <a:p>
            <a:pPr marL="914400" marR="0" lvl="1" indent="-342900" algn="l" rtl="0">
              <a:lnSpc>
                <a:spcPct val="90000"/>
              </a:lnSpc>
              <a:spcBef>
                <a:spcPts val="0"/>
              </a:spcBef>
              <a:spcAft>
                <a:spcPts val="0"/>
              </a:spcAft>
              <a:buClr>
                <a:schemeClr val="dk1"/>
              </a:buClr>
              <a:buSzPts val="1800"/>
              <a:buFont typeface="Arial"/>
              <a:buChar char="•"/>
            </a:pPr>
            <a:r>
              <a:rPr lang="en-US" sz="1800" b="0" i="0" u="sng" strike="noStrike" cap="none" dirty="0">
                <a:solidFill>
                  <a:schemeClr val="hlink"/>
                </a:solidFill>
                <a:latin typeface="Trebuchet MS"/>
                <a:ea typeface="Trebuchet MS"/>
                <a:cs typeface="Trebuchet MS"/>
                <a:sym typeface="Trebuchet MS"/>
              </a:rPr>
              <a:t>https://www.kaggle.com/c/second-annual-data-science-bowl/details/deep-learning-tutorial</a:t>
            </a:r>
            <a:endParaRPr sz="2000" b="0" i="0" u="none" strike="noStrike" cap="none" dirty="0">
              <a:solidFill>
                <a:schemeClr val="dk2"/>
              </a:solidFill>
              <a:latin typeface="Trebuchet MS"/>
              <a:ea typeface="Trebuchet MS"/>
              <a:cs typeface="Trebuchet MS"/>
              <a:sym typeface="Trebuchet MS"/>
            </a:endParaRPr>
          </a:p>
          <a:p>
            <a:pPr marL="342900" indent="-342900">
              <a:spcBef>
                <a:spcPts val="1800"/>
              </a:spcBef>
              <a:buSzPts val="2000"/>
              <a:buFont typeface="Arial"/>
              <a:buChar char="•"/>
            </a:pPr>
            <a:r>
              <a:rPr lang="ko-KR" altLang="en-US" sz="2000" b="0" i="0" u="none" strike="noStrike" cap="none" dirty="0">
                <a:solidFill>
                  <a:schemeClr val="dk2"/>
                </a:solidFill>
                <a:latin typeface="Trebuchet MS"/>
                <a:ea typeface="Trebuchet MS"/>
                <a:cs typeface="Trebuchet MS"/>
                <a:sym typeface="Trebuchet MS"/>
              </a:rPr>
              <a:t>원본 데이터에서 이미지와 윤곽선이 추출되어 </a:t>
            </a:r>
            <a:r>
              <a:rPr lang="en-US" altLang="ko-KR" dirty="0"/>
              <a:t>TensorFlow</a:t>
            </a:r>
            <a:r>
              <a:rPr lang="ko-KR" altLang="en-US" dirty="0"/>
              <a:t>에서 수집할 수 있도록 패키징 됨</a:t>
            </a:r>
            <a:endParaRPr lang="en-US" altLang="ko-KR" dirty="0"/>
          </a:p>
          <a:p>
            <a:pPr marL="914400" marR="0" lvl="1" indent="-342900" algn="l" rtl="0">
              <a:lnSpc>
                <a:spcPct val="90000"/>
              </a:lnSpc>
              <a:spcBef>
                <a:spcPts val="1800"/>
              </a:spcBef>
              <a:spcAft>
                <a:spcPts val="0"/>
              </a:spcAft>
              <a:buClr>
                <a:schemeClr val="dk1"/>
              </a:buClr>
              <a:buSzPts val="1800"/>
              <a:buFont typeface="Arial"/>
              <a:buChar char="•"/>
            </a:pPr>
            <a:r>
              <a:rPr lang="ko-KR" altLang="en-US" sz="1800" b="0" i="0" u="none" strike="noStrike" cap="none" dirty="0">
                <a:solidFill>
                  <a:schemeClr val="dk2"/>
                </a:solidFill>
                <a:latin typeface="Trebuchet MS"/>
                <a:ea typeface="Trebuchet MS"/>
                <a:cs typeface="Trebuchet MS"/>
                <a:sym typeface="Trebuchet MS"/>
              </a:rPr>
              <a:t>데이터 추출 코드</a:t>
            </a:r>
            <a:r>
              <a:rPr lang="en-US" altLang="ko-KR" sz="1800" b="0" i="0" u="none" strike="noStrike" cap="none" dirty="0">
                <a:solidFill>
                  <a:schemeClr val="dk2"/>
                </a:solidFill>
                <a:latin typeface="Trebuchet MS"/>
                <a:ea typeface="Trebuchet MS"/>
                <a:cs typeface="Trebuchet MS"/>
                <a:sym typeface="Trebuchet MS"/>
              </a:rPr>
              <a:t>(</a:t>
            </a:r>
            <a:r>
              <a:rPr lang="en-US" sz="1800" b="0" i="0" u="none" strike="noStrike" cap="none" dirty="0">
                <a:solidFill>
                  <a:schemeClr val="dk2"/>
                </a:solidFill>
                <a:latin typeface="Trebuchet MS"/>
                <a:ea typeface="Trebuchet MS"/>
                <a:cs typeface="Trebuchet MS"/>
                <a:sym typeface="Trebuchet MS"/>
              </a:rPr>
              <a:t>Data extraction code)</a:t>
            </a:r>
            <a:r>
              <a:rPr lang="ko-KR" altLang="en-US" sz="1800" b="0" i="0" u="none" strike="noStrike" cap="none" dirty="0">
                <a:solidFill>
                  <a:schemeClr val="dk2"/>
                </a:solidFill>
                <a:latin typeface="Trebuchet MS"/>
                <a:ea typeface="Trebuchet MS"/>
                <a:cs typeface="Trebuchet MS"/>
                <a:sym typeface="Trebuchet MS"/>
              </a:rPr>
              <a:t>가 포함되었지만 시연하지 않을 예정</a:t>
            </a:r>
            <a:endParaRPr lang="en-US" altLang="ko-KR" sz="1800" b="0" i="0" u="none" strike="noStrike" cap="none" dirty="0">
              <a:solidFill>
                <a:schemeClr val="dk2"/>
              </a:solidFill>
              <a:latin typeface="Trebuchet MS"/>
              <a:ea typeface="Trebuchet MS"/>
              <a:cs typeface="Trebuchet MS"/>
              <a:sym typeface="Trebuchet MS"/>
            </a:endParaRPr>
          </a:p>
          <a:p>
            <a:pPr marL="571500" marR="0" lvl="1" indent="0" algn="l" rtl="0">
              <a:lnSpc>
                <a:spcPct val="90000"/>
              </a:lnSpc>
              <a:spcBef>
                <a:spcPts val="1800"/>
              </a:spcBef>
              <a:spcAft>
                <a:spcPts val="0"/>
              </a:spcAft>
              <a:buClr>
                <a:schemeClr val="dk1"/>
              </a:buClr>
              <a:buSzPts val="1800"/>
            </a:pPr>
            <a:endParaRPr sz="2000" b="0" i="0" u="none" strike="noStrike" cap="none" dirty="0">
              <a:solidFill>
                <a:schemeClr val="dk2"/>
              </a:solidFill>
              <a:latin typeface="Trebuchet MS"/>
              <a:ea typeface="Trebuchet MS"/>
              <a:cs typeface="Trebuchet MS"/>
              <a:sym typeface="Trebuchet MS"/>
            </a:endParaRPr>
          </a:p>
          <a:p>
            <a:pPr marL="342900" marR="0" lvl="0" indent="-342900" algn="l" rtl="0">
              <a:lnSpc>
                <a:spcPct val="90000"/>
              </a:lnSpc>
              <a:spcBef>
                <a:spcPts val="1800"/>
              </a:spcBef>
              <a:spcAft>
                <a:spcPts val="0"/>
              </a:spcAft>
              <a:buClr>
                <a:schemeClr val="dk1"/>
              </a:buClr>
              <a:buSzPts val="2000"/>
              <a:buFont typeface="Arial"/>
              <a:buChar char="•"/>
            </a:pPr>
            <a:r>
              <a:rPr lang="en-US" sz="2000" b="0" i="0" u="none" strike="noStrike" cap="none" dirty="0">
                <a:solidFill>
                  <a:schemeClr val="dk2"/>
                </a:solidFill>
                <a:latin typeface="Trebuchet MS"/>
                <a:ea typeface="Trebuchet MS"/>
                <a:cs typeface="Trebuchet MS"/>
                <a:sym typeface="Trebuchet MS"/>
              </a:rPr>
              <a:t>TensorFlow data records</a:t>
            </a:r>
            <a:r>
              <a:rPr lang="ko-KR" altLang="en-US" dirty="0"/>
              <a:t>는 제공되지만</a:t>
            </a:r>
            <a:r>
              <a:rPr lang="en-US" altLang="ko-KR" dirty="0"/>
              <a:t>, </a:t>
            </a:r>
            <a:r>
              <a:rPr lang="ko-KR" altLang="en-US" dirty="0"/>
              <a:t>원본은 이번 랩에 제공되지 않음</a:t>
            </a:r>
            <a:endParaRPr sz="2000" b="0" i="0" u="none" strike="noStrike" cap="none" dirty="0">
              <a:solidFill>
                <a:schemeClr val="dk2"/>
              </a:solidFill>
              <a:latin typeface="Trebuchet MS"/>
              <a:ea typeface="Trebuchet MS"/>
              <a:cs typeface="Trebuchet MS"/>
              <a:sym typeface="Trebuchet MS"/>
            </a:endParaRPr>
          </a:p>
          <a:p>
            <a:pPr marL="914400" marR="0" lvl="1" indent="-342900" algn="l" rtl="0">
              <a:lnSpc>
                <a:spcPct val="90000"/>
              </a:lnSpc>
              <a:spcBef>
                <a:spcPts val="1800"/>
              </a:spcBef>
              <a:spcAft>
                <a:spcPts val="0"/>
              </a:spcAft>
              <a:buClr>
                <a:schemeClr val="dk1"/>
              </a:buClr>
              <a:buSzPts val="1800"/>
              <a:buFont typeface="Arial"/>
              <a:buChar char="•"/>
            </a:pPr>
            <a:r>
              <a:rPr lang="ko-KR" altLang="en-US" sz="1800" b="0" i="0" u="none" strike="noStrike" cap="none" dirty="0">
                <a:solidFill>
                  <a:schemeClr val="dk2"/>
                </a:solidFill>
                <a:latin typeface="Trebuchet MS"/>
                <a:ea typeface="Trebuchet MS"/>
                <a:cs typeface="Trebuchet MS"/>
                <a:sym typeface="Trebuchet MS"/>
              </a:rPr>
              <a:t>관심 있다면</a:t>
            </a:r>
            <a:r>
              <a:rPr lang="en-US" altLang="ko-KR" sz="1800" b="0" i="0" u="none" strike="noStrike" cap="none" dirty="0">
                <a:solidFill>
                  <a:schemeClr val="dk2"/>
                </a:solidFill>
                <a:latin typeface="Trebuchet MS"/>
                <a:ea typeface="Trebuchet MS"/>
                <a:cs typeface="Trebuchet MS"/>
                <a:sym typeface="Trebuchet MS"/>
              </a:rPr>
              <a:t>, </a:t>
            </a:r>
            <a:r>
              <a:rPr lang="ko-KR" altLang="en-US" sz="1800" b="0" i="0" u="none" strike="noStrike" cap="none" dirty="0">
                <a:solidFill>
                  <a:schemeClr val="dk2"/>
                </a:solidFill>
                <a:latin typeface="Trebuchet MS"/>
                <a:ea typeface="Trebuchet MS"/>
                <a:cs typeface="Trebuchet MS"/>
                <a:sym typeface="Trebuchet MS"/>
              </a:rPr>
              <a:t>직접 다운로드 받을 수 있음</a:t>
            </a:r>
            <a:endParaRPr sz="2000" b="0" i="0" u="none" strike="noStrike" cap="none" dirty="0">
              <a:solidFill>
                <a:schemeClr val="dk2"/>
              </a:solidFill>
              <a:latin typeface="Trebuchet MS"/>
              <a:ea typeface="Trebuchet MS"/>
              <a:cs typeface="Trebuchet MS"/>
              <a:sym typeface="Trebuchet MS"/>
            </a:endParaRPr>
          </a:p>
          <a:p>
            <a:pPr marL="0" marR="0" lvl="0" indent="0" algn="l" rtl="0">
              <a:lnSpc>
                <a:spcPct val="90000"/>
              </a:lnSpc>
              <a:spcBef>
                <a:spcPts val="1800"/>
              </a:spcBef>
              <a:spcAft>
                <a:spcPts val="0"/>
              </a:spcAft>
              <a:buClr>
                <a:schemeClr val="dk1"/>
              </a:buClr>
              <a:buFont typeface="Trebuchet MS"/>
              <a:buNone/>
            </a:pPr>
            <a:endParaRPr sz="2000" b="0" i="0" u="none" strike="noStrike" cap="none" dirty="0">
              <a:solidFill>
                <a:schemeClr val="dk2"/>
              </a:solidFill>
              <a:latin typeface="Trebuchet MS"/>
              <a:ea typeface="Trebuchet MS"/>
              <a:cs typeface="Trebuchet MS"/>
              <a:sym typeface="Trebuchet MS"/>
            </a:endParaRPr>
          </a:p>
        </p:txBody>
      </p:sp>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Shape 599"/>
          <p:cNvSpPr txBox="1">
            <a:spLocks noGrp="1"/>
          </p:cNvSpPr>
          <p:nvPr>
            <p:ph type="title" idx="4294967295"/>
          </p:nvPr>
        </p:nvSpPr>
        <p:spPr>
          <a:xfrm>
            <a:off x="643531" y="2731515"/>
            <a:ext cx="9292561" cy="600163"/>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1"/>
              </a:buClr>
              <a:buFont typeface="Trebuchet MS"/>
              <a:buNone/>
            </a:pPr>
            <a:r>
              <a:rPr lang="en-US" sz="3600" b="1" i="0" u="none" strike="noStrike" cap="none">
                <a:solidFill>
                  <a:schemeClr val="lt1"/>
                </a:solidFill>
                <a:latin typeface="Trebuchet MS"/>
                <a:ea typeface="Trebuchet MS"/>
                <a:cs typeface="Trebuchet MS"/>
                <a:sym typeface="Trebuchet MS"/>
              </a:rPr>
              <a:t>LAB PERSPECTIVE</a:t>
            </a:r>
            <a:endParaRPr sz="3600" b="1" i="0" u="none" strike="noStrike" cap="none">
              <a:solidFill>
                <a:schemeClr val="lt1"/>
              </a:solidFill>
              <a:latin typeface="Trebuchet MS"/>
              <a:ea typeface="Trebuchet MS"/>
              <a:cs typeface="Trebuchet MS"/>
              <a:sym typeface="Trebuchet MS"/>
            </a:endParaRPr>
          </a:p>
        </p:txBody>
      </p:sp>
    </p:spTree>
  </p:cSld>
  <p:clrMapOvr>
    <a:masterClrMapping/>
  </p:clrMapOvr>
  <p:transition spd="med">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Shape 756"/>
          <p:cNvSpPr txBox="1">
            <a:spLocks noGrp="1"/>
          </p:cNvSpPr>
          <p:nvPr>
            <p:ph type="title"/>
          </p:nvPr>
        </p:nvSpPr>
        <p:spPr>
          <a:xfrm>
            <a:off x="498347" y="661225"/>
            <a:ext cx="9976103"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2"/>
              </a:buClr>
              <a:buFont typeface="Trebuchet MS"/>
              <a:buNone/>
            </a:pPr>
            <a:r>
              <a:rPr lang="ko-KR" altLang="en-US" sz="3600" b="1" i="0" u="none" strike="noStrike" cap="none" dirty="0">
                <a:solidFill>
                  <a:schemeClr val="dk2"/>
                </a:solidFill>
                <a:latin typeface="Trebuchet MS"/>
                <a:ea typeface="Trebuchet MS"/>
                <a:cs typeface="Trebuchet MS"/>
                <a:sym typeface="Trebuchet MS"/>
              </a:rPr>
              <a:t>실습</a:t>
            </a:r>
            <a:r>
              <a:rPr lang="en-US" sz="3600" b="1" i="0" u="none" strike="noStrike" cap="none" dirty="0">
                <a:solidFill>
                  <a:schemeClr val="dk2"/>
                </a:solidFill>
                <a:latin typeface="Trebuchet MS"/>
                <a:ea typeface="Trebuchet MS"/>
                <a:cs typeface="Trebuchet MS"/>
                <a:sym typeface="Trebuchet MS"/>
              </a:rPr>
              <a:t> 1</a:t>
            </a:r>
            <a:endParaRPr dirty="0"/>
          </a:p>
        </p:txBody>
      </p:sp>
      <p:sp>
        <p:nvSpPr>
          <p:cNvPr id="757" name="Shape 757"/>
          <p:cNvSpPr txBox="1">
            <a:spLocks noGrp="1"/>
          </p:cNvSpPr>
          <p:nvPr>
            <p:ph type="body" idx="1"/>
          </p:nvPr>
        </p:nvSpPr>
        <p:spPr>
          <a:xfrm>
            <a:off x="516750" y="1252156"/>
            <a:ext cx="9976103" cy="52546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Font typeface="Courier New"/>
              <a:buNone/>
            </a:pPr>
            <a:r>
              <a:rPr lang="ko-KR" altLang="en-US" sz="2400" b="1" i="0" u="none" strike="noStrike" cap="none" dirty="0">
                <a:solidFill>
                  <a:schemeClr val="lt2"/>
                </a:solidFill>
                <a:latin typeface="Courier New"/>
                <a:ea typeface="Courier New"/>
                <a:cs typeface="Courier New"/>
                <a:sym typeface="Courier New"/>
              </a:rPr>
              <a:t>모든 것이 잘 되고 있는지 확인할 것</a:t>
            </a:r>
            <a:r>
              <a:rPr lang="en-US" sz="2400" b="1" i="0" u="none" strike="noStrike" cap="none" dirty="0">
                <a:solidFill>
                  <a:schemeClr val="lt2"/>
                </a:solidFill>
                <a:latin typeface="Courier New"/>
                <a:ea typeface="Courier New"/>
                <a:cs typeface="Courier New"/>
                <a:sym typeface="Courier New"/>
              </a:rPr>
              <a:t>!</a:t>
            </a:r>
            <a:endParaRPr dirty="0"/>
          </a:p>
        </p:txBody>
      </p:sp>
      <p:sp>
        <p:nvSpPr>
          <p:cNvPr id="758" name="Shape 758"/>
          <p:cNvSpPr txBox="1">
            <a:spLocks noGrp="1"/>
          </p:cNvSpPr>
          <p:nvPr>
            <p:ph type="body" idx="2"/>
          </p:nvPr>
        </p:nvSpPr>
        <p:spPr>
          <a:xfrm>
            <a:off x="516750" y="2103034"/>
            <a:ext cx="9948672" cy="3718924"/>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000"/>
              <a:buFont typeface="Arial"/>
              <a:buChar char="•"/>
            </a:pPr>
            <a:r>
              <a:rPr lang="ko-KR" altLang="en-US" sz="2000" b="0" i="0" u="none" strike="noStrike" cap="none" dirty="0">
                <a:solidFill>
                  <a:schemeClr val="dk2"/>
                </a:solidFill>
                <a:latin typeface="Trebuchet MS"/>
                <a:ea typeface="Trebuchet MS"/>
                <a:cs typeface="Trebuchet MS"/>
                <a:sym typeface="Trebuchet MS"/>
              </a:rPr>
              <a:t>하나의 숨겨진 레이어를 가진 완전히 연결된 신경망을 학습하고 테스트</a:t>
            </a:r>
            <a:endParaRPr dirty="0"/>
          </a:p>
          <a:p>
            <a:pPr marL="914400" marR="0" lvl="1" indent="-342900" algn="l" rtl="0">
              <a:lnSpc>
                <a:spcPct val="90000"/>
              </a:lnSpc>
              <a:spcBef>
                <a:spcPts val="1800"/>
              </a:spcBef>
              <a:spcAft>
                <a:spcPts val="0"/>
              </a:spcAft>
              <a:buClr>
                <a:schemeClr val="dk1"/>
              </a:buClr>
              <a:buSzPts val="1800"/>
              <a:buFont typeface="Arial"/>
              <a:buChar char="•"/>
            </a:pPr>
            <a:r>
              <a:rPr lang="ko-KR" altLang="en-US" sz="1800" b="0" i="0" u="none" strike="noStrike" cap="none" dirty="0">
                <a:solidFill>
                  <a:schemeClr val="dk2"/>
                </a:solidFill>
                <a:latin typeface="Trebuchet MS"/>
                <a:ea typeface="Trebuchet MS"/>
                <a:cs typeface="Trebuchet MS"/>
                <a:sym typeface="Trebuchet MS"/>
              </a:rPr>
              <a:t>이 신경망의 시각적 표현은 다음 페이지에 </a:t>
            </a:r>
            <a:endParaRPr sz="1800" b="0" i="0" u="none" strike="noStrike" cap="none" dirty="0">
              <a:solidFill>
                <a:schemeClr val="dk2"/>
              </a:solidFill>
              <a:latin typeface="Trebuchet MS"/>
              <a:ea typeface="Trebuchet MS"/>
              <a:cs typeface="Trebuchet MS"/>
              <a:sym typeface="Trebuchet MS"/>
            </a:endParaRPr>
          </a:p>
          <a:p>
            <a:pPr marL="342900" lvl="0" indent="-342900">
              <a:spcBef>
                <a:spcPts val="1800"/>
              </a:spcBef>
              <a:buSzPts val="2000"/>
              <a:buFont typeface="Arial"/>
              <a:buChar char="•"/>
            </a:pPr>
            <a:r>
              <a:rPr lang="ko-KR" altLang="en-US" dirty="0"/>
              <a:t>손실 계산을 위해 빌트인 </a:t>
            </a:r>
            <a:r>
              <a:rPr lang="ko-KR" altLang="en-US" dirty="0" smtClean="0"/>
              <a:t>함수</a:t>
            </a:r>
            <a:r>
              <a:rPr lang="en-US" altLang="ko-KR" dirty="0" smtClean="0"/>
              <a:t> </a:t>
            </a:r>
            <a:r>
              <a:rPr lang="ko-KR" altLang="en-US" dirty="0"/>
              <a:t>사용</a:t>
            </a:r>
            <a:r>
              <a:rPr lang="en-US" sz="2000" b="0" i="0" u="none" strike="noStrike" cap="none" dirty="0">
                <a:solidFill>
                  <a:schemeClr val="dk2"/>
                </a:solidFill>
                <a:latin typeface="Trebuchet MS"/>
                <a:ea typeface="Trebuchet MS"/>
                <a:cs typeface="Trebuchet MS"/>
                <a:sym typeface="Trebuchet MS"/>
              </a:rPr>
              <a:t> </a:t>
            </a:r>
            <a:r>
              <a:rPr lang="en-US" sz="2000" b="1" i="0" u="none" strike="noStrike" cap="none" dirty="0" err="1">
                <a:solidFill>
                  <a:schemeClr val="dk2"/>
                </a:solidFill>
                <a:latin typeface="Courier New"/>
                <a:ea typeface="Courier New"/>
                <a:cs typeface="Courier New"/>
                <a:sym typeface="Courier New"/>
              </a:rPr>
              <a:t>sparse_softmax_cross_entropy_with_logits</a:t>
            </a:r>
            <a:endParaRPr sz="2000" b="1" i="0" u="none" strike="noStrike" cap="none" dirty="0">
              <a:solidFill>
                <a:schemeClr val="dk2"/>
              </a:solidFill>
              <a:latin typeface="Courier New"/>
              <a:ea typeface="Courier New"/>
              <a:cs typeface="Courier New"/>
              <a:sym typeface="Courier New"/>
            </a:endParaRPr>
          </a:p>
          <a:p>
            <a:pPr lvl="1" indent="-342900">
              <a:spcBef>
                <a:spcPts val="1800"/>
              </a:spcBef>
              <a:buSzPts val="1800"/>
              <a:buFont typeface="Arial"/>
              <a:buChar char="•"/>
            </a:pPr>
            <a:r>
              <a:rPr lang="ko-KR" altLang="en-US" dirty="0"/>
              <a:t>추론 값</a:t>
            </a:r>
            <a:r>
              <a:rPr lang="en-US" altLang="ko-KR" dirty="0"/>
              <a:t>(inference</a:t>
            </a:r>
            <a:r>
              <a:rPr lang="ko-KR" altLang="en-US" dirty="0"/>
              <a:t> </a:t>
            </a:r>
            <a:r>
              <a:rPr lang="en-US" altLang="ko-KR" dirty="0"/>
              <a:t>output)</a:t>
            </a:r>
            <a:r>
              <a:rPr lang="ko-KR" altLang="en-US" dirty="0"/>
              <a:t>의 </a:t>
            </a:r>
            <a:r>
              <a:rPr lang="en-US" altLang="ko-KR" dirty="0" err="1"/>
              <a:t>softmax</a:t>
            </a:r>
            <a:r>
              <a:rPr lang="ko-KR" altLang="en-US" dirty="0"/>
              <a:t>를 계산한 다음</a:t>
            </a:r>
            <a:r>
              <a:rPr lang="en-US" altLang="ko-KR" dirty="0"/>
              <a:t>,</a:t>
            </a:r>
            <a:r>
              <a:rPr lang="ko-KR" altLang="en-US" dirty="0"/>
              <a:t> 올바른 라벨에</a:t>
            </a:r>
            <a:r>
              <a:rPr lang="en-US" altLang="ko-KR" dirty="0"/>
              <a:t> </a:t>
            </a:r>
            <a:r>
              <a:rPr lang="ko-KR" altLang="en-US" dirty="0"/>
              <a:t>대한 교차 엔트로피</a:t>
            </a:r>
            <a:r>
              <a:rPr lang="en-US" altLang="ko-KR" dirty="0"/>
              <a:t>(cross entropy) </a:t>
            </a:r>
            <a:r>
              <a:rPr lang="ko-KR" altLang="en-US" dirty="0"/>
              <a:t>계산</a:t>
            </a:r>
            <a:r>
              <a:rPr lang="en-US" altLang="ko-KR" dirty="0"/>
              <a:t> </a:t>
            </a:r>
          </a:p>
        </p:txBody>
      </p:sp>
    </p:spTree>
  </p:cSld>
  <p:clrMapOvr>
    <a:masterClrMapping/>
  </p:clrMapOvr>
  <p:transition spd="med">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Shape 764"/>
          <p:cNvSpPr txBox="1">
            <a:spLocks noGrp="1"/>
          </p:cNvSpPr>
          <p:nvPr>
            <p:ph type="title"/>
          </p:nvPr>
        </p:nvSpPr>
        <p:spPr>
          <a:xfrm>
            <a:off x="498347" y="661225"/>
            <a:ext cx="9976103"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2"/>
              </a:buClr>
              <a:buFont typeface="Trebuchet MS"/>
              <a:buNone/>
            </a:pPr>
            <a:r>
              <a:rPr lang="ko-KR" altLang="en-US" sz="3600" b="1" i="0" u="none" strike="noStrike" cap="none" dirty="0">
                <a:solidFill>
                  <a:schemeClr val="dk2"/>
                </a:solidFill>
                <a:latin typeface="Trebuchet MS"/>
                <a:ea typeface="Trebuchet MS"/>
                <a:cs typeface="Trebuchet MS"/>
                <a:sym typeface="Trebuchet MS"/>
              </a:rPr>
              <a:t>실습 </a:t>
            </a:r>
            <a:r>
              <a:rPr lang="en-US" sz="3600" b="1" i="0" u="none" strike="noStrike" cap="none" dirty="0">
                <a:solidFill>
                  <a:schemeClr val="dk2"/>
                </a:solidFill>
                <a:latin typeface="Trebuchet MS"/>
                <a:ea typeface="Trebuchet MS"/>
                <a:cs typeface="Trebuchet MS"/>
                <a:sym typeface="Trebuchet MS"/>
              </a:rPr>
              <a:t>1 – </a:t>
            </a:r>
            <a:r>
              <a:rPr lang="ko-KR" altLang="en-US" sz="3600" b="1" i="0" u="none" strike="noStrike" cap="none" dirty="0">
                <a:solidFill>
                  <a:schemeClr val="dk2"/>
                </a:solidFill>
                <a:latin typeface="Trebuchet MS"/>
                <a:ea typeface="Trebuchet MS"/>
                <a:cs typeface="Trebuchet MS"/>
                <a:sym typeface="Trebuchet MS"/>
              </a:rPr>
              <a:t>신경망</a:t>
            </a:r>
            <a:endParaRPr dirty="0"/>
          </a:p>
        </p:txBody>
      </p:sp>
      <p:sp>
        <p:nvSpPr>
          <p:cNvPr id="765" name="Shape 765"/>
          <p:cNvSpPr txBox="1">
            <a:spLocks noGrp="1"/>
          </p:cNvSpPr>
          <p:nvPr>
            <p:ph type="body" idx="1"/>
          </p:nvPr>
        </p:nvSpPr>
        <p:spPr>
          <a:xfrm>
            <a:off x="498347" y="1183333"/>
            <a:ext cx="9976103" cy="52546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Font typeface="Trebuchet MS"/>
              <a:buNone/>
            </a:pPr>
            <a:r>
              <a:rPr lang="ko-KR" altLang="en-US" sz="2400" b="0" i="0" u="none" strike="noStrike" cap="none" dirty="0">
                <a:solidFill>
                  <a:schemeClr val="lt2"/>
                </a:solidFill>
                <a:latin typeface="Trebuchet MS"/>
                <a:ea typeface="Trebuchet MS"/>
                <a:cs typeface="Trebuchet MS"/>
                <a:sym typeface="Trebuchet MS"/>
              </a:rPr>
              <a:t>한개의</a:t>
            </a:r>
            <a:r>
              <a:rPr lang="en-US" sz="2400" b="0" i="0" u="none" strike="noStrike" cap="none" dirty="0">
                <a:solidFill>
                  <a:schemeClr val="lt2"/>
                </a:solidFill>
                <a:latin typeface="Trebuchet MS"/>
                <a:ea typeface="Trebuchet MS"/>
                <a:cs typeface="Trebuchet MS"/>
                <a:sym typeface="Trebuchet MS"/>
              </a:rPr>
              <a:t> hidden layer</a:t>
            </a:r>
            <a:r>
              <a:rPr lang="ko-KR" altLang="en-US" sz="2400" b="0" i="0" u="none" strike="noStrike" cap="none" dirty="0">
                <a:solidFill>
                  <a:schemeClr val="lt2"/>
                </a:solidFill>
                <a:latin typeface="Trebuchet MS"/>
                <a:ea typeface="Trebuchet MS"/>
                <a:cs typeface="Trebuchet MS"/>
                <a:sym typeface="Trebuchet MS"/>
              </a:rPr>
              <a:t>만 가능</a:t>
            </a:r>
            <a:endParaRPr dirty="0"/>
          </a:p>
        </p:txBody>
      </p:sp>
      <p:sp>
        <p:nvSpPr>
          <p:cNvPr id="766" name="Shape 766"/>
          <p:cNvSpPr/>
          <p:nvPr/>
        </p:nvSpPr>
        <p:spPr>
          <a:xfrm>
            <a:off x="2932385" y="1786758"/>
            <a:ext cx="457200" cy="457200"/>
          </a:xfrm>
          <a:prstGeom prst="flowChartConnector">
            <a:avLst/>
          </a:prstGeom>
          <a:solidFill>
            <a:schemeClr val="dk1"/>
          </a:solid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767" name="Shape 767"/>
          <p:cNvSpPr/>
          <p:nvPr/>
        </p:nvSpPr>
        <p:spPr>
          <a:xfrm>
            <a:off x="2932385" y="2622331"/>
            <a:ext cx="457200" cy="457200"/>
          </a:xfrm>
          <a:prstGeom prst="flowChartConnector">
            <a:avLst/>
          </a:prstGeom>
          <a:solidFill>
            <a:schemeClr val="dk1"/>
          </a:solid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768" name="Shape 768"/>
          <p:cNvSpPr/>
          <p:nvPr/>
        </p:nvSpPr>
        <p:spPr>
          <a:xfrm>
            <a:off x="2921875" y="3457903"/>
            <a:ext cx="457200" cy="457200"/>
          </a:xfrm>
          <a:prstGeom prst="flowChartConnector">
            <a:avLst/>
          </a:prstGeom>
          <a:solidFill>
            <a:schemeClr val="dk1"/>
          </a:solid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769" name="Shape 769"/>
          <p:cNvSpPr/>
          <p:nvPr/>
        </p:nvSpPr>
        <p:spPr>
          <a:xfrm>
            <a:off x="5800373" y="3069021"/>
            <a:ext cx="457200" cy="457200"/>
          </a:xfrm>
          <a:prstGeom prst="flowChartConnector">
            <a:avLst/>
          </a:prstGeom>
          <a:solidFill>
            <a:schemeClr val="dk1"/>
          </a:solid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770" name="Shape 770"/>
          <p:cNvSpPr/>
          <p:nvPr/>
        </p:nvSpPr>
        <p:spPr>
          <a:xfrm>
            <a:off x="5800373" y="2020366"/>
            <a:ext cx="457200" cy="457200"/>
          </a:xfrm>
          <a:prstGeom prst="flowChartConnector">
            <a:avLst/>
          </a:prstGeom>
          <a:solidFill>
            <a:schemeClr val="dk1"/>
          </a:solid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771" name="Shape 771"/>
          <p:cNvSpPr/>
          <p:nvPr/>
        </p:nvSpPr>
        <p:spPr>
          <a:xfrm>
            <a:off x="2937641" y="4293475"/>
            <a:ext cx="457200" cy="457200"/>
          </a:xfrm>
          <a:prstGeom prst="flowChartConnector">
            <a:avLst/>
          </a:prstGeom>
          <a:solidFill>
            <a:schemeClr val="dk1"/>
          </a:solid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772" name="Shape 772"/>
          <p:cNvSpPr/>
          <p:nvPr/>
        </p:nvSpPr>
        <p:spPr>
          <a:xfrm>
            <a:off x="5817839" y="4117676"/>
            <a:ext cx="457200" cy="457200"/>
          </a:xfrm>
          <a:prstGeom prst="flowChartConnector">
            <a:avLst/>
          </a:prstGeom>
          <a:solidFill>
            <a:schemeClr val="dk1"/>
          </a:solid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773" name="Shape 773"/>
          <p:cNvSpPr/>
          <p:nvPr/>
        </p:nvSpPr>
        <p:spPr>
          <a:xfrm>
            <a:off x="8668361" y="4272455"/>
            <a:ext cx="457200" cy="457200"/>
          </a:xfrm>
          <a:prstGeom prst="flowChartConnector">
            <a:avLst/>
          </a:prstGeom>
          <a:solidFill>
            <a:schemeClr val="dk1"/>
          </a:solid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774" name="Shape 774"/>
          <p:cNvSpPr/>
          <p:nvPr/>
        </p:nvSpPr>
        <p:spPr>
          <a:xfrm>
            <a:off x="8678872" y="3447392"/>
            <a:ext cx="457200" cy="457200"/>
          </a:xfrm>
          <a:prstGeom prst="flowChartConnector">
            <a:avLst/>
          </a:prstGeom>
          <a:solidFill>
            <a:schemeClr val="dk1"/>
          </a:solid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775" name="Shape 775"/>
          <p:cNvSpPr/>
          <p:nvPr/>
        </p:nvSpPr>
        <p:spPr>
          <a:xfrm>
            <a:off x="8678872" y="2622331"/>
            <a:ext cx="457200" cy="457200"/>
          </a:xfrm>
          <a:prstGeom prst="flowChartConnector">
            <a:avLst/>
          </a:prstGeom>
          <a:solidFill>
            <a:schemeClr val="dk1"/>
          </a:solid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776" name="Shape 776"/>
          <p:cNvSpPr/>
          <p:nvPr/>
        </p:nvSpPr>
        <p:spPr>
          <a:xfrm>
            <a:off x="8668361" y="1797268"/>
            <a:ext cx="457200" cy="457200"/>
          </a:xfrm>
          <a:prstGeom prst="flowChartConnector">
            <a:avLst/>
          </a:prstGeom>
          <a:solidFill>
            <a:schemeClr val="dk1"/>
          </a:solid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cxnSp>
        <p:nvCxnSpPr>
          <p:cNvPr id="777" name="Shape 777"/>
          <p:cNvCxnSpPr/>
          <p:nvPr/>
        </p:nvCxnSpPr>
        <p:spPr>
          <a:xfrm>
            <a:off x="3389585" y="2025868"/>
            <a:ext cx="2410788" cy="218089"/>
          </a:xfrm>
          <a:prstGeom prst="straightConnector1">
            <a:avLst/>
          </a:prstGeom>
          <a:noFill/>
          <a:ln w="38100" cap="flat" cmpd="sng">
            <a:solidFill>
              <a:schemeClr val="accent1"/>
            </a:solidFill>
            <a:prstDash val="solid"/>
            <a:round/>
            <a:headEnd type="none" w="sm" len="sm"/>
            <a:tailEnd type="triangle" w="lg" len="lg"/>
          </a:ln>
        </p:spPr>
      </p:cxnSp>
      <p:cxnSp>
        <p:nvCxnSpPr>
          <p:cNvPr id="778" name="Shape 778"/>
          <p:cNvCxnSpPr>
            <a:endCxn id="770" idx="2"/>
          </p:cNvCxnSpPr>
          <p:nvPr/>
        </p:nvCxnSpPr>
        <p:spPr>
          <a:xfrm rot="10800000" flipH="1">
            <a:off x="3415973" y="2248966"/>
            <a:ext cx="2384400" cy="579900"/>
          </a:xfrm>
          <a:prstGeom prst="straightConnector1">
            <a:avLst/>
          </a:prstGeom>
          <a:noFill/>
          <a:ln w="38100" cap="flat" cmpd="sng">
            <a:solidFill>
              <a:schemeClr val="accent1"/>
            </a:solidFill>
            <a:prstDash val="solid"/>
            <a:round/>
            <a:headEnd type="none" w="sm" len="sm"/>
            <a:tailEnd type="triangle" w="lg" len="lg"/>
          </a:ln>
        </p:spPr>
      </p:cxnSp>
      <p:cxnSp>
        <p:nvCxnSpPr>
          <p:cNvPr id="779" name="Shape 779"/>
          <p:cNvCxnSpPr/>
          <p:nvPr/>
        </p:nvCxnSpPr>
        <p:spPr>
          <a:xfrm rot="10800000" flipH="1">
            <a:off x="3421069" y="2324100"/>
            <a:ext cx="2360243" cy="1302463"/>
          </a:xfrm>
          <a:prstGeom prst="straightConnector1">
            <a:avLst/>
          </a:prstGeom>
          <a:noFill/>
          <a:ln w="38100" cap="flat" cmpd="sng">
            <a:solidFill>
              <a:schemeClr val="accent1"/>
            </a:solidFill>
            <a:prstDash val="solid"/>
            <a:round/>
            <a:headEnd type="none" w="sm" len="sm"/>
            <a:tailEnd type="triangle" w="lg" len="lg"/>
          </a:ln>
        </p:spPr>
      </p:cxnSp>
      <p:cxnSp>
        <p:nvCxnSpPr>
          <p:cNvPr id="780" name="Shape 780"/>
          <p:cNvCxnSpPr/>
          <p:nvPr/>
        </p:nvCxnSpPr>
        <p:spPr>
          <a:xfrm rot="10800000" flipH="1">
            <a:off x="3411585" y="3316670"/>
            <a:ext cx="2355297" cy="310465"/>
          </a:xfrm>
          <a:prstGeom prst="straightConnector1">
            <a:avLst/>
          </a:prstGeom>
          <a:noFill/>
          <a:ln w="38100" cap="flat" cmpd="sng">
            <a:solidFill>
              <a:schemeClr val="accent1"/>
            </a:solidFill>
            <a:prstDash val="solid"/>
            <a:round/>
            <a:headEnd type="none" w="sm" len="sm"/>
            <a:tailEnd type="triangle" w="lg" len="lg"/>
          </a:ln>
        </p:spPr>
      </p:cxnSp>
      <p:cxnSp>
        <p:nvCxnSpPr>
          <p:cNvPr id="781" name="Shape 781"/>
          <p:cNvCxnSpPr/>
          <p:nvPr/>
        </p:nvCxnSpPr>
        <p:spPr>
          <a:xfrm rot="10800000" flipH="1">
            <a:off x="3456619" y="2352432"/>
            <a:ext cx="2345767" cy="2142369"/>
          </a:xfrm>
          <a:prstGeom prst="straightConnector1">
            <a:avLst/>
          </a:prstGeom>
          <a:noFill/>
          <a:ln w="38100" cap="flat" cmpd="sng">
            <a:solidFill>
              <a:schemeClr val="accent1"/>
            </a:solidFill>
            <a:prstDash val="solid"/>
            <a:round/>
            <a:headEnd type="none" w="sm" len="sm"/>
            <a:tailEnd type="triangle" w="lg" len="lg"/>
          </a:ln>
        </p:spPr>
      </p:cxnSp>
      <p:cxnSp>
        <p:nvCxnSpPr>
          <p:cNvPr id="782" name="Shape 782"/>
          <p:cNvCxnSpPr/>
          <p:nvPr/>
        </p:nvCxnSpPr>
        <p:spPr>
          <a:xfrm>
            <a:off x="3423076" y="2859061"/>
            <a:ext cx="2387809" cy="1332346"/>
          </a:xfrm>
          <a:prstGeom prst="straightConnector1">
            <a:avLst/>
          </a:prstGeom>
          <a:noFill/>
          <a:ln w="38100" cap="flat" cmpd="sng">
            <a:solidFill>
              <a:schemeClr val="accent1"/>
            </a:solidFill>
            <a:prstDash val="solid"/>
            <a:round/>
            <a:headEnd type="none" w="sm" len="sm"/>
            <a:tailEnd type="triangle" w="lg" len="lg"/>
          </a:ln>
        </p:spPr>
      </p:cxnSp>
      <p:cxnSp>
        <p:nvCxnSpPr>
          <p:cNvPr id="783" name="Shape 783"/>
          <p:cNvCxnSpPr/>
          <p:nvPr/>
        </p:nvCxnSpPr>
        <p:spPr>
          <a:xfrm>
            <a:off x="3409269" y="3662694"/>
            <a:ext cx="2357613" cy="630780"/>
          </a:xfrm>
          <a:prstGeom prst="straightConnector1">
            <a:avLst/>
          </a:prstGeom>
          <a:noFill/>
          <a:ln w="38100" cap="flat" cmpd="sng">
            <a:solidFill>
              <a:schemeClr val="accent1"/>
            </a:solidFill>
            <a:prstDash val="solid"/>
            <a:round/>
            <a:headEnd type="none" w="sm" len="sm"/>
            <a:tailEnd type="triangle" w="lg" len="lg"/>
          </a:ln>
        </p:spPr>
      </p:cxnSp>
      <p:cxnSp>
        <p:nvCxnSpPr>
          <p:cNvPr id="784" name="Shape 784"/>
          <p:cNvCxnSpPr/>
          <p:nvPr/>
        </p:nvCxnSpPr>
        <p:spPr>
          <a:xfrm rot="10800000" flipH="1">
            <a:off x="3424517" y="3418736"/>
            <a:ext cx="2342365" cy="1138087"/>
          </a:xfrm>
          <a:prstGeom prst="straightConnector1">
            <a:avLst/>
          </a:prstGeom>
          <a:noFill/>
          <a:ln w="38100" cap="flat" cmpd="sng">
            <a:solidFill>
              <a:schemeClr val="accent1"/>
            </a:solidFill>
            <a:prstDash val="solid"/>
            <a:round/>
            <a:headEnd type="none" w="sm" len="sm"/>
            <a:tailEnd type="triangle" w="lg" len="lg"/>
          </a:ln>
        </p:spPr>
      </p:cxnSp>
      <p:cxnSp>
        <p:nvCxnSpPr>
          <p:cNvPr id="785" name="Shape 785"/>
          <p:cNvCxnSpPr/>
          <p:nvPr/>
        </p:nvCxnSpPr>
        <p:spPr>
          <a:xfrm rot="10800000" flipH="1">
            <a:off x="3424517" y="4432262"/>
            <a:ext cx="2357205" cy="110607"/>
          </a:xfrm>
          <a:prstGeom prst="straightConnector1">
            <a:avLst/>
          </a:prstGeom>
          <a:noFill/>
          <a:ln w="38100" cap="flat" cmpd="sng">
            <a:solidFill>
              <a:schemeClr val="accent1"/>
            </a:solidFill>
            <a:prstDash val="solid"/>
            <a:round/>
            <a:headEnd type="none" w="sm" len="sm"/>
            <a:tailEnd type="triangle" w="lg" len="lg"/>
          </a:ln>
        </p:spPr>
      </p:cxnSp>
      <p:cxnSp>
        <p:nvCxnSpPr>
          <p:cNvPr id="786" name="Shape 786"/>
          <p:cNvCxnSpPr/>
          <p:nvPr/>
        </p:nvCxnSpPr>
        <p:spPr>
          <a:xfrm>
            <a:off x="3424108" y="2789107"/>
            <a:ext cx="2342774" cy="399468"/>
          </a:xfrm>
          <a:prstGeom prst="straightConnector1">
            <a:avLst/>
          </a:prstGeom>
          <a:noFill/>
          <a:ln w="38100" cap="flat" cmpd="sng">
            <a:solidFill>
              <a:schemeClr val="accent1"/>
            </a:solidFill>
            <a:prstDash val="solid"/>
            <a:round/>
            <a:headEnd type="none" w="sm" len="sm"/>
            <a:tailEnd type="triangle" w="lg" len="lg"/>
          </a:ln>
        </p:spPr>
      </p:cxnSp>
      <p:cxnSp>
        <p:nvCxnSpPr>
          <p:cNvPr id="787" name="Shape 787"/>
          <p:cNvCxnSpPr/>
          <p:nvPr/>
        </p:nvCxnSpPr>
        <p:spPr>
          <a:xfrm>
            <a:off x="3426323" y="2045917"/>
            <a:ext cx="2340559" cy="2199230"/>
          </a:xfrm>
          <a:prstGeom prst="straightConnector1">
            <a:avLst/>
          </a:prstGeom>
          <a:noFill/>
          <a:ln w="38100" cap="flat" cmpd="sng">
            <a:solidFill>
              <a:schemeClr val="accent1"/>
            </a:solidFill>
            <a:prstDash val="solid"/>
            <a:round/>
            <a:headEnd type="none" w="sm" len="sm"/>
            <a:tailEnd type="triangle" w="lg" len="lg"/>
          </a:ln>
        </p:spPr>
      </p:cxnSp>
      <p:cxnSp>
        <p:nvCxnSpPr>
          <p:cNvPr id="788" name="Shape 788"/>
          <p:cNvCxnSpPr>
            <a:endCxn id="769" idx="1"/>
          </p:cNvCxnSpPr>
          <p:nvPr/>
        </p:nvCxnSpPr>
        <p:spPr>
          <a:xfrm>
            <a:off x="3409128" y="2004976"/>
            <a:ext cx="2458200" cy="1131000"/>
          </a:xfrm>
          <a:prstGeom prst="straightConnector1">
            <a:avLst/>
          </a:prstGeom>
          <a:noFill/>
          <a:ln w="38100" cap="flat" cmpd="sng">
            <a:solidFill>
              <a:schemeClr val="accent1"/>
            </a:solidFill>
            <a:prstDash val="solid"/>
            <a:round/>
            <a:headEnd type="none" w="sm" len="sm"/>
            <a:tailEnd type="triangle" w="lg" len="lg"/>
          </a:ln>
        </p:spPr>
      </p:cxnSp>
      <p:cxnSp>
        <p:nvCxnSpPr>
          <p:cNvPr id="789" name="Shape 789"/>
          <p:cNvCxnSpPr/>
          <p:nvPr/>
        </p:nvCxnSpPr>
        <p:spPr>
          <a:xfrm>
            <a:off x="6311157" y="4371610"/>
            <a:ext cx="2357205" cy="115953"/>
          </a:xfrm>
          <a:prstGeom prst="straightConnector1">
            <a:avLst/>
          </a:prstGeom>
          <a:noFill/>
          <a:ln w="38100" cap="flat" cmpd="sng">
            <a:solidFill>
              <a:schemeClr val="accent1"/>
            </a:solidFill>
            <a:prstDash val="solid"/>
            <a:round/>
            <a:headEnd type="none" w="sm" len="sm"/>
            <a:tailEnd type="triangle" w="lg" len="lg"/>
          </a:ln>
        </p:spPr>
      </p:cxnSp>
      <p:cxnSp>
        <p:nvCxnSpPr>
          <p:cNvPr id="790" name="Shape 790"/>
          <p:cNvCxnSpPr>
            <a:endCxn id="775" idx="2"/>
          </p:cNvCxnSpPr>
          <p:nvPr/>
        </p:nvCxnSpPr>
        <p:spPr>
          <a:xfrm rot="10800000" flipH="1">
            <a:off x="6289672" y="2850931"/>
            <a:ext cx="2389200" cy="414600"/>
          </a:xfrm>
          <a:prstGeom prst="straightConnector1">
            <a:avLst/>
          </a:prstGeom>
          <a:noFill/>
          <a:ln w="38100" cap="flat" cmpd="sng">
            <a:solidFill>
              <a:schemeClr val="accent1"/>
            </a:solidFill>
            <a:prstDash val="solid"/>
            <a:round/>
            <a:headEnd type="none" w="sm" len="sm"/>
            <a:tailEnd type="triangle" w="lg" len="lg"/>
          </a:ln>
        </p:spPr>
      </p:cxnSp>
      <p:cxnSp>
        <p:nvCxnSpPr>
          <p:cNvPr id="791" name="Shape 791"/>
          <p:cNvCxnSpPr/>
          <p:nvPr/>
        </p:nvCxnSpPr>
        <p:spPr>
          <a:xfrm rot="10800000" flipH="1">
            <a:off x="6300237" y="1990615"/>
            <a:ext cx="2314541" cy="196898"/>
          </a:xfrm>
          <a:prstGeom prst="straightConnector1">
            <a:avLst/>
          </a:prstGeom>
          <a:noFill/>
          <a:ln w="38100" cap="flat" cmpd="sng">
            <a:solidFill>
              <a:schemeClr val="accent1"/>
            </a:solidFill>
            <a:prstDash val="solid"/>
            <a:round/>
            <a:headEnd type="none" w="sm" len="sm"/>
            <a:tailEnd type="triangle" w="lg" len="lg"/>
          </a:ln>
        </p:spPr>
      </p:cxnSp>
      <p:cxnSp>
        <p:nvCxnSpPr>
          <p:cNvPr id="792" name="Shape 792"/>
          <p:cNvCxnSpPr/>
          <p:nvPr/>
        </p:nvCxnSpPr>
        <p:spPr>
          <a:xfrm rot="10800000" flipH="1">
            <a:off x="6276071" y="3773504"/>
            <a:ext cx="2382964" cy="523839"/>
          </a:xfrm>
          <a:prstGeom prst="straightConnector1">
            <a:avLst/>
          </a:prstGeom>
          <a:noFill/>
          <a:ln w="38100" cap="flat" cmpd="sng">
            <a:solidFill>
              <a:schemeClr val="accent1"/>
            </a:solidFill>
            <a:prstDash val="solid"/>
            <a:round/>
            <a:headEnd type="none" w="sm" len="sm"/>
            <a:tailEnd type="triangle" w="lg" len="lg"/>
          </a:ln>
        </p:spPr>
      </p:cxnSp>
      <p:cxnSp>
        <p:nvCxnSpPr>
          <p:cNvPr id="793" name="Shape 793"/>
          <p:cNvCxnSpPr/>
          <p:nvPr/>
        </p:nvCxnSpPr>
        <p:spPr>
          <a:xfrm rot="10800000" flipH="1">
            <a:off x="6300237" y="2988841"/>
            <a:ext cx="2358798" cy="1308502"/>
          </a:xfrm>
          <a:prstGeom prst="straightConnector1">
            <a:avLst/>
          </a:prstGeom>
          <a:noFill/>
          <a:ln w="38100" cap="flat" cmpd="sng">
            <a:solidFill>
              <a:schemeClr val="accent1"/>
            </a:solidFill>
            <a:prstDash val="solid"/>
            <a:round/>
            <a:headEnd type="none" w="sm" len="sm"/>
            <a:tailEnd type="triangle" w="lg" len="lg"/>
          </a:ln>
        </p:spPr>
      </p:cxnSp>
      <p:cxnSp>
        <p:nvCxnSpPr>
          <p:cNvPr id="794" name="Shape 794"/>
          <p:cNvCxnSpPr>
            <a:endCxn id="776" idx="3"/>
          </p:cNvCxnSpPr>
          <p:nvPr/>
        </p:nvCxnSpPr>
        <p:spPr>
          <a:xfrm rot="10800000" flipH="1">
            <a:off x="6340716" y="2187513"/>
            <a:ext cx="2394600" cy="2109900"/>
          </a:xfrm>
          <a:prstGeom prst="straightConnector1">
            <a:avLst/>
          </a:prstGeom>
          <a:noFill/>
          <a:ln w="38100" cap="flat" cmpd="sng">
            <a:solidFill>
              <a:schemeClr val="accent1"/>
            </a:solidFill>
            <a:prstDash val="solid"/>
            <a:round/>
            <a:headEnd type="none" w="sm" len="sm"/>
            <a:tailEnd type="triangle" w="lg" len="lg"/>
          </a:ln>
        </p:spPr>
      </p:cxnSp>
      <p:cxnSp>
        <p:nvCxnSpPr>
          <p:cNvPr id="795" name="Shape 795"/>
          <p:cNvCxnSpPr>
            <a:endCxn id="775" idx="1"/>
          </p:cNvCxnSpPr>
          <p:nvPr/>
        </p:nvCxnSpPr>
        <p:spPr>
          <a:xfrm>
            <a:off x="6280427" y="2266286"/>
            <a:ext cx="2465400" cy="423000"/>
          </a:xfrm>
          <a:prstGeom prst="straightConnector1">
            <a:avLst/>
          </a:prstGeom>
          <a:noFill/>
          <a:ln w="38100" cap="flat" cmpd="sng">
            <a:solidFill>
              <a:schemeClr val="accent1"/>
            </a:solidFill>
            <a:prstDash val="solid"/>
            <a:round/>
            <a:headEnd type="none" w="sm" len="sm"/>
            <a:tailEnd type="triangle" w="lg" len="lg"/>
          </a:ln>
        </p:spPr>
      </p:cxnSp>
      <p:cxnSp>
        <p:nvCxnSpPr>
          <p:cNvPr id="796" name="Shape 796"/>
          <p:cNvCxnSpPr/>
          <p:nvPr/>
        </p:nvCxnSpPr>
        <p:spPr>
          <a:xfrm>
            <a:off x="6300237" y="3285451"/>
            <a:ext cx="2314541" cy="333097"/>
          </a:xfrm>
          <a:prstGeom prst="straightConnector1">
            <a:avLst/>
          </a:prstGeom>
          <a:noFill/>
          <a:ln w="38100" cap="flat" cmpd="sng">
            <a:solidFill>
              <a:schemeClr val="accent1"/>
            </a:solidFill>
            <a:prstDash val="solid"/>
            <a:round/>
            <a:headEnd type="none" w="sm" len="sm"/>
            <a:tailEnd type="triangle" w="lg" len="lg"/>
          </a:ln>
        </p:spPr>
      </p:cxnSp>
      <p:cxnSp>
        <p:nvCxnSpPr>
          <p:cNvPr id="797" name="Shape 797"/>
          <p:cNvCxnSpPr>
            <a:endCxn id="773" idx="1"/>
          </p:cNvCxnSpPr>
          <p:nvPr/>
        </p:nvCxnSpPr>
        <p:spPr>
          <a:xfrm>
            <a:off x="6330216" y="3234510"/>
            <a:ext cx="2405100" cy="1104900"/>
          </a:xfrm>
          <a:prstGeom prst="straightConnector1">
            <a:avLst/>
          </a:prstGeom>
          <a:noFill/>
          <a:ln w="38100" cap="flat" cmpd="sng">
            <a:solidFill>
              <a:schemeClr val="accent1"/>
            </a:solidFill>
            <a:prstDash val="solid"/>
            <a:round/>
            <a:headEnd type="none" w="sm" len="sm"/>
            <a:tailEnd type="triangle" w="lg" len="lg"/>
          </a:ln>
        </p:spPr>
      </p:cxnSp>
      <p:cxnSp>
        <p:nvCxnSpPr>
          <p:cNvPr id="798" name="Shape 798"/>
          <p:cNvCxnSpPr/>
          <p:nvPr/>
        </p:nvCxnSpPr>
        <p:spPr>
          <a:xfrm rot="10800000" flipH="1">
            <a:off x="6285537" y="2145447"/>
            <a:ext cx="2373498" cy="1065738"/>
          </a:xfrm>
          <a:prstGeom prst="straightConnector1">
            <a:avLst/>
          </a:prstGeom>
          <a:noFill/>
          <a:ln w="38100" cap="flat" cmpd="sng">
            <a:solidFill>
              <a:schemeClr val="accent1"/>
            </a:solidFill>
            <a:prstDash val="solid"/>
            <a:round/>
            <a:headEnd type="none" w="sm" len="sm"/>
            <a:tailEnd type="triangle" w="lg" len="lg"/>
          </a:ln>
        </p:spPr>
      </p:cxnSp>
      <p:cxnSp>
        <p:nvCxnSpPr>
          <p:cNvPr id="799" name="Shape 799"/>
          <p:cNvCxnSpPr>
            <a:endCxn id="774" idx="1"/>
          </p:cNvCxnSpPr>
          <p:nvPr/>
        </p:nvCxnSpPr>
        <p:spPr>
          <a:xfrm>
            <a:off x="6308927" y="2246248"/>
            <a:ext cx="2436900" cy="1268100"/>
          </a:xfrm>
          <a:prstGeom prst="straightConnector1">
            <a:avLst/>
          </a:prstGeom>
          <a:noFill/>
          <a:ln w="38100" cap="flat" cmpd="sng">
            <a:solidFill>
              <a:schemeClr val="accent1"/>
            </a:solidFill>
            <a:prstDash val="solid"/>
            <a:round/>
            <a:headEnd type="none" w="sm" len="sm"/>
            <a:tailEnd type="triangle" w="lg" len="lg"/>
          </a:ln>
        </p:spPr>
      </p:cxnSp>
      <p:cxnSp>
        <p:nvCxnSpPr>
          <p:cNvPr id="800" name="Shape 800"/>
          <p:cNvCxnSpPr>
            <a:endCxn id="773" idx="1"/>
          </p:cNvCxnSpPr>
          <p:nvPr/>
        </p:nvCxnSpPr>
        <p:spPr>
          <a:xfrm>
            <a:off x="6256116" y="2298810"/>
            <a:ext cx="2479200" cy="2040600"/>
          </a:xfrm>
          <a:prstGeom prst="straightConnector1">
            <a:avLst/>
          </a:prstGeom>
          <a:noFill/>
          <a:ln w="38100" cap="flat" cmpd="sng">
            <a:solidFill>
              <a:schemeClr val="accent1"/>
            </a:solidFill>
            <a:prstDash val="solid"/>
            <a:round/>
            <a:headEnd type="none" w="sm" len="sm"/>
            <a:tailEnd type="triangle" w="lg" len="lg"/>
          </a:ln>
        </p:spPr>
      </p:cxnSp>
      <p:sp>
        <p:nvSpPr>
          <p:cNvPr id="801" name="Shape 801"/>
          <p:cNvSpPr txBox="1"/>
          <p:nvPr/>
        </p:nvSpPr>
        <p:spPr>
          <a:xfrm>
            <a:off x="1792224" y="4836855"/>
            <a:ext cx="2761487" cy="64633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2"/>
              </a:buClr>
              <a:buFont typeface="Trebuchet MS"/>
              <a:buNone/>
            </a:pPr>
            <a:r>
              <a:rPr lang="en-US" sz="1800" b="0" i="0" u="none" strike="noStrike" cap="none">
                <a:solidFill>
                  <a:schemeClr val="lt2"/>
                </a:solidFill>
                <a:latin typeface="Trebuchet MS"/>
                <a:ea typeface="Trebuchet MS"/>
                <a:cs typeface="Trebuchet MS"/>
                <a:sym typeface="Trebuchet MS"/>
              </a:rPr>
              <a:t>Input layer</a:t>
            </a:r>
            <a:endParaRPr/>
          </a:p>
          <a:p>
            <a:pPr marL="0" marR="0" lvl="0" indent="0" algn="ctr" rtl="0">
              <a:lnSpc>
                <a:spcPct val="100000"/>
              </a:lnSpc>
              <a:spcBef>
                <a:spcPts val="0"/>
              </a:spcBef>
              <a:spcAft>
                <a:spcPts val="0"/>
              </a:spcAft>
              <a:buClr>
                <a:schemeClr val="lt2"/>
              </a:buClr>
              <a:buFont typeface="Trebuchet MS"/>
              <a:buNone/>
            </a:pPr>
            <a:r>
              <a:rPr lang="en-US" sz="1800" b="0" i="0" u="none" strike="noStrike" cap="none">
                <a:solidFill>
                  <a:schemeClr val="lt2"/>
                </a:solidFill>
                <a:latin typeface="Trebuchet MS"/>
                <a:ea typeface="Trebuchet MS"/>
                <a:cs typeface="Trebuchet MS"/>
                <a:sym typeface="Trebuchet MS"/>
              </a:rPr>
              <a:t>65536 (256 x 256) pixels</a:t>
            </a:r>
            <a:endParaRPr/>
          </a:p>
        </p:txBody>
      </p:sp>
      <p:sp>
        <p:nvSpPr>
          <p:cNvPr id="802" name="Shape 802"/>
          <p:cNvSpPr txBox="1"/>
          <p:nvPr/>
        </p:nvSpPr>
        <p:spPr>
          <a:xfrm>
            <a:off x="5283758" y="4829457"/>
            <a:ext cx="1525362" cy="64633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2"/>
              </a:buClr>
              <a:buFont typeface="Trebuchet MS"/>
              <a:buNone/>
            </a:pPr>
            <a:r>
              <a:rPr lang="en-US" sz="1800" b="0" i="0" u="none" strike="noStrike" cap="none">
                <a:solidFill>
                  <a:schemeClr val="lt2"/>
                </a:solidFill>
                <a:latin typeface="Trebuchet MS"/>
                <a:ea typeface="Trebuchet MS"/>
                <a:cs typeface="Trebuchet MS"/>
                <a:sym typeface="Trebuchet MS"/>
              </a:rPr>
              <a:t>hidden layer</a:t>
            </a:r>
            <a:endParaRPr/>
          </a:p>
          <a:p>
            <a:pPr marL="0" marR="0" lvl="0" indent="0" algn="ctr" rtl="0">
              <a:lnSpc>
                <a:spcPct val="100000"/>
              </a:lnSpc>
              <a:spcBef>
                <a:spcPts val="0"/>
              </a:spcBef>
              <a:spcAft>
                <a:spcPts val="0"/>
              </a:spcAft>
              <a:buClr>
                <a:schemeClr val="lt2"/>
              </a:buClr>
              <a:buFont typeface="Trebuchet MS"/>
              <a:buNone/>
            </a:pPr>
            <a:r>
              <a:rPr lang="en-US" sz="1800" b="0" i="0" u="none" strike="noStrike" cap="none">
                <a:solidFill>
                  <a:schemeClr val="lt2"/>
                </a:solidFill>
                <a:latin typeface="Trebuchet MS"/>
                <a:ea typeface="Trebuchet MS"/>
                <a:cs typeface="Trebuchet MS"/>
                <a:sym typeface="Trebuchet MS"/>
              </a:rPr>
              <a:t>512</a:t>
            </a:r>
            <a:endParaRPr/>
          </a:p>
        </p:txBody>
      </p:sp>
      <p:sp>
        <p:nvSpPr>
          <p:cNvPr id="803" name="Shape 803"/>
          <p:cNvSpPr txBox="1"/>
          <p:nvPr/>
        </p:nvSpPr>
        <p:spPr>
          <a:xfrm>
            <a:off x="8093657" y="4827069"/>
            <a:ext cx="1627632" cy="923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2"/>
              </a:buClr>
              <a:buFont typeface="Trebuchet MS"/>
              <a:buNone/>
            </a:pPr>
            <a:r>
              <a:rPr lang="en-US" sz="1800" b="0" i="0" u="none" strike="noStrike" cap="none">
                <a:solidFill>
                  <a:schemeClr val="lt2"/>
                </a:solidFill>
                <a:latin typeface="Trebuchet MS"/>
                <a:ea typeface="Trebuchet MS"/>
                <a:cs typeface="Trebuchet MS"/>
                <a:sym typeface="Trebuchet MS"/>
              </a:rPr>
              <a:t>output layer 256 x 256 x 2</a:t>
            </a:r>
            <a:endParaRPr/>
          </a:p>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2"/>
              </a:solidFill>
              <a:latin typeface="Trebuchet MS"/>
              <a:ea typeface="Trebuchet MS"/>
              <a:cs typeface="Trebuchet MS"/>
              <a:sym typeface="Trebuchet MS"/>
            </a:endParaRPr>
          </a:p>
        </p:txBody>
      </p:sp>
    </p:spTree>
  </p:cSld>
  <p:clrMapOvr>
    <a:masterClrMapping/>
  </p:clrMapOvr>
  <p:transition spd="med">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Shape 808"/>
          <p:cNvSpPr txBox="1">
            <a:spLocks noGrp="1"/>
          </p:cNvSpPr>
          <p:nvPr>
            <p:ph type="title"/>
          </p:nvPr>
        </p:nvSpPr>
        <p:spPr>
          <a:xfrm>
            <a:off x="498347" y="661225"/>
            <a:ext cx="9976103"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2"/>
              </a:buClr>
              <a:buFont typeface="Trebuchet MS"/>
              <a:buNone/>
            </a:pPr>
            <a:r>
              <a:rPr lang="ko-KR" altLang="en-US" sz="3600" b="1" i="0" u="none" strike="noStrike" cap="none" dirty="0">
                <a:solidFill>
                  <a:schemeClr val="dk2"/>
                </a:solidFill>
                <a:latin typeface="Trebuchet MS"/>
                <a:ea typeface="Trebuchet MS"/>
                <a:cs typeface="Trebuchet MS"/>
                <a:sym typeface="Trebuchet MS"/>
              </a:rPr>
              <a:t>실습</a:t>
            </a:r>
            <a:r>
              <a:rPr lang="en-US" sz="3600" b="1" i="0" u="none" strike="noStrike" cap="none" dirty="0">
                <a:solidFill>
                  <a:schemeClr val="dk2"/>
                </a:solidFill>
                <a:latin typeface="Trebuchet MS"/>
                <a:ea typeface="Trebuchet MS"/>
                <a:cs typeface="Trebuchet MS"/>
                <a:sym typeface="Trebuchet MS"/>
              </a:rPr>
              <a:t> 1 - TENSORBOARD</a:t>
            </a:r>
            <a:endParaRPr dirty="0"/>
          </a:p>
        </p:txBody>
      </p:sp>
      <p:sp>
        <p:nvSpPr>
          <p:cNvPr id="809" name="Shape 809"/>
          <p:cNvSpPr txBox="1">
            <a:spLocks noGrp="1"/>
          </p:cNvSpPr>
          <p:nvPr>
            <p:ph type="body" idx="2"/>
          </p:nvPr>
        </p:nvSpPr>
        <p:spPr>
          <a:xfrm>
            <a:off x="516749" y="1436554"/>
            <a:ext cx="3047065" cy="408048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000"/>
              <a:buFont typeface="Arial"/>
              <a:buChar char="•"/>
            </a:pPr>
            <a:r>
              <a:rPr lang="en-US" sz="2000" b="0" i="0" u="none" strike="noStrike" cap="none" dirty="0">
                <a:solidFill>
                  <a:schemeClr val="dk2"/>
                </a:solidFill>
                <a:latin typeface="Trebuchet MS"/>
                <a:ea typeface="Trebuchet MS"/>
                <a:cs typeface="Trebuchet MS"/>
                <a:sym typeface="Trebuchet MS"/>
              </a:rPr>
              <a:t>train </a:t>
            </a:r>
            <a:r>
              <a:rPr lang="ko-KR" altLang="en-US" sz="2000" b="0" i="0" u="none" strike="noStrike" cap="none" dirty="0">
                <a:solidFill>
                  <a:schemeClr val="dk2"/>
                </a:solidFill>
                <a:latin typeface="Trebuchet MS"/>
                <a:ea typeface="Trebuchet MS"/>
                <a:cs typeface="Trebuchet MS"/>
                <a:sym typeface="Trebuchet MS"/>
              </a:rPr>
              <a:t>또는</a:t>
            </a:r>
            <a:r>
              <a:rPr lang="en-US" sz="2000" b="0" i="0" u="none" strike="noStrike" cap="none" dirty="0">
                <a:solidFill>
                  <a:schemeClr val="dk2"/>
                </a:solidFill>
                <a:latin typeface="Trebuchet MS"/>
                <a:ea typeface="Trebuchet MS"/>
                <a:cs typeface="Trebuchet MS"/>
                <a:sym typeface="Trebuchet MS"/>
              </a:rPr>
              <a:t> eval graph </a:t>
            </a:r>
            <a:r>
              <a:rPr lang="ko-KR" altLang="en-US" sz="2000" b="0" i="0" u="none" strike="noStrike" cap="none" dirty="0">
                <a:solidFill>
                  <a:schemeClr val="dk2"/>
                </a:solidFill>
                <a:latin typeface="Trebuchet MS"/>
                <a:ea typeface="Trebuchet MS"/>
                <a:cs typeface="Trebuchet MS"/>
                <a:sym typeface="Trebuchet MS"/>
              </a:rPr>
              <a:t>형식을 선택가능</a:t>
            </a:r>
            <a:endParaRPr dirty="0"/>
          </a:p>
          <a:p>
            <a:pPr marL="342900" marR="0" lvl="0" indent="-342900" algn="l" rtl="0">
              <a:lnSpc>
                <a:spcPct val="90000"/>
              </a:lnSpc>
              <a:spcBef>
                <a:spcPts val="1800"/>
              </a:spcBef>
              <a:spcAft>
                <a:spcPts val="0"/>
              </a:spcAft>
              <a:buClr>
                <a:schemeClr val="dk1"/>
              </a:buClr>
              <a:buSzPts val="2000"/>
              <a:buFont typeface="Arial"/>
              <a:buChar char="•"/>
            </a:pPr>
            <a:r>
              <a:rPr lang="ko-KR" altLang="en-US" sz="2000" b="0" i="0" u="none" strike="noStrike" cap="none" dirty="0">
                <a:solidFill>
                  <a:schemeClr val="dk2"/>
                </a:solidFill>
                <a:latin typeface="Trebuchet MS"/>
                <a:ea typeface="Trebuchet MS"/>
                <a:cs typeface="Trebuchet MS"/>
                <a:sym typeface="Trebuchet MS"/>
              </a:rPr>
              <a:t>이것은 학습용 그래프</a:t>
            </a:r>
            <a:endParaRPr dirty="0"/>
          </a:p>
          <a:p>
            <a:pPr marL="342900" marR="0" lvl="0" indent="-342900" algn="l" rtl="0">
              <a:lnSpc>
                <a:spcPct val="90000"/>
              </a:lnSpc>
              <a:spcBef>
                <a:spcPts val="1800"/>
              </a:spcBef>
              <a:spcAft>
                <a:spcPts val="0"/>
              </a:spcAft>
              <a:buClr>
                <a:schemeClr val="dk1"/>
              </a:buClr>
              <a:buSzPts val="2000"/>
              <a:buFont typeface="Arial"/>
              <a:buChar char="•"/>
            </a:pPr>
            <a:r>
              <a:rPr lang="ko-KR" altLang="en-US" dirty="0"/>
              <a:t>더 자세한 내용을 보기 원하면 각 노드를 클릭</a:t>
            </a:r>
            <a:endParaRPr lang="en-US" altLang="ko-KR" dirty="0"/>
          </a:p>
          <a:p>
            <a:pPr marL="342900" marR="0" lvl="0" indent="-342900" algn="l" rtl="0">
              <a:lnSpc>
                <a:spcPct val="90000"/>
              </a:lnSpc>
              <a:spcBef>
                <a:spcPts val="1800"/>
              </a:spcBef>
              <a:spcAft>
                <a:spcPts val="0"/>
              </a:spcAft>
              <a:buClr>
                <a:srgbClr val="B3B3B3"/>
              </a:buClr>
              <a:buSzPts val="2000"/>
              <a:buFont typeface="Arial"/>
              <a:buChar char="•"/>
            </a:pPr>
            <a:r>
              <a:rPr lang="ko-KR" altLang="en-US" sz="2000" b="0" i="0" u="none" strike="noStrike" cap="none" dirty="0">
                <a:solidFill>
                  <a:srgbClr val="000000"/>
                </a:solidFill>
                <a:latin typeface="Trebuchet MS"/>
                <a:ea typeface="Trebuchet MS"/>
                <a:cs typeface="Trebuchet MS"/>
                <a:sym typeface="Trebuchet MS"/>
              </a:rPr>
              <a:t>더 많은 </a:t>
            </a:r>
            <a:r>
              <a:rPr lang="en-US" altLang="ko-KR" sz="2000" b="0" i="0" u="none" strike="noStrike" cap="none" dirty="0">
                <a:solidFill>
                  <a:srgbClr val="000000"/>
                </a:solidFill>
                <a:latin typeface="Trebuchet MS"/>
                <a:ea typeface="Trebuchet MS"/>
                <a:cs typeface="Trebuchet MS"/>
                <a:sym typeface="Trebuchet MS"/>
              </a:rPr>
              <a:t>train</a:t>
            </a:r>
            <a:r>
              <a:rPr lang="en-US" altLang="ko-KR" dirty="0">
                <a:solidFill>
                  <a:srgbClr val="000000"/>
                </a:solidFill>
              </a:rPr>
              <a:t>ing</a:t>
            </a:r>
            <a:r>
              <a:rPr lang="ko-KR" altLang="en-US" dirty="0">
                <a:solidFill>
                  <a:srgbClr val="000000"/>
                </a:solidFill>
              </a:rPr>
              <a:t> 또는 </a:t>
            </a:r>
            <a:r>
              <a:rPr lang="en-US" altLang="ko-KR" dirty="0">
                <a:solidFill>
                  <a:srgbClr val="000000"/>
                </a:solidFill>
              </a:rPr>
              <a:t>eval</a:t>
            </a:r>
            <a:r>
              <a:rPr lang="ko-KR" altLang="en-US" dirty="0">
                <a:solidFill>
                  <a:srgbClr val="000000"/>
                </a:solidFill>
              </a:rPr>
              <a:t>을 실행하고자 하면</a:t>
            </a:r>
            <a:r>
              <a:rPr lang="en-US" altLang="ko-KR" dirty="0">
                <a:solidFill>
                  <a:srgbClr val="000000"/>
                </a:solidFill>
              </a:rPr>
              <a:t>, </a:t>
            </a:r>
            <a:r>
              <a:rPr lang="ko-KR" altLang="en-US" dirty="0">
                <a:solidFill>
                  <a:srgbClr val="000000"/>
                </a:solidFill>
              </a:rPr>
              <a:t>브라우저를 새로 고침 하면</a:t>
            </a:r>
            <a:r>
              <a:rPr lang="en-US" altLang="ko-KR" dirty="0">
                <a:solidFill>
                  <a:srgbClr val="000000"/>
                </a:solidFill>
              </a:rPr>
              <a:t>, </a:t>
            </a:r>
            <a:r>
              <a:rPr lang="ko-KR" altLang="en-US" dirty="0">
                <a:solidFill>
                  <a:srgbClr val="000000"/>
                </a:solidFill>
              </a:rPr>
              <a:t>통계가 업데이트 됨</a:t>
            </a:r>
            <a:endParaRPr lang="en-US" altLang="ko-KR" dirty="0">
              <a:solidFill>
                <a:srgbClr val="000000"/>
              </a:solidFill>
            </a:endParaRPr>
          </a:p>
          <a:p>
            <a:pPr marL="0" marR="0" lvl="0" indent="0" algn="l" rtl="0">
              <a:lnSpc>
                <a:spcPct val="90000"/>
              </a:lnSpc>
              <a:spcBef>
                <a:spcPts val="1800"/>
              </a:spcBef>
              <a:spcAft>
                <a:spcPts val="0"/>
              </a:spcAft>
              <a:buClr>
                <a:schemeClr val="dk1"/>
              </a:buClr>
              <a:buFont typeface="Trebuchet MS"/>
              <a:buNone/>
            </a:pPr>
            <a:endParaRPr sz="2000" b="0" i="0" u="none" strike="noStrike" cap="none" dirty="0">
              <a:solidFill>
                <a:schemeClr val="dk2"/>
              </a:solidFill>
              <a:latin typeface="Trebuchet MS"/>
              <a:ea typeface="Trebuchet MS"/>
              <a:cs typeface="Trebuchet MS"/>
              <a:sym typeface="Trebuchet MS"/>
            </a:endParaRPr>
          </a:p>
        </p:txBody>
      </p:sp>
      <p:pic>
        <p:nvPicPr>
          <p:cNvPr id="810" name="Shape 81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257226" y="1436554"/>
            <a:ext cx="6311014" cy="4134678"/>
          </a:xfrm>
          <a:prstGeom prst="rect">
            <a:avLst/>
          </a:prstGeom>
          <a:noFill/>
          <a:ln>
            <a:noFill/>
          </a:ln>
        </p:spPr>
      </p:pic>
      <p:cxnSp>
        <p:nvCxnSpPr>
          <p:cNvPr id="811" name="Shape 811"/>
          <p:cNvCxnSpPr/>
          <p:nvPr/>
        </p:nvCxnSpPr>
        <p:spPr>
          <a:xfrm>
            <a:off x="3191435" y="1828800"/>
            <a:ext cx="1237690" cy="933450"/>
          </a:xfrm>
          <a:prstGeom prst="straightConnector1">
            <a:avLst/>
          </a:prstGeom>
          <a:noFill/>
          <a:ln w="50800" cap="flat" cmpd="sng">
            <a:solidFill>
              <a:schemeClr val="lt2"/>
            </a:solidFill>
            <a:prstDash val="solid"/>
            <a:round/>
            <a:headEnd type="none" w="sm" len="sm"/>
            <a:tailEnd type="triangle" w="med" len="med"/>
          </a:ln>
        </p:spPr>
      </p:cxnSp>
    </p:spTree>
  </p:cSld>
  <p:clrMapOvr>
    <a:masterClrMapping/>
  </p:clrMapOvr>
  <p:transition spd="med">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Shape 816"/>
          <p:cNvSpPr txBox="1">
            <a:spLocks noGrp="1"/>
          </p:cNvSpPr>
          <p:nvPr>
            <p:ph type="title"/>
          </p:nvPr>
        </p:nvSpPr>
        <p:spPr>
          <a:xfrm>
            <a:off x="498347" y="661225"/>
            <a:ext cx="9976103"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2"/>
              </a:buClr>
              <a:buFont typeface="Trebuchet MS"/>
              <a:buNone/>
            </a:pPr>
            <a:r>
              <a:rPr lang="ko-KR" altLang="en-US" sz="3600" b="1" i="0" u="none" strike="noStrike" cap="none" dirty="0">
                <a:solidFill>
                  <a:schemeClr val="dk2"/>
                </a:solidFill>
                <a:latin typeface="Trebuchet MS"/>
                <a:ea typeface="Trebuchet MS"/>
                <a:cs typeface="Trebuchet MS"/>
                <a:sym typeface="Trebuchet MS"/>
              </a:rPr>
              <a:t>실습</a:t>
            </a:r>
            <a:r>
              <a:rPr lang="en-US" sz="3600" b="1" i="0" u="none" strike="noStrike" cap="none" dirty="0">
                <a:solidFill>
                  <a:schemeClr val="dk2"/>
                </a:solidFill>
                <a:latin typeface="Trebuchet MS"/>
                <a:ea typeface="Trebuchet MS"/>
                <a:cs typeface="Trebuchet MS"/>
                <a:sym typeface="Trebuchet MS"/>
              </a:rPr>
              <a:t> 2 – </a:t>
            </a:r>
            <a:r>
              <a:rPr lang="ko-KR" altLang="en-US" sz="3600" b="1" i="0" u="none" strike="noStrike" cap="none" dirty="0">
                <a:solidFill>
                  <a:schemeClr val="dk2"/>
                </a:solidFill>
                <a:latin typeface="Trebuchet MS"/>
                <a:ea typeface="Trebuchet MS"/>
                <a:cs typeface="Trebuchet MS"/>
                <a:sym typeface="Trebuchet MS"/>
              </a:rPr>
              <a:t>추가</a:t>
            </a:r>
            <a:r>
              <a:rPr lang="ko-KR" altLang="en-US" dirty="0"/>
              <a:t> </a:t>
            </a:r>
            <a:r>
              <a:rPr lang="en-US" sz="3600" b="1" i="0" u="none" strike="noStrike" cap="none" dirty="0">
                <a:solidFill>
                  <a:schemeClr val="dk2"/>
                </a:solidFill>
                <a:latin typeface="Trebuchet MS"/>
                <a:ea typeface="Trebuchet MS"/>
                <a:cs typeface="Trebuchet MS"/>
                <a:sym typeface="Trebuchet MS"/>
              </a:rPr>
              <a:t>LAYERS</a:t>
            </a:r>
            <a:endParaRPr dirty="0"/>
          </a:p>
        </p:txBody>
      </p:sp>
      <p:sp>
        <p:nvSpPr>
          <p:cNvPr id="817" name="Shape 817"/>
          <p:cNvSpPr txBox="1">
            <a:spLocks noGrp="1"/>
          </p:cNvSpPr>
          <p:nvPr>
            <p:ph type="body" idx="2"/>
          </p:nvPr>
        </p:nvSpPr>
        <p:spPr>
          <a:xfrm>
            <a:off x="516750" y="1645834"/>
            <a:ext cx="9948600" cy="3718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000"/>
              <a:buFont typeface="Arial"/>
              <a:buChar char="•"/>
            </a:pPr>
            <a:r>
              <a:rPr lang="en-US" sz="2000" b="0" i="0" u="none" strike="noStrike" cap="none" dirty="0">
                <a:solidFill>
                  <a:schemeClr val="dk2"/>
                </a:solidFill>
                <a:latin typeface="Trebuchet MS"/>
                <a:ea typeface="Trebuchet MS"/>
                <a:cs typeface="Trebuchet MS"/>
                <a:sym typeface="Trebuchet MS"/>
              </a:rPr>
              <a:t>Convolution layers</a:t>
            </a:r>
            <a:endParaRPr dirty="0"/>
          </a:p>
          <a:p>
            <a:pPr marL="914400" marR="0" lvl="1" indent="-342900" algn="l" rtl="0">
              <a:lnSpc>
                <a:spcPct val="90000"/>
              </a:lnSpc>
              <a:spcBef>
                <a:spcPts val="1800"/>
              </a:spcBef>
              <a:spcAft>
                <a:spcPts val="0"/>
              </a:spcAft>
              <a:buClr>
                <a:schemeClr val="dk1"/>
              </a:buClr>
              <a:buSzPts val="2400"/>
              <a:buFont typeface="Arial"/>
              <a:buChar char="•"/>
            </a:pPr>
            <a:r>
              <a:rPr lang="ko-KR" altLang="en-US" sz="2400" b="0" i="0" u="none" strike="noStrike" cap="none" dirty="0">
                <a:solidFill>
                  <a:schemeClr val="dk2"/>
                </a:solidFill>
                <a:latin typeface="Trebuchet MS"/>
                <a:ea typeface="Trebuchet MS"/>
                <a:cs typeface="Trebuchet MS"/>
                <a:sym typeface="Trebuchet MS"/>
              </a:rPr>
              <a:t>각 입력 픽셀에 초점을 </a:t>
            </a:r>
            <a:r>
              <a:rPr lang="ko-KR" altLang="en-US" sz="2400" dirty="0">
                <a:solidFill>
                  <a:schemeClr val="dk2"/>
                </a:solidFill>
              </a:rPr>
              <a:t>맞춘 이전 예제 </a:t>
            </a:r>
            <a:endParaRPr dirty="0"/>
          </a:p>
          <a:p>
            <a:pPr marL="914400" marR="0" lvl="1" indent="-342900" algn="l" rtl="0">
              <a:lnSpc>
                <a:spcPct val="90000"/>
              </a:lnSpc>
              <a:spcBef>
                <a:spcPts val="1800"/>
              </a:spcBef>
              <a:spcAft>
                <a:spcPts val="0"/>
              </a:spcAft>
              <a:buClr>
                <a:schemeClr val="dk1"/>
              </a:buClr>
              <a:buSzPts val="2400"/>
              <a:buFont typeface="Arial"/>
              <a:buChar char="•"/>
            </a:pPr>
            <a:r>
              <a:rPr lang="ko-KR" altLang="en-US" sz="2400" b="0" i="0" u="none" strike="noStrike" cap="none" dirty="0">
                <a:solidFill>
                  <a:schemeClr val="dk2"/>
                </a:solidFill>
                <a:latin typeface="Trebuchet MS"/>
                <a:ea typeface="Trebuchet MS"/>
                <a:cs typeface="Trebuchet MS"/>
                <a:sym typeface="Trebuchet MS"/>
              </a:rPr>
              <a:t>기능이 여러 개의 입력 픽셀을 포함하는 경우에 사용</a:t>
            </a:r>
            <a:endParaRPr dirty="0"/>
          </a:p>
          <a:p>
            <a:pPr lvl="1" indent="-342900" algn="l">
              <a:spcBef>
                <a:spcPts val="1800"/>
              </a:spcBef>
              <a:buSzPts val="2400"/>
              <a:buFont typeface="Arial"/>
              <a:buChar char="•"/>
            </a:pPr>
            <a:r>
              <a:rPr lang="ko-KR" altLang="en-US" sz="2400" b="0" i="0" u="none" strike="noStrike" cap="none" dirty="0">
                <a:solidFill>
                  <a:schemeClr val="dk2"/>
                </a:solidFill>
                <a:latin typeface="Trebuchet MS"/>
                <a:ea typeface="Trebuchet MS"/>
                <a:cs typeface="Trebuchet MS"/>
                <a:sym typeface="Trebuchet MS"/>
              </a:rPr>
              <a:t>더 큰 </a:t>
            </a:r>
            <a:r>
              <a:rPr lang="en-US" altLang="ko-KR" sz="2400" dirty="0">
                <a:solidFill>
                  <a:schemeClr val="dk2"/>
                </a:solidFill>
              </a:rPr>
              <a:t>receptive fields</a:t>
            </a:r>
            <a:r>
              <a:rPr lang="ko-KR" altLang="en-US" sz="2400" b="0" i="0" u="none" strike="noStrike" cap="none" dirty="0">
                <a:solidFill>
                  <a:schemeClr val="dk2"/>
                </a:solidFill>
                <a:latin typeface="Trebuchet MS"/>
                <a:ea typeface="Trebuchet MS"/>
                <a:cs typeface="Trebuchet MS"/>
                <a:sym typeface="Trebuchet MS"/>
              </a:rPr>
              <a:t>를 캡처하는 데 사용가능</a:t>
            </a:r>
            <a:endParaRPr lang="en-US" altLang="ko-KR" sz="2400" b="0" i="0" u="none" strike="noStrike" cap="none" dirty="0">
              <a:solidFill>
                <a:schemeClr val="dk2"/>
              </a:solidFill>
              <a:latin typeface="Trebuchet MS"/>
              <a:ea typeface="Trebuchet MS"/>
              <a:cs typeface="Trebuchet MS"/>
              <a:sym typeface="Trebuchet MS"/>
            </a:endParaRPr>
          </a:p>
          <a:p>
            <a:pPr marL="342900" marR="0" lvl="0" indent="-342900" algn="l" rtl="0">
              <a:lnSpc>
                <a:spcPct val="90000"/>
              </a:lnSpc>
              <a:spcBef>
                <a:spcPts val="1800"/>
              </a:spcBef>
              <a:spcAft>
                <a:spcPts val="0"/>
              </a:spcAft>
              <a:buClr>
                <a:schemeClr val="dk1"/>
              </a:buClr>
              <a:buSzPts val="2000"/>
              <a:buFont typeface="Arial"/>
              <a:buChar char="•"/>
            </a:pPr>
            <a:r>
              <a:rPr lang="en-US" sz="2000" b="0" i="0" u="none" strike="noStrike" cap="none" dirty="0">
                <a:solidFill>
                  <a:schemeClr val="dk2"/>
                </a:solidFill>
                <a:latin typeface="Trebuchet MS"/>
                <a:ea typeface="Trebuchet MS"/>
                <a:cs typeface="Trebuchet MS"/>
                <a:sym typeface="Trebuchet MS"/>
              </a:rPr>
              <a:t>Pooling layers</a:t>
            </a:r>
            <a:endParaRPr dirty="0"/>
          </a:p>
          <a:p>
            <a:pPr lvl="1" indent="-342900" algn="l">
              <a:spcBef>
                <a:spcPts val="1800"/>
              </a:spcBef>
              <a:buSzPts val="2400"/>
              <a:buFont typeface="Arial"/>
              <a:buChar char="•"/>
            </a:pPr>
            <a:r>
              <a:rPr lang="ko-KR" altLang="en-US" sz="2400" dirty="0">
                <a:solidFill>
                  <a:schemeClr val="dk2"/>
                </a:solidFill>
              </a:rPr>
              <a:t>기본적으로 컴퓨팅 복잡성을 제거하는 동시에 정보를 유지하는 </a:t>
            </a:r>
            <a:r>
              <a:rPr lang="ko-KR" altLang="en-US" sz="2400" dirty="0" err="1">
                <a:solidFill>
                  <a:schemeClr val="dk2"/>
                </a:solidFill>
              </a:rPr>
              <a:t>다운샘플링</a:t>
            </a:r>
            <a:r>
              <a:rPr lang="ko-KR" altLang="en-US" sz="2400" dirty="0">
                <a:solidFill>
                  <a:schemeClr val="dk2"/>
                </a:solidFill>
              </a:rPr>
              <a:t> </a:t>
            </a:r>
            <a:r>
              <a:rPr lang="en-US" altLang="ko-KR" sz="2400" dirty="0">
                <a:solidFill>
                  <a:schemeClr val="dk2"/>
                </a:solidFill>
              </a:rPr>
              <a:t>(d</a:t>
            </a:r>
            <a:r>
              <a:rPr lang="en-US" sz="2400" dirty="0">
                <a:solidFill>
                  <a:schemeClr val="dk2"/>
                </a:solidFill>
              </a:rPr>
              <a:t>own-sampling</a:t>
            </a:r>
            <a:r>
              <a:rPr lang="en-US" sz="2400" b="0" i="0" u="none" strike="noStrike" cap="none" dirty="0">
                <a:solidFill>
                  <a:schemeClr val="dk2"/>
                </a:solidFill>
                <a:latin typeface="Trebuchet MS"/>
                <a:ea typeface="Trebuchet MS"/>
                <a:cs typeface="Trebuchet MS"/>
                <a:sym typeface="Trebuchet MS"/>
              </a:rPr>
              <a:t>) </a:t>
            </a:r>
            <a:r>
              <a:rPr lang="ko-KR" altLang="en-US" sz="2400" b="0" i="0" u="none" strike="noStrike" cap="none" dirty="0">
                <a:solidFill>
                  <a:schemeClr val="dk2"/>
                </a:solidFill>
                <a:latin typeface="Trebuchet MS"/>
                <a:ea typeface="Trebuchet MS"/>
                <a:cs typeface="Trebuchet MS"/>
                <a:sym typeface="Trebuchet MS"/>
              </a:rPr>
              <a:t>방법</a:t>
            </a:r>
            <a:endParaRPr dirty="0"/>
          </a:p>
        </p:txBody>
      </p:sp>
    </p:spTree>
  </p:cSld>
  <p:clrMapOvr>
    <a:masterClrMapping/>
  </p:clrMapOvr>
  <p:transition spd="med">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Shape 822"/>
          <p:cNvSpPr txBox="1">
            <a:spLocks noGrp="1"/>
          </p:cNvSpPr>
          <p:nvPr>
            <p:ph type="title"/>
          </p:nvPr>
        </p:nvSpPr>
        <p:spPr>
          <a:xfrm>
            <a:off x="498347" y="661225"/>
            <a:ext cx="9976103"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2"/>
              </a:buClr>
              <a:buFont typeface="Trebuchet MS"/>
              <a:buNone/>
            </a:pPr>
            <a:r>
              <a:rPr lang="ko-KR" altLang="en-US" sz="3600" b="1" i="0" u="none" strike="noStrike" cap="none" dirty="0">
                <a:solidFill>
                  <a:schemeClr val="dk2"/>
                </a:solidFill>
                <a:latin typeface="Trebuchet MS"/>
                <a:ea typeface="Trebuchet MS"/>
                <a:cs typeface="Trebuchet MS"/>
                <a:sym typeface="Trebuchet MS"/>
              </a:rPr>
              <a:t>실습</a:t>
            </a:r>
            <a:r>
              <a:rPr lang="en-US" sz="3600" b="1" i="0" u="none" strike="noStrike" cap="none" dirty="0">
                <a:solidFill>
                  <a:schemeClr val="dk2"/>
                </a:solidFill>
                <a:latin typeface="Trebuchet MS"/>
                <a:ea typeface="Trebuchet MS"/>
                <a:cs typeface="Trebuchet MS"/>
                <a:sym typeface="Trebuchet MS"/>
              </a:rPr>
              <a:t> 2 - FULLY CONVOLUTIONAL NETWORK (FCN)</a:t>
            </a:r>
            <a:endParaRPr dirty="0"/>
          </a:p>
        </p:txBody>
      </p:sp>
      <p:sp>
        <p:nvSpPr>
          <p:cNvPr id="823" name="Shape 823"/>
          <p:cNvSpPr txBox="1">
            <a:spLocks noGrp="1"/>
          </p:cNvSpPr>
          <p:nvPr>
            <p:ph type="body" idx="2"/>
          </p:nvPr>
        </p:nvSpPr>
        <p:spPr>
          <a:xfrm>
            <a:off x="498347" y="1312985"/>
            <a:ext cx="9948672" cy="4297958"/>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000"/>
              <a:buFont typeface="Arial"/>
              <a:buChar char="•"/>
            </a:pPr>
            <a:r>
              <a:rPr lang="en-US" sz="2000" b="0" i="0" u="none" strike="noStrike" cap="none" dirty="0">
                <a:solidFill>
                  <a:schemeClr val="dk2"/>
                </a:solidFill>
                <a:latin typeface="Trebuchet MS"/>
                <a:ea typeface="Trebuchet MS"/>
                <a:cs typeface="Trebuchet MS"/>
                <a:sym typeface="Trebuchet MS"/>
              </a:rPr>
              <a:t>Image classification layers—Convolutions, pooling, activations, fully connected</a:t>
            </a:r>
            <a:endParaRPr dirty="0"/>
          </a:p>
          <a:p>
            <a:pPr lvl="1" indent="-342900" algn="l">
              <a:spcBef>
                <a:spcPts val="1800"/>
              </a:spcBef>
              <a:buSzPts val="1800"/>
              <a:buFont typeface="Arial"/>
              <a:buChar char="•"/>
            </a:pPr>
            <a:r>
              <a:rPr lang="ko-KR" altLang="en-US" sz="1800" dirty="0">
                <a:solidFill>
                  <a:schemeClr val="dk2"/>
                </a:solidFill>
              </a:rPr>
              <a:t>출력은 </a:t>
            </a:r>
            <a:r>
              <a:rPr lang="en-US" altLang="ko-KR" sz="1800" dirty="0">
                <a:solidFill>
                  <a:schemeClr val="dk2"/>
                </a:solidFill>
              </a:rPr>
              <a:t>N-</a:t>
            </a:r>
            <a:r>
              <a:rPr lang="ko-KR" altLang="en-US" sz="1800" dirty="0">
                <a:solidFill>
                  <a:schemeClr val="dk2"/>
                </a:solidFill>
              </a:rPr>
              <a:t>차원 벡터이며 여기서</a:t>
            </a:r>
            <a:r>
              <a:rPr lang="en-US" sz="1800" b="0" i="0" u="none" strike="noStrike" cap="none" dirty="0">
                <a:solidFill>
                  <a:schemeClr val="dk2"/>
                </a:solidFill>
                <a:latin typeface="Trebuchet MS"/>
                <a:ea typeface="Trebuchet MS"/>
                <a:cs typeface="Trebuchet MS"/>
                <a:sym typeface="Trebuchet MS"/>
              </a:rPr>
              <a:t>N == </a:t>
            </a:r>
            <a:r>
              <a:rPr lang="en-US" sz="1800" b="0" i="0" u="none" strike="noStrike" cap="none" dirty="0" err="1">
                <a:solidFill>
                  <a:schemeClr val="dk2"/>
                </a:solidFill>
                <a:latin typeface="Trebuchet MS"/>
                <a:ea typeface="Trebuchet MS"/>
                <a:cs typeface="Trebuchet MS"/>
                <a:sym typeface="Trebuchet MS"/>
              </a:rPr>
              <a:t>Number_of_classes</a:t>
            </a:r>
            <a:endParaRPr sz="1800" b="0" i="0" u="none" strike="noStrike" cap="none" dirty="0">
              <a:solidFill>
                <a:schemeClr val="dk2"/>
              </a:solidFill>
              <a:latin typeface="Trebuchet MS"/>
              <a:ea typeface="Trebuchet MS"/>
              <a:cs typeface="Trebuchet MS"/>
              <a:sym typeface="Trebuchet MS"/>
            </a:endParaRPr>
          </a:p>
          <a:p>
            <a:pPr marL="342900" marR="0" lvl="0" indent="-342900" algn="l" rtl="0">
              <a:lnSpc>
                <a:spcPct val="90000"/>
              </a:lnSpc>
              <a:spcBef>
                <a:spcPts val="1800"/>
              </a:spcBef>
              <a:spcAft>
                <a:spcPts val="0"/>
              </a:spcAft>
              <a:buClr>
                <a:schemeClr val="dk1"/>
              </a:buClr>
              <a:buSzPts val="2000"/>
              <a:buFont typeface="Arial"/>
              <a:buChar char="•"/>
            </a:pPr>
            <a:r>
              <a:rPr lang="ko-KR" altLang="en-US" sz="2000" b="0" i="0" u="none" strike="noStrike" cap="none" dirty="0">
                <a:solidFill>
                  <a:schemeClr val="dk2"/>
                </a:solidFill>
                <a:latin typeface="Trebuchet MS"/>
                <a:ea typeface="Trebuchet MS"/>
                <a:cs typeface="Trebuchet MS"/>
                <a:sym typeface="Trebuchet MS"/>
              </a:rPr>
              <a:t>이 네트워크를 활용하여 분할할 수 있습니까</a:t>
            </a:r>
            <a:r>
              <a:rPr lang="en-US" altLang="ko-KR" sz="2000" b="0" i="0" u="none" strike="noStrike" cap="none" dirty="0">
                <a:solidFill>
                  <a:schemeClr val="dk2"/>
                </a:solidFill>
                <a:latin typeface="Trebuchet MS"/>
                <a:ea typeface="Trebuchet MS"/>
                <a:cs typeface="Trebuchet MS"/>
                <a:sym typeface="Trebuchet MS"/>
              </a:rPr>
              <a:t>?</a:t>
            </a:r>
            <a:r>
              <a:rPr lang="en-US" sz="2000" b="0" i="0" u="none" strike="noStrike" cap="none" dirty="0">
                <a:solidFill>
                  <a:schemeClr val="dk2"/>
                </a:solidFill>
                <a:latin typeface="Trebuchet MS"/>
                <a:ea typeface="Trebuchet MS"/>
                <a:cs typeface="Trebuchet MS"/>
                <a:sym typeface="Trebuchet MS"/>
              </a:rPr>
              <a:t>  YES!</a:t>
            </a:r>
            <a:endParaRPr dirty="0"/>
          </a:p>
          <a:p>
            <a:pPr marL="342900" marR="0" lvl="0" indent="-342900" algn="l" rtl="0">
              <a:lnSpc>
                <a:spcPct val="90000"/>
              </a:lnSpc>
              <a:spcBef>
                <a:spcPts val="1800"/>
              </a:spcBef>
              <a:spcAft>
                <a:spcPts val="0"/>
              </a:spcAft>
              <a:buClr>
                <a:schemeClr val="dk1"/>
              </a:buClr>
              <a:buSzPts val="2000"/>
              <a:buFont typeface="Arial"/>
              <a:buChar char="•"/>
            </a:pPr>
            <a:r>
              <a:rPr lang="ko-KR" altLang="en-US" sz="2000" b="0" i="0" u="none" strike="noStrike" cap="none" dirty="0">
                <a:solidFill>
                  <a:schemeClr val="dk2"/>
                </a:solidFill>
                <a:latin typeface="Trebuchet MS"/>
                <a:ea typeface="Trebuchet MS"/>
                <a:cs typeface="Trebuchet MS"/>
                <a:sym typeface="Trebuchet MS"/>
              </a:rPr>
              <a:t>이 문제를 픽셀 분류로 재인식</a:t>
            </a:r>
            <a:r>
              <a:rPr lang="en-US" sz="2000" b="0" i="0" u="none" strike="noStrike" cap="none" dirty="0">
                <a:solidFill>
                  <a:schemeClr val="dk2"/>
                </a:solidFill>
                <a:latin typeface="Trebuchet MS"/>
                <a:ea typeface="Trebuchet MS"/>
                <a:cs typeface="Trebuchet MS"/>
                <a:sym typeface="Trebuchet MS"/>
              </a:rPr>
              <a:t> </a:t>
            </a:r>
            <a:endParaRPr dirty="0"/>
          </a:p>
          <a:p>
            <a:pPr marL="914400" marR="0" lvl="1" indent="-342900" algn="l" rtl="0">
              <a:lnSpc>
                <a:spcPct val="90000"/>
              </a:lnSpc>
              <a:spcBef>
                <a:spcPts val="1800"/>
              </a:spcBef>
              <a:spcAft>
                <a:spcPts val="0"/>
              </a:spcAft>
              <a:buClr>
                <a:schemeClr val="dk1"/>
              </a:buClr>
              <a:buSzPts val="1800"/>
              <a:buFont typeface="Arial"/>
              <a:buChar char="•"/>
            </a:pPr>
            <a:r>
              <a:rPr lang="en-US" sz="1800" b="0" i="0" u="none" strike="noStrike" cap="none" dirty="0">
                <a:solidFill>
                  <a:schemeClr val="dk2"/>
                </a:solidFill>
                <a:latin typeface="Trebuchet MS"/>
                <a:ea typeface="Trebuchet MS"/>
                <a:cs typeface="Trebuchet MS"/>
                <a:sym typeface="Trebuchet MS"/>
              </a:rPr>
              <a:t>i.e., </a:t>
            </a:r>
            <a:r>
              <a:rPr lang="ko-KR" altLang="en-US" sz="1800" b="0" i="0" u="none" strike="noStrike" cap="none" dirty="0">
                <a:solidFill>
                  <a:schemeClr val="dk2"/>
                </a:solidFill>
                <a:latin typeface="Trebuchet MS"/>
                <a:ea typeface="Trebuchet MS"/>
                <a:cs typeface="Trebuchet MS"/>
                <a:sym typeface="Trebuchet MS"/>
              </a:rPr>
              <a:t>각 픽셀은 특정 클래스에 속한다</a:t>
            </a:r>
            <a:endParaRPr dirty="0"/>
          </a:p>
          <a:p>
            <a:pPr marL="342900" marR="0" lvl="0" indent="-342900" algn="l" rtl="0">
              <a:lnSpc>
                <a:spcPct val="90000"/>
              </a:lnSpc>
              <a:spcBef>
                <a:spcPts val="1800"/>
              </a:spcBef>
              <a:spcAft>
                <a:spcPts val="0"/>
              </a:spcAft>
              <a:buClr>
                <a:schemeClr val="dk1"/>
              </a:buClr>
              <a:buSzPts val="2000"/>
              <a:buFont typeface="Arial"/>
              <a:buChar char="•"/>
            </a:pPr>
            <a:r>
              <a:rPr lang="ko-KR" altLang="en-US" sz="2000" b="0" i="0" u="none" strike="noStrike" cap="none" dirty="0">
                <a:solidFill>
                  <a:schemeClr val="dk2"/>
                </a:solidFill>
                <a:latin typeface="Trebuchet MS"/>
                <a:ea typeface="Trebuchet MS"/>
                <a:cs typeface="Trebuchet MS"/>
                <a:sym typeface="Trebuchet MS"/>
              </a:rPr>
              <a:t>이미지 분류 네트워크의 대부분을 재사용</a:t>
            </a:r>
            <a:endParaRPr lang="en-US" altLang="ko-KR" sz="2000" b="0" i="0" u="none" strike="noStrike" cap="none" dirty="0">
              <a:solidFill>
                <a:schemeClr val="dk2"/>
              </a:solidFill>
              <a:latin typeface="Trebuchet MS"/>
              <a:ea typeface="Trebuchet MS"/>
              <a:cs typeface="Trebuchet MS"/>
              <a:sym typeface="Trebuchet MS"/>
            </a:endParaRPr>
          </a:p>
          <a:p>
            <a:pPr marL="342900" marR="0" lvl="0" indent="-342900" algn="l" rtl="0">
              <a:lnSpc>
                <a:spcPct val="90000"/>
              </a:lnSpc>
              <a:spcBef>
                <a:spcPts val="1800"/>
              </a:spcBef>
              <a:spcAft>
                <a:spcPts val="0"/>
              </a:spcAft>
              <a:buClr>
                <a:schemeClr val="dk1"/>
              </a:buClr>
              <a:buSzPts val="2000"/>
              <a:buFont typeface="Arial"/>
              <a:buChar char="•"/>
            </a:pPr>
            <a:r>
              <a:rPr lang="en-US" sz="2000" b="0" i="0" u="none" strike="noStrike" cap="none" dirty="0">
                <a:solidFill>
                  <a:schemeClr val="dk2"/>
                </a:solidFill>
                <a:latin typeface="Trebuchet MS"/>
                <a:ea typeface="Trebuchet MS"/>
                <a:cs typeface="Trebuchet MS"/>
                <a:sym typeface="Trebuchet MS"/>
              </a:rPr>
              <a:t>fully connected layer(s)</a:t>
            </a:r>
            <a:r>
              <a:rPr lang="ko-KR" altLang="en-US" sz="2000" b="0" i="0" u="none" strike="noStrike" cap="none" dirty="0">
                <a:solidFill>
                  <a:schemeClr val="dk2"/>
                </a:solidFill>
                <a:latin typeface="Trebuchet MS"/>
                <a:ea typeface="Trebuchet MS"/>
                <a:cs typeface="Trebuchet MS"/>
                <a:sym typeface="Trebuchet MS"/>
              </a:rPr>
              <a:t>를 </a:t>
            </a:r>
            <a:r>
              <a:rPr lang="en-US" sz="2000" b="0" i="0" u="none" strike="noStrike" cap="none" dirty="0">
                <a:solidFill>
                  <a:schemeClr val="dk2"/>
                </a:solidFill>
                <a:latin typeface="Trebuchet MS"/>
                <a:ea typeface="Trebuchet MS"/>
                <a:cs typeface="Trebuchet MS"/>
                <a:sym typeface="Trebuchet MS"/>
              </a:rPr>
              <a:t>deconvolution (</a:t>
            </a:r>
            <a:r>
              <a:rPr lang="ko-KR" altLang="en-US" sz="2000" b="0" i="0" u="none" strike="noStrike" cap="none" dirty="0">
                <a:solidFill>
                  <a:schemeClr val="dk2"/>
                </a:solidFill>
                <a:latin typeface="Trebuchet MS"/>
                <a:ea typeface="Trebuchet MS"/>
                <a:cs typeface="Trebuchet MS"/>
                <a:sym typeface="Trebuchet MS"/>
              </a:rPr>
              <a:t>교체된</a:t>
            </a:r>
            <a:r>
              <a:rPr lang="en-US" sz="2000" b="0" i="0" u="none" strike="noStrike" cap="none" dirty="0">
                <a:solidFill>
                  <a:schemeClr val="dk2"/>
                </a:solidFill>
                <a:latin typeface="Trebuchet MS"/>
                <a:ea typeface="Trebuchet MS"/>
                <a:cs typeface="Trebuchet MS"/>
                <a:sym typeface="Trebuchet MS"/>
              </a:rPr>
              <a:t> convolution)</a:t>
            </a:r>
            <a:r>
              <a:rPr lang="ko-KR" altLang="en-US" sz="2000" b="0" i="0" u="none" strike="noStrike" cap="none" dirty="0">
                <a:solidFill>
                  <a:schemeClr val="dk2"/>
                </a:solidFill>
                <a:latin typeface="Trebuchet MS"/>
                <a:ea typeface="Trebuchet MS"/>
                <a:cs typeface="Trebuchet MS"/>
                <a:sym typeface="Trebuchet MS"/>
              </a:rPr>
              <a:t>으로 교체</a:t>
            </a:r>
            <a:endParaRPr dirty="0"/>
          </a:p>
          <a:p>
            <a:pPr marL="914400" marR="0" lvl="1" indent="-342900" algn="l" rtl="0">
              <a:lnSpc>
                <a:spcPct val="90000"/>
              </a:lnSpc>
              <a:spcBef>
                <a:spcPts val="1800"/>
              </a:spcBef>
              <a:spcAft>
                <a:spcPts val="0"/>
              </a:spcAft>
              <a:buClr>
                <a:schemeClr val="dk1"/>
              </a:buClr>
              <a:buSzPts val="1800"/>
              <a:buFont typeface="Arial"/>
              <a:buChar char="•"/>
            </a:pPr>
            <a:r>
              <a:rPr lang="ko-KR" altLang="en-US" sz="1800" b="0" i="0" u="none" strike="noStrike" cap="none" dirty="0">
                <a:solidFill>
                  <a:schemeClr val="dk2"/>
                </a:solidFill>
                <a:latin typeface="Trebuchet MS"/>
                <a:ea typeface="Trebuchet MS"/>
                <a:cs typeface="Trebuchet MS"/>
                <a:sym typeface="Trebuchet MS"/>
              </a:rPr>
              <a:t>출력은</a:t>
            </a:r>
            <a:r>
              <a:rPr lang="en-US" sz="1800" b="0" i="0" u="none" strike="noStrike" cap="none" dirty="0">
                <a:solidFill>
                  <a:schemeClr val="dk2"/>
                </a:solidFill>
                <a:latin typeface="Trebuchet MS"/>
                <a:ea typeface="Trebuchet MS"/>
                <a:cs typeface="Trebuchet MS"/>
                <a:sym typeface="Trebuchet MS"/>
              </a:rPr>
              <a:t> 256 x 256 x N tensor</a:t>
            </a:r>
            <a:r>
              <a:rPr lang="ko-KR" altLang="en-US" sz="1800" b="0" i="0" u="none" strike="noStrike" cap="none" dirty="0">
                <a:solidFill>
                  <a:schemeClr val="dk2"/>
                </a:solidFill>
                <a:latin typeface="Trebuchet MS"/>
                <a:ea typeface="Trebuchet MS"/>
                <a:cs typeface="Trebuchet MS"/>
                <a:sym typeface="Trebuchet MS"/>
              </a:rPr>
              <a:t>이며</a:t>
            </a:r>
            <a:r>
              <a:rPr lang="en-US" altLang="ko-KR" sz="1800" b="0" i="0" u="none" strike="noStrike" cap="none" dirty="0">
                <a:solidFill>
                  <a:schemeClr val="dk2"/>
                </a:solidFill>
                <a:latin typeface="Trebuchet MS"/>
                <a:ea typeface="Trebuchet MS"/>
                <a:cs typeface="Trebuchet MS"/>
                <a:sym typeface="Trebuchet MS"/>
              </a:rPr>
              <a:t>, </a:t>
            </a:r>
            <a:r>
              <a:rPr lang="ko-KR" altLang="en-US" sz="1800" b="0" i="0" u="none" strike="noStrike" cap="none" dirty="0">
                <a:solidFill>
                  <a:schemeClr val="dk2"/>
                </a:solidFill>
                <a:latin typeface="Trebuchet MS"/>
                <a:ea typeface="Trebuchet MS"/>
                <a:cs typeface="Trebuchet MS"/>
                <a:sym typeface="Trebuchet MS"/>
              </a:rPr>
              <a:t>여기서</a:t>
            </a:r>
            <a:r>
              <a:rPr lang="en-US" sz="1800" b="0" i="0" u="none" strike="noStrike" cap="none" dirty="0">
                <a:solidFill>
                  <a:schemeClr val="dk2"/>
                </a:solidFill>
                <a:latin typeface="Trebuchet MS"/>
                <a:ea typeface="Trebuchet MS"/>
                <a:cs typeface="Trebuchet MS"/>
                <a:sym typeface="Trebuchet MS"/>
              </a:rPr>
              <a:t> N == </a:t>
            </a:r>
            <a:r>
              <a:rPr lang="en-US" sz="1800" b="0" i="0" u="none" strike="noStrike" cap="none" dirty="0" err="1">
                <a:solidFill>
                  <a:schemeClr val="dk2"/>
                </a:solidFill>
                <a:latin typeface="Trebuchet MS"/>
                <a:ea typeface="Trebuchet MS"/>
                <a:cs typeface="Trebuchet MS"/>
                <a:sym typeface="Trebuchet MS"/>
              </a:rPr>
              <a:t>Number_of_classes</a:t>
            </a:r>
            <a:endParaRPr sz="1800" b="0" i="0" u="none" strike="noStrike" cap="none" dirty="0">
              <a:solidFill>
                <a:schemeClr val="dk2"/>
              </a:solidFill>
              <a:latin typeface="Trebuchet MS"/>
              <a:ea typeface="Trebuchet MS"/>
              <a:cs typeface="Trebuchet MS"/>
              <a:sym typeface="Trebuchet MS"/>
            </a:endParaRPr>
          </a:p>
          <a:p>
            <a:pPr marL="914400" marR="0" lvl="1" indent="-342900" algn="l" rtl="0">
              <a:lnSpc>
                <a:spcPct val="90000"/>
              </a:lnSpc>
              <a:spcBef>
                <a:spcPts val="1800"/>
              </a:spcBef>
              <a:spcAft>
                <a:spcPts val="0"/>
              </a:spcAft>
              <a:buClr>
                <a:schemeClr val="dk1"/>
              </a:buClr>
              <a:buSzPts val="1800"/>
              <a:buFont typeface="Arial"/>
              <a:buChar char="•"/>
            </a:pPr>
            <a:r>
              <a:rPr lang="ko-KR" altLang="en-US" sz="1800" b="0" i="0" u="none" strike="noStrike" cap="none" dirty="0">
                <a:solidFill>
                  <a:schemeClr val="dk2"/>
                </a:solidFill>
                <a:latin typeface="Trebuchet MS"/>
                <a:ea typeface="Trebuchet MS"/>
                <a:cs typeface="Trebuchet MS"/>
                <a:sym typeface="Trebuchet MS"/>
              </a:rPr>
              <a:t>이 실습에서 </a:t>
            </a:r>
            <a:r>
              <a:rPr lang="en-US" sz="1800" b="0" i="0" u="none" strike="noStrike" cap="none" dirty="0">
                <a:solidFill>
                  <a:schemeClr val="dk2"/>
                </a:solidFill>
                <a:latin typeface="Trebuchet MS"/>
                <a:ea typeface="Trebuchet MS"/>
                <a:cs typeface="Trebuchet MS"/>
                <a:sym typeface="Trebuchet MS"/>
              </a:rPr>
              <a:t>N == 2</a:t>
            </a:r>
            <a:endParaRPr dirty="0"/>
          </a:p>
        </p:txBody>
      </p:sp>
    </p:spTree>
  </p:cSld>
  <p:clrMapOvr>
    <a:masterClrMapping/>
  </p:clrMapOvr>
  <p:transition spd="med">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Shape 828"/>
          <p:cNvSpPr txBox="1">
            <a:spLocks noGrp="1"/>
          </p:cNvSpPr>
          <p:nvPr>
            <p:ph type="title"/>
          </p:nvPr>
        </p:nvSpPr>
        <p:spPr>
          <a:xfrm>
            <a:off x="498347" y="661225"/>
            <a:ext cx="9976103"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2"/>
              </a:buClr>
              <a:buFont typeface="Trebuchet MS"/>
              <a:buNone/>
            </a:pPr>
            <a:r>
              <a:rPr lang="ko-KR" altLang="en-US" sz="3600" b="1" i="0" u="none" strike="noStrike" cap="none" dirty="0">
                <a:solidFill>
                  <a:schemeClr val="dk2"/>
                </a:solidFill>
                <a:latin typeface="Trebuchet MS"/>
                <a:ea typeface="Trebuchet MS"/>
                <a:cs typeface="Trebuchet MS"/>
                <a:sym typeface="Trebuchet MS"/>
              </a:rPr>
              <a:t>실습</a:t>
            </a:r>
            <a:r>
              <a:rPr lang="en-US" sz="3600" b="1" i="0" u="none" strike="noStrike" cap="none" dirty="0">
                <a:solidFill>
                  <a:schemeClr val="dk2"/>
                </a:solidFill>
                <a:latin typeface="Trebuchet MS"/>
                <a:ea typeface="Trebuchet MS"/>
                <a:cs typeface="Trebuchet MS"/>
                <a:sym typeface="Trebuchet MS"/>
              </a:rPr>
              <a:t> 2 – </a:t>
            </a:r>
            <a:r>
              <a:rPr lang="ko-KR" altLang="en-US" dirty="0"/>
              <a:t>추가</a:t>
            </a:r>
            <a:r>
              <a:rPr lang="ko-KR" altLang="en-US" sz="3600" b="1" i="0" u="none" strike="noStrike" cap="none" dirty="0">
                <a:solidFill>
                  <a:schemeClr val="dk2"/>
                </a:solidFill>
                <a:latin typeface="Trebuchet MS"/>
                <a:ea typeface="Trebuchet MS"/>
                <a:cs typeface="Trebuchet MS"/>
                <a:sym typeface="Trebuchet MS"/>
              </a:rPr>
              <a:t> </a:t>
            </a:r>
            <a:r>
              <a:rPr lang="en-US" sz="3600" b="1" i="0" u="none" strike="noStrike" cap="none" dirty="0">
                <a:solidFill>
                  <a:schemeClr val="dk2"/>
                </a:solidFill>
                <a:latin typeface="Trebuchet MS"/>
                <a:ea typeface="Trebuchet MS"/>
                <a:cs typeface="Trebuchet MS"/>
                <a:sym typeface="Trebuchet MS"/>
              </a:rPr>
              <a:t>LAYER </a:t>
            </a:r>
            <a:endParaRPr dirty="0"/>
          </a:p>
        </p:txBody>
      </p:sp>
      <p:sp>
        <p:nvSpPr>
          <p:cNvPr id="829" name="Shape 829"/>
          <p:cNvSpPr txBox="1">
            <a:spLocks noGrp="1"/>
          </p:cNvSpPr>
          <p:nvPr>
            <p:ph type="body" idx="2"/>
          </p:nvPr>
        </p:nvSpPr>
        <p:spPr>
          <a:xfrm>
            <a:off x="525850" y="1386754"/>
            <a:ext cx="9948600" cy="3718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000"/>
              <a:buFont typeface="Arial"/>
              <a:buChar char="•"/>
            </a:pPr>
            <a:r>
              <a:rPr lang="en-US" altLang="ko-KR" sz="2000" b="0" i="0" u="none" strike="noStrike" cap="none" dirty="0">
                <a:solidFill>
                  <a:schemeClr val="dk2"/>
                </a:solidFill>
                <a:latin typeface="Trebuchet MS"/>
                <a:ea typeface="Trebuchet MS"/>
                <a:cs typeface="Trebuchet MS"/>
                <a:sym typeface="Trebuchet MS"/>
              </a:rPr>
              <a:t>Deconvolution (transpose convolution) layer</a:t>
            </a:r>
            <a:endParaRPr lang="ko-KR" altLang="en-US" dirty="0"/>
          </a:p>
          <a:p>
            <a:pPr marL="914400" marR="0" lvl="1" indent="-342900" algn="l" rtl="0">
              <a:lnSpc>
                <a:spcPct val="90000"/>
              </a:lnSpc>
              <a:spcBef>
                <a:spcPts val="1800"/>
              </a:spcBef>
              <a:spcAft>
                <a:spcPts val="0"/>
              </a:spcAft>
              <a:buClr>
                <a:schemeClr val="dk1"/>
              </a:buClr>
              <a:buSzPts val="1800"/>
              <a:buFont typeface="Arial"/>
              <a:buChar char="•"/>
            </a:pPr>
            <a:r>
              <a:rPr lang="ko-KR" altLang="en-US" sz="1800" b="0" i="0" u="none" strike="noStrike" cap="none" dirty="0">
                <a:solidFill>
                  <a:schemeClr val="dk2"/>
                </a:solidFill>
                <a:latin typeface="Trebuchet MS"/>
                <a:ea typeface="Trebuchet MS"/>
                <a:cs typeface="Trebuchet MS"/>
                <a:sym typeface="Trebuchet MS"/>
              </a:rPr>
              <a:t>최종 픽셀 분류를 위해 더 작은 이미지 데이터셋을 원래 크기로 되돌리는 </a:t>
            </a:r>
            <a:r>
              <a:rPr lang="ko-KR" altLang="en-US" sz="1800" b="0" i="0" u="none" strike="noStrike" cap="none" dirty="0" err="1">
                <a:solidFill>
                  <a:schemeClr val="dk2"/>
                </a:solidFill>
                <a:latin typeface="Trebuchet MS"/>
                <a:ea typeface="Trebuchet MS"/>
                <a:cs typeface="Trebuchet MS"/>
                <a:sym typeface="Trebuchet MS"/>
              </a:rPr>
              <a:t>업샘플링</a:t>
            </a:r>
            <a:r>
              <a:rPr lang="en-US" altLang="ko-KR" sz="1800" b="0" i="0" u="none" strike="noStrike" cap="none" dirty="0">
                <a:solidFill>
                  <a:schemeClr val="dk2"/>
                </a:solidFill>
                <a:latin typeface="Trebuchet MS"/>
                <a:ea typeface="Trebuchet MS"/>
                <a:cs typeface="Trebuchet MS"/>
                <a:sym typeface="Trebuchet MS"/>
              </a:rPr>
              <a:t>(Up-sampling) </a:t>
            </a:r>
            <a:r>
              <a:rPr lang="ko-KR" altLang="en-US" sz="1800" b="0" i="0" u="none" strike="noStrike" cap="none" dirty="0">
                <a:solidFill>
                  <a:schemeClr val="dk2"/>
                </a:solidFill>
                <a:latin typeface="Trebuchet MS"/>
                <a:ea typeface="Trebuchet MS"/>
                <a:cs typeface="Trebuchet MS"/>
                <a:sym typeface="Trebuchet MS"/>
              </a:rPr>
              <a:t>방법 </a:t>
            </a:r>
            <a:endParaRPr lang="ko-KR" altLang="en-US" dirty="0"/>
          </a:p>
          <a:p>
            <a:pPr marL="342900" marR="0" lvl="0" indent="-342900" algn="l" rtl="0">
              <a:lnSpc>
                <a:spcPct val="90000"/>
              </a:lnSpc>
              <a:spcBef>
                <a:spcPts val="1800"/>
              </a:spcBef>
              <a:spcAft>
                <a:spcPts val="0"/>
              </a:spcAft>
              <a:buClr>
                <a:schemeClr val="dk1"/>
              </a:buClr>
              <a:buSzPts val="2000"/>
              <a:buFont typeface="Arial"/>
              <a:buChar char="•"/>
            </a:pPr>
            <a:r>
              <a:rPr lang="en-US" altLang="ko-KR" sz="2000" b="0" i="0" u="none" strike="noStrike" cap="none" dirty="0">
                <a:solidFill>
                  <a:schemeClr val="dk2"/>
                </a:solidFill>
                <a:latin typeface="Trebuchet MS"/>
                <a:ea typeface="Trebuchet MS"/>
                <a:cs typeface="Trebuchet MS"/>
                <a:sym typeface="Trebuchet MS"/>
              </a:rPr>
              <a:t>Long et al (CVPR2015)</a:t>
            </a:r>
            <a:r>
              <a:rPr lang="ko-KR" altLang="en-US" sz="2000" b="0" i="0" u="none" strike="noStrike" cap="none" dirty="0">
                <a:solidFill>
                  <a:schemeClr val="dk2"/>
                </a:solidFill>
                <a:latin typeface="Trebuchet MS"/>
                <a:ea typeface="Trebuchet MS"/>
                <a:cs typeface="Trebuchet MS"/>
                <a:sym typeface="Trebuchet MS"/>
              </a:rPr>
              <a:t>의 논문</a:t>
            </a:r>
            <a:r>
              <a:rPr lang="en-US" altLang="ko-KR" sz="2000" b="0" i="0" u="none" strike="noStrike" cap="none" dirty="0">
                <a:solidFill>
                  <a:schemeClr val="dk2"/>
                </a:solidFill>
                <a:latin typeface="Trebuchet MS"/>
                <a:ea typeface="Trebuchet MS"/>
                <a:cs typeface="Trebuchet MS"/>
                <a:sym typeface="Trebuchet MS"/>
              </a:rPr>
              <a:t>: </a:t>
            </a:r>
            <a:r>
              <a:rPr lang="ko-KR" altLang="en-US" sz="2000" b="0" i="0" u="none" strike="noStrike" cap="none" dirty="0">
                <a:solidFill>
                  <a:schemeClr val="dk2"/>
                </a:solidFill>
                <a:latin typeface="Trebuchet MS"/>
                <a:ea typeface="Trebuchet MS"/>
                <a:cs typeface="Trebuchet MS"/>
                <a:sym typeface="Trebuchet MS"/>
              </a:rPr>
              <a:t>분할을 위한 </a:t>
            </a:r>
            <a:r>
              <a:rPr lang="en-US" altLang="ko-KR" sz="2000" b="0" i="0" u="none" strike="noStrike" cap="none" dirty="0">
                <a:solidFill>
                  <a:schemeClr val="dk2"/>
                </a:solidFill>
                <a:latin typeface="Trebuchet MS"/>
                <a:ea typeface="Trebuchet MS"/>
                <a:cs typeface="Trebuchet MS"/>
                <a:sym typeface="Trebuchet MS"/>
              </a:rPr>
              <a:t>FCN </a:t>
            </a:r>
            <a:endParaRPr lang="ko-KR" altLang="en-US" dirty="0"/>
          </a:p>
          <a:p>
            <a:pPr lvl="1" indent="-342900" algn="l">
              <a:spcBef>
                <a:spcPts val="1800"/>
              </a:spcBef>
              <a:buSzPts val="1800"/>
              <a:buFont typeface="Arial"/>
              <a:buChar char="•"/>
            </a:pPr>
            <a:r>
              <a:rPr lang="en-US" altLang="ko-KR" sz="1800" b="0" i="0" u="none" strike="noStrike" cap="none" dirty="0" err="1">
                <a:solidFill>
                  <a:schemeClr val="dk2"/>
                </a:solidFill>
                <a:latin typeface="Trebuchet MS"/>
                <a:ea typeface="Trebuchet MS"/>
                <a:cs typeface="Trebuchet MS"/>
                <a:sym typeface="Trebuchet MS"/>
              </a:rPr>
              <a:t>AlexNet</a:t>
            </a:r>
            <a:r>
              <a:rPr lang="ko-KR" altLang="en-US" sz="1800" dirty="0">
                <a:solidFill>
                  <a:schemeClr val="dk2"/>
                </a:solidFill>
              </a:rPr>
              <a:t>및 기타 정식 네트워크에서 </a:t>
            </a:r>
            <a:r>
              <a:rPr lang="en-US" altLang="ko-KR" sz="1800" dirty="0">
                <a:solidFill>
                  <a:schemeClr val="dk2"/>
                </a:solidFill>
              </a:rPr>
              <a:t>FCN </a:t>
            </a:r>
            <a:r>
              <a:rPr lang="ko-KR" altLang="en-US" sz="1800" dirty="0">
                <a:solidFill>
                  <a:schemeClr val="dk2"/>
                </a:solidFill>
              </a:rPr>
              <a:t>생성</a:t>
            </a:r>
            <a:endParaRPr lang="ko-KR" altLang="en-US" dirty="0"/>
          </a:p>
          <a:p>
            <a:pPr marL="342900" marR="0" lvl="0" indent="-342900" algn="l" rtl="0">
              <a:lnSpc>
                <a:spcPct val="90000"/>
              </a:lnSpc>
              <a:spcBef>
                <a:spcPts val="1800"/>
              </a:spcBef>
              <a:spcAft>
                <a:spcPts val="0"/>
              </a:spcAft>
              <a:buClr>
                <a:schemeClr val="dk1"/>
              </a:buClr>
              <a:buSzPts val="2000"/>
              <a:buFont typeface="Arial"/>
              <a:buChar char="•"/>
            </a:pPr>
            <a:r>
              <a:rPr lang="en-US" altLang="ko-KR" sz="2000" b="0" i="0" u="none" strike="noStrike" cap="none" dirty="0" err="1">
                <a:solidFill>
                  <a:schemeClr val="dk2"/>
                </a:solidFill>
                <a:latin typeface="Trebuchet MS"/>
                <a:ea typeface="Trebuchet MS"/>
                <a:cs typeface="Trebuchet MS"/>
                <a:sym typeface="Trebuchet MS"/>
              </a:rPr>
              <a:t>Zeiler</a:t>
            </a:r>
            <a:r>
              <a:rPr lang="ko-KR" altLang="en-US" sz="2000" b="0" i="0" u="none" strike="noStrike" cap="none" dirty="0">
                <a:solidFill>
                  <a:schemeClr val="dk2"/>
                </a:solidFill>
                <a:latin typeface="Trebuchet MS"/>
                <a:ea typeface="Trebuchet MS"/>
                <a:cs typeface="Trebuchet MS"/>
                <a:sym typeface="Trebuchet MS"/>
              </a:rPr>
              <a:t> </a:t>
            </a:r>
            <a:r>
              <a:rPr lang="en-US" altLang="ko-KR" sz="2000" b="0" i="0" u="none" strike="noStrike" cap="none" dirty="0">
                <a:solidFill>
                  <a:schemeClr val="dk2"/>
                </a:solidFill>
                <a:latin typeface="Trebuchet MS"/>
                <a:ea typeface="Trebuchet MS"/>
                <a:cs typeface="Trebuchet MS"/>
                <a:sym typeface="Trebuchet MS"/>
              </a:rPr>
              <a:t>et al (CVPR2010)</a:t>
            </a:r>
            <a:r>
              <a:rPr lang="ko-KR" altLang="en-US" sz="2000" b="0" i="0" u="none" strike="noStrike" cap="none" dirty="0">
                <a:solidFill>
                  <a:schemeClr val="dk2"/>
                </a:solidFill>
                <a:latin typeface="Trebuchet MS"/>
                <a:ea typeface="Trebuchet MS"/>
                <a:cs typeface="Trebuchet MS"/>
                <a:sym typeface="Trebuchet MS"/>
              </a:rPr>
              <a:t>의 논문은 </a:t>
            </a:r>
            <a:r>
              <a:rPr lang="en-US" altLang="ko-KR" sz="2000" b="0" i="0" u="none" strike="noStrike" cap="none" dirty="0">
                <a:solidFill>
                  <a:schemeClr val="dk2"/>
                </a:solidFill>
                <a:latin typeface="Trebuchet MS"/>
                <a:ea typeface="Trebuchet MS"/>
                <a:cs typeface="Trebuchet MS"/>
                <a:sym typeface="Trebuchet MS"/>
              </a:rPr>
              <a:t>deconvolution</a:t>
            </a:r>
            <a:r>
              <a:rPr lang="ko-KR" altLang="en-US" sz="2000" b="0" i="0" u="none" strike="noStrike" cap="none" dirty="0">
                <a:solidFill>
                  <a:schemeClr val="dk2"/>
                </a:solidFill>
                <a:latin typeface="Trebuchet MS"/>
                <a:ea typeface="Trebuchet MS"/>
                <a:cs typeface="Trebuchet MS"/>
                <a:sym typeface="Trebuchet MS"/>
              </a:rPr>
              <a:t>을 설명</a:t>
            </a:r>
            <a:endParaRPr lang="ko-KR" altLang="en-US" dirty="0"/>
          </a:p>
          <a:p>
            <a:pPr marL="342900" marR="0" lvl="0" indent="-342900" algn="l" rtl="0">
              <a:lnSpc>
                <a:spcPct val="90000"/>
              </a:lnSpc>
              <a:spcBef>
                <a:spcPts val="1800"/>
              </a:spcBef>
              <a:spcAft>
                <a:spcPts val="0"/>
              </a:spcAft>
              <a:buClr>
                <a:schemeClr val="dk1"/>
              </a:buClr>
              <a:buSzPts val="2000"/>
              <a:buFont typeface="Arial"/>
              <a:buChar char="•"/>
            </a:pPr>
            <a:r>
              <a:rPr lang="ko-KR" altLang="en-US" sz="2000" b="0" i="0" u="none" strike="noStrike" cap="none" dirty="0">
                <a:solidFill>
                  <a:schemeClr val="dk2"/>
                </a:solidFill>
                <a:latin typeface="Trebuchet MS"/>
                <a:ea typeface="Trebuchet MS"/>
                <a:cs typeface="Trebuchet MS"/>
                <a:sym typeface="Trebuchet MS"/>
              </a:rPr>
              <a:t>우리가 사용할 네트워크는 아래 </a:t>
            </a:r>
            <a:r>
              <a:rPr lang="en-US" sz="2000" b="0" i="0" u="none" strike="noStrike" cap="none" dirty="0">
                <a:solidFill>
                  <a:schemeClr val="dk2"/>
                </a:solidFill>
                <a:latin typeface="Trebuchet MS"/>
                <a:ea typeface="Trebuchet MS"/>
                <a:cs typeface="Trebuchet MS"/>
                <a:sym typeface="Trebuchet MS"/>
              </a:rPr>
              <a:t>Vu Tran</a:t>
            </a:r>
            <a:r>
              <a:rPr lang="ko-KR" altLang="en-US" sz="2000" b="0" i="0" u="none" strike="noStrike" cap="none" dirty="0">
                <a:solidFill>
                  <a:schemeClr val="dk2"/>
                </a:solidFill>
                <a:latin typeface="Trebuchet MS"/>
                <a:ea typeface="Trebuchet MS"/>
                <a:cs typeface="Trebuchet MS"/>
                <a:sym typeface="Trebuchet MS"/>
              </a:rPr>
              <a:t>의</a:t>
            </a:r>
            <a:r>
              <a:rPr lang="en-US" sz="2000" b="0" i="0" u="none" strike="noStrike" cap="none" dirty="0">
                <a:solidFill>
                  <a:schemeClr val="dk2"/>
                </a:solidFill>
                <a:latin typeface="Trebuchet MS"/>
                <a:ea typeface="Trebuchet MS"/>
                <a:cs typeface="Trebuchet MS"/>
                <a:sym typeface="Trebuchet MS"/>
              </a:rPr>
              <a:t> Kaggle </a:t>
            </a:r>
            <a:r>
              <a:rPr lang="ko-KR" altLang="en-US" sz="2000" b="0" i="0" u="none" strike="noStrike" cap="none" dirty="0">
                <a:solidFill>
                  <a:schemeClr val="dk2"/>
                </a:solidFill>
                <a:latin typeface="Trebuchet MS"/>
                <a:ea typeface="Trebuchet MS"/>
                <a:cs typeface="Trebuchet MS"/>
                <a:sym typeface="Trebuchet MS"/>
              </a:rPr>
              <a:t>예와 매우 유사</a:t>
            </a:r>
            <a:r>
              <a:rPr lang="en-US" sz="2000" b="0" i="0" u="none" strike="noStrike" cap="none" dirty="0">
                <a:solidFill>
                  <a:schemeClr val="dk2"/>
                </a:solidFill>
                <a:latin typeface="Trebuchet MS"/>
                <a:ea typeface="Trebuchet MS"/>
                <a:cs typeface="Trebuchet MS"/>
                <a:sym typeface="Trebuchet MS"/>
              </a:rPr>
              <a:t>: </a:t>
            </a:r>
            <a:r>
              <a:rPr lang="en-US" sz="2000" b="0" i="0" u="sng" strike="noStrike" cap="none" dirty="0">
                <a:solidFill>
                  <a:schemeClr val="hlink"/>
                </a:solidFill>
                <a:latin typeface="Trebuchet MS"/>
                <a:ea typeface="Trebuchet MS"/>
                <a:cs typeface="Trebuchet MS"/>
                <a:sym typeface="Trebuchet MS"/>
                <a:hlinkClick r:id="rId3"/>
              </a:rPr>
              <a:t>https://www.kaggle.com/c/second-annual-data-science-bowl/details/deep-learning-tutorial</a:t>
            </a:r>
            <a:r>
              <a:rPr lang="en-US" sz="2000" b="0" i="0" u="none" strike="noStrike" cap="none" dirty="0">
                <a:solidFill>
                  <a:schemeClr val="dk2"/>
                </a:solidFill>
                <a:latin typeface="Trebuchet MS"/>
                <a:ea typeface="Trebuchet MS"/>
                <a:cs typeface="Trebuchet MS"/>
                <a:sym typeface="Trebuchet MS"/>
              </a:rPr>
              <a:t> </a:t>
            </a:r>
            <a:endParaRPr dirty="0"/>
          </a:p>
        </p:txBody>
      </p:sp>
    </p:spTree>
  </p:cSld>
  <p:clrMapOvr>
    <a:masterClrMapping/>
  </p:clrMapOvr>
  <p:transition spd="med">
    <p:fade thruBlk="1"/>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834"/>
        <p:cNvGrpSpPr/>
        <p:nvPr/>
      </p:nvGrpSpPr>
      <p:grpSpPr>
        <a:xfrm>
          <a:off x="0" y="0"/>
          <a:ext cx="0" cy="0"/>
          <a:chOff x="0" y="0"/>
          <a:chExt cx="0" cy="0"/>
        </a:xfrm>
      </p:grpSpPr>
      <p:sp>
        <p:nvSpPr>
          <p:cNvPr id="835" name="Shape 835"/>
          <p:cNvSpPr txBox="1">
            <a:spLocks noGrp="1"/>
          </p:cNvSpPr>
          <p:nvPr>
            <p:ph type="title"/>
          </p:nvPr>
        </p:nvSpPr>
        <p:spPr>
          <a:xfrm>
            <a:off x="498346" y="478345"/>
            <a:ext cx="9976103"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2"/>
              </a:buClr>
              <a:buFont typeface="Trebuchet MS"/>
              <a:buNone/>
            </a:pPr>
            <a:r>
              <a:rPr lang="ko-KR" altLang="en-US" sz="3600" b="1" i="0" u="none" strike="noStrike" cap="none" dirty="0">
                <a:solidFill>
                  <a:schemeClr val="dk2"/>
                </a:solidFill>
                <a:latin typeface="Trebuchet MS"/>
                <a:ea typeface="Trebuchet MS"/>
                <a:cs typeface="Trebuchet MS"/>
                <a:sym typeface="Trebuchet MS"/>
              </a:rPr>
              <a:t>실습</a:t>
            </a:r>
            <a:r>
              <a:rPr lang="en-US" sz="3600" b="1" i="0" u="none" strike="noStrike" cap="none" dirty="0">
                <a:solidFill>
                  <a:schemeClr val="dk2"/>
                </a:solidFill>
                <a:latin typeface="Trebuchet MS"/>
                <a:ea typeface="Trebuchet MS"/>
                <a:cs typeface="Trebuchet MS"/>
                <a:sym typeface="Trebuchet MS"/>
              </a:rPr>
              <a:t> 3 - DICE METRIC</a:t>
            </a:r>
            <a:endParaRPr dirty="0"/>
          </a:p>
        </p:txBody>
      </p:sp>
      <p:sp>
        <p:nvSpPr>
          <p:cNvPr id="836" name="Shape 836"/>
          <p:cNvSpPr txBox="1">
            <a:spLocks noGrp="1"/>
          </p:cNvSpPr>
          <p:nvPr>
            <p:ph type="body" idx="1"/>
          </p:nvPr>
        </p:nvSpPr>
        <p:spPr>
          <a:xfrm>
            <a:off x="498347" y="1183332"/>
            <a:ext cx="9976103" cy="4638625"/>
          </a:xfrm>
          <a:prstGeom prst="rect">
            <a:avLst/>
          </a:prstGeom>
          <a:noFill/>
          <a:ln>
            <a:noFill/>
          </a:ln>
        </p:spPr>
        <p:txBody>
          <a:bodyPr spcFirstLastPara="1" wrap="square" lIns="91425" tIns="45700" rIns="91425" bIns="45700" anchor="t" anchorCtr="0">
            <a:noAutofit/>
          </a:bodyPr>
          <a:lstStyle/>
          <a:p>
            <a:pPr marL="342900" lvl="0" indent="-342900" algn="l">
              <a:spcBef>
                <a:spcPts val="0"/>
              </a:spcBef>
              <a:buSzPts val="2000"/>
              <a:buFont typeface="Arial"/>
              <a:buChar char="•"/>
            </a:pPr>
            <a:r>
              <a:rPr lang="ko-KR" altLang="en-US" sz="2000" dirty="0">
                <a:solidFill>
                  <a:schemeClr val="dk2"/>
                </a:solidFill>
              </a:rPr>
              <a:t>두 표본의 유사성을 비교하는 공식</a:t>
            </a:r>
            <a:r>
              <a:rPr lang="en-US" altLang="ko-KR" sz="2000" dirty="0">
                <a:solidFill>
                  <a:schemeClr val="dk2"/>
                </a:solidFill>
              </a:rPr>
              <a:t>:</a:t>
            </a:r>
            <a:endParaRPr dirty="0"/>
          </a:p>
          <a:p>
            <a:pPr marL="0" marR="0" lvl="0" indent="0" algn="l" rtl="0">
              <a:lnSpc>
                <a:spcPct val="90000"/>
              </a:lnSpc>
              <a:spcBef>
                <a:spcPts val="0"/>
              </a:spcBef>
              <a:spcAft>
                <a:spcPts val="0"/>
              </a:spcAft>
              <a:buClr>
                <a:schemeClr val="dk1"/>
              </a:buClr>
              <a:buFont typeface="Trebuchet MS"/>
              <a:buNone/>
            </a:pPr>
            <a:endParaRPr sz="2800" b="0" i="0" u="none" strike="noStrike" cap="none" dirty="0">
              <a:solidFill>
                <a:schemeClr val="dk2"/>
              </a:solidFill>
              <a:latin typeface="Trebuchet MS"/>
              <a:ea typeface="Trebuchet MS"/>
              <a:cs typeface="Trebuchet MS"/>
              <a:sym typeface="Trebuchet MS"/>
            </a:endParaRPr>
          </a:p>
          <a:p>
            <a:pPr marL="0" marR="0" lvl="0" indent="0" algn="ctr" rtl="0">
              <a:lnSpc>
                <a:spcPct val="90000"/>
              </a:lnSpc>
              <a:spcBef>
                <a:spcPts val="0"/>
              </a:spcBef>
              <a:spcAft>
                <a:spcPts val="0"/>
              </a:spcAft>
              <a:buClr>
                <a:schemeClr val="dk1"/>
              </a:buClr>
              <a:buFont typeface="Trebuchet MS"/>
              <a:buNone/>
            </a:pPr>
            <a:r>
              <a:rPr lang="en-US" sz="2800" b="1" i="0" u="none" strike="noStrike" cap="none" dirty="0">
                <a:solidFill>
                  <a:schemeClr val="dk2"/>
                </a:solidFill>
                <a:latin typeface="Trebuchet MS"/>
                <a:ea typeface="Trebuchet MS"/>
                <a:cs typeface="Trebuchet MS"/>
                <a:sym typeface="Trebuchet MS"/>
              </a:rPr>
              <a:t>2𝐴</a:t>
            </a:r>
            <a:r>
              <a:rPr lang="en-US" sz="2800" b="1" i="0" u="none" strike="noStrike" cap="none" baseline="-25000" dirty="0">
                <a:solidFill>
                  <a:schemeClr val="dk2"/>
                </a:solidFill>
                <a:latin typeface="Trebuchet MS"/>
                <a:ea typeface="Trebuchet MS"/>
                <a:cs typeface="Trebuchet MS"/>
                <a:sym typeface="Trebuchet MS"/>
              </a:rPr>
              <a:t>𝑛𝑙</a:t>
            </a:r>
            <a:endParaRPr dirty="0"/>
          </a:p>
          <a:p>
            <a:pPr marL="0" marR="0" lvl="0" indent="0" algn="ctr" rtl="0">
              <a:lnSpc>
                <a:spcPct val="90000"/>
              </a:lnSpc>
              <a:spcBef>
                <a:spcPts val="0"/>
              </a:spcBef>
              <a:spcAft>
                <a:spcPts val="0"/>
              </a:spcAft>
              <a:buClr>
                <a:schemeClr val="dk1"/>
              </a:buClr>
              <a:buFont typeface="Trebuchet MS"/>
              <a:buNone/>
            </a:pPr>
            <a:r>
              <a:rPr lang="en-US" sz="800" b="1" i="0" u="none" strike="noStrike" cap="none" baseline="-25000" dirty="0">
                <a:solidFill>
                  <a:schemeClr val="dk2"/>
                </a:solidFill>
                <a:latin typeface="Trebuchet MS"/>
                <a:ea typeface="Trebuchet MS"/>
                <a:cs typeface="Trebuchet MS"/>
                <a:sym typeface="Trebuchet MS"/>
              </a:rPr>
              <a:t>________________________________</a:t>
            </a:r>
            <a:endParaRPr dirty="0"/>
          </a:p>
          <a:p>
            <a:pPr marL="0" marR="0" lvl="0" indent="0" algn="ctr" rtl="0">
              <a:lnSpc>
                <a:spcPct val="90000"/>
              </a:lnSpc>
              <a:spcBef>
                <a:spcPts val="0"/>
              </a:spcBef>
              <a:spcAft>
                <a:spcPts val="0"/>
              </a:spcAft>
              <a:buClr>
                <a:schemeClr val="dk1"/>
              </a:buClr>
              <a:buFont typeface="Trebuchet MS"/>
              <a:buNone/>
            </a:pPr>
            <a:r>
              <a:rPr lang="en-US" sz="2800" b="1" i="0" u="none" strike="noStrike" cap="none" dirty="0">
                <a:solidFill>
                  <a:schemeClr val="dk2"/>
                </a:solidFill>
                <a:latin typeface="Trebuchet MS"/>
                <a:ea typeface="Trebuchet MS"/>
                <a:cs typeface="Trebuchet MS"/>
                <a:sym typeface="Trebuchet MS"/>
              </a:rPr>
              <a:t>𝐴</a:t>
            </a:r>
            <a:r>
              <a:rPr lang="en-US" sz="2800" b="1" i="0" u="none" strike="noStrike" cap="none" baseline="-25000" dirty="0">
                <a:solidFill>
                  <a:schemeClr val="dk2"/>
                </a:solidFill>
                <a:latin typeface="Trebuchet MS"/>
                <a:ea typeface="Trebuchet MS"/>
                <a:cs typeface="Trebuchet MS"/>
                <a:sym typeface="Trebuchet MS"/>
              </a:rPr>
              <a:t>𝑛</a:t>
            </a:r>
            <a:r>
              <a:rPr lang="en-US" sz="2800" b="1" i="0" u="none" strike="noStrike" cap="none" dirty="0">
                <a:solidFill>
                  <a:schemeClr val="dk2"/>
                </a:solidFill>
                <a:latin typeface="Trebuchet MS"/>
                <a:ea typeface="Trebuchet MS"/>
                <a:cs typeface="Trebuchet MS"/>
                <a:sym typeface="Trebuchet MS"/>
              </a:rPr>
              <a:t> + 𝐴</a:t>
            </a:r>
            <a:r>
              <a:rPr lang="en-US" sz="2800" b="1" i="0" u="none" strike="noStrike" cap="none" baseline="-25000" dirty="0">
                <a:solidFill>
                  <a:schemeClr val="dk2"/>
                </a:solidFill>
                <a:latin typeface="Trebuchet MS"/>
                <a:ea typeface="Trebuchet MS"/>
                <a:cs typeface="Trebuchet MS"/>
                <a:sym typeface="Trebuchet MS"/>
              </a:rPr>
              <a:t>𝑙</a:t>
            </a:r>
            <a:endParaRPr dirty="0"/>
          </a:p>
          <a:p>
            <a:pPr marL="0" marR="0" lvl="0" indent="0" algn="l" rtl="0">
              <a:lnSpc>
                <a:spcPct val="90000"/>
              </a:lnSpc>
              <a:spcBef>
                <a:spcPts val="0"/>
              </a:spcBef>
              <a:spcAft>
                <a:spcPts val="0"/>
              </a:spcAft>
              <a:buClr>
                <a:schemeClr val="dk1"/>
              </a:buClr>
              <a:buFont typeface="Trebuchet MS"/>
              <a:buNone/>
            </a:pPr>
            <a:endParaRPr sz="2000" b="0" i="0" u="none" strike="noStrike" cap="none" dirty="0">
              <a:solidFill>
                <a:schemeClr val="dk2"/>
              </a:solidFill>
              <a:latin typeface="Trebuchet MS"/>
              <a:ea typeface="Trebuchet MS"/>
              <a:cs typeface="Trebuchet MS"/>
              <a:sym typeface="Trebuchet MS"/>
            </a:endParaRPr>
          </a:p>
          <a:p>
            <a:pPr marL="1422400" lvl="2" indent="-342900" algn="l">
              <a:spcBef>
                <a:spcPts val="0"/>
              </a:spcBef>
              <a:buSzPts val="2000"/>
              <a:buFont typeface="Arial"/>
              <a:buChar char="•"/>
            </a:pPr>
            <a:r>
              <a:rPr lang="en-US" sz="2000" b="0" i="0" u="none" strike="noStrike" cap="none" dirty="0">
                <a:solidFill>
                  <a:schemeClr val="dk2"/>
                </a:solidFill>
                <a:latin typeface="Trebuchet MS"/>
                <a:ea typeface="Trebuchet MS"/>
                <a:cs typeface="Trebuchet MS"/>
                <a:sym typeface="Trebuchet MS"/>
              </a:rPr>
              <a:t>A</a:t>
            </a:r>
            <a:r>
              <a:rPr lang="en-US" sz="2000" b="0" i="0" u="none" strike="noStrike" cap="none" baseline="-25000" dirty="0">
                <a:solidFill>
                  <a:schemeClr val="dk2"/>
                </a:solidFill>
                <a:latin typeface="Trebuchet MS"/>
                <a:ea typeface="Trebuchet MS"/>
                <a:cs typeface="Trebuchet MS"/>
                <a:sym typeface="Trebuchet MS"/>
              </a:rPr>
              <a:t>n</a:t>
            </a:r>
            <a:r>
              <a:rPr lang="en-US" sz="2000" b="0" i="0" u="none" strike="noStrike" cap="none" dirty="0">
                <a:solidFill>
                  <a:schemeClr val="dk2"/>
                </a:solidFill>
                <a:latin typeface="Trebuchet MS"/>
                <a:ea typeface="Trebuchet MS"/>
                <a:cs typeface="Trebuchet MS"/>
                <a:sym typeface="Trebuchet MS"/>
              </a:rPr>
              <a:t> </a:t>
            </a:r>
            <a:r>
              <a:rPr lang="ko-KR" altLang="en-US" sz="2000" dirty="0">
                <a:solidFill>
                  <a:schemeClr val="dk2"/>
                </a:solidFill>
              </a:rPr>
              <a:t>네트워크에 의해 예측된 영역</a:t>
            </a:r>
            <a:r>
              <a:rPr lang="en-US" sz="2000" b="0" i="0" u="none" strike="noStrike" cap="none" dirty="0">
                <a:solidFill>
                  <a:schemeClr val="dk2"/>
                </a:solidFill>
                <a:latin typeface="Trebuchet MS"/>
                <a:ea typeface="Trebuchet MS"/>
                <a:cs typeface="Trebuchet MS"/>
                <a:sym typeface="Trebuchet MS"/>
              </a:rPr>
              <a:t> </a:t>
            </a:r>
            <a:endParaRPr dirty="0"/>
          </a:p>
          <a:p>
            <a:pPr marL="1422400" lvl="2" indent="-342900" algn="l">
              <a:spcBef>
                <a:spcPts val="0"/>
              </a:spcBef>
              <a:buSzPts val="2000"/>
              <a:buFont typeface="Arial"/>
              <a:buChar char="•"/>
            </a:pPr>
            <a:r>
              <a:rPr lang="en-US" sz="2000" b="0" i="0" u="none" strike="noStrike" cap="none" dirty="0">
                <a:solidFill>
                  <a:schemeClr val="dk2"/>
                </a:solidFill>
                <a:latin typeface="Trebuchet MS"/>
                <a:ea typeface="Trebuchet MS"/>
                <a:cs typeface="Trebuchet MS"/>
                <a:sym typeface="Trebuchet MS"/>
              </a:rPr>
              <a:t>A</a:t>
            </a:r>
            <a:r>
              <a:rPr lang="en-US" sz="2000" b="0" i="0" u="none" strike="noStrike" cap="none" baseline="-25000" dirty="0">
                <a:solidFill>
                  <a:schemeClr val="dk2"/>
                </a:solidFill>
                <a:latin typeface="Trebuchet MS"/>
                <a:ea typeface="Trebuchet MS"/>
                <a:cs typeface="Trebuchet MS"/>
                <a:sym typeface="Trebuchet MS"/>
              </a:rPr>
              <a:t>l</a:t>
            </a:r>
            <a:r>
              <a:rPr lang="en-US" sz="2000" b="0" i="0" u="none" strike="noStrike" cap="none" dirty="0">
                <a:solidFill>
                  <a:schemeClr val="dk2"/>
                </a:solidFill>
                <a:latin typeface="Trebuchet MS"/>
                <a:ea typeface="Trebuchet MS"/>
                <a:cs typeface="Trebuchet MS"/>
                <a:sym typeface="Trebuchet MS"/>
              </a:rPr>
              <a:t> </a:t>
            </a:r>
            <a:r>
              <a:rPr lang="ko-KR" altLang="en-US" sz="2000" dirty="0">
                <a:solidFill>
                  <a:schemeClr val="dk2"/>
                </a:solidFill>
              </a:rPr>
              <a:t>레이블에서의 영역</a:t>
            </a:r>
            <a:endParaRPr dirty="0"/>
          </a:p>
          <a:p>
            <a:pPr marL="1422400" marR="0" lvl="2" indent="-342900" algn="l" rtl="0">
              <a:lnSpc>
                <a:spcPct val="90000"/>
              </a:lnSpc>
              <a:spcBef>
                <a:spcPts val="0"/>
              </a:spcBef>
              <a:spcAft>
                <a:spcPts val="0"/>
              </a:spcAft>
              <a:buClr>
                <a:schemeClr val="dk1"/>
              </a:buClr>
              <a:buSzPts val="2000"/>
              <a:buFont typeface="Arial"/>
              <a:buChar char="•"/>
            </a:pPr>
            <a:r>
              <a:rPr lang="en-US" sz="2000" b="0" i="0" u="none" strike="noStrike" cap="none" dirty="0" err="1">
                <a:solidFill>
                  <a:schemeClr val="dk2"/>
                </a:solidFill>
                <a:latin typeface="Trebuchet MS"/>
                <a:ea typeface="Trebuchet MS"/>
                <a:cs typeface="Trebuchet MS"/>
                <a:sym typeface="Trebuchet MS"/>
              </a:rPr>
              <a:t>A</a:t>
            </a:r>
            <a:r>
              <a:rPr lang="en-US" sz="2000" b="0" i="0" u="none" strike="noStrike" cap="none" baseline="-25000" dirty="0" err="1">
                <a:solidFill>
                  <a:schemeClr val="dk2"/>
                </a:solidFill>
                <a:latin typeface="Trebuchet MS"/>
                <a:ea typeface="Trebuchet MS"/>
                <a:cs typeface="Trebuchet MS"/>
                <a:sym typeface="Trebuchet MS"/>
              </a:rPr>
              <a:t>nl</a:t>
            </a:r>
            <a:r>
              <a:rPr lang="en-US" sz="2000" b="0" i="0" u="none" strike="noStrike" cap="none" dirty="0">
                <a:solidFill>
                  <a:schemeClr val="dk2"/>
                </a:solidFill>
                <a:latin typeface="Trebuchet MS"/>
                <a:ea typeface="Trebuchet MS"/>
                <a:cs typeface="Trebuchet MS"/>
                <a:sym typeface="Trebuchet MS"/>
              </a:rPr>
              <a:t> </a:t>
            </a:r>
            <a:r>
              <a:rPr lang="ko-KR" altLang="en-US" sz="2000" b="0" i="0" u="none" strike="noStrike" cap="none" dirty="0">
                <a:solidFill>
                  <a:schemeClr val="dk2"/>
                </a:solidFill>
                <a:latin typeface="Trebuchet MS"/>
                <a:ea typeface="Trebuchet MS"/>
                <a:cs typeface="Trebuchet MS"/>
                <a:sym typeface="Trebuchet MS"/>
              </a:rPr>
              <a:t>두 영역간의 겹쳐지는 영역</a:t>
            </a:r>
            <a:endParaRPr dirty="0"/>
          </a:p>
          <a:p>
            <a:pPr marL="1879600" lvl="3" indent="-342900" algn="l">
              <a:spcBef>
                <a:spcPts val="0"/>
              </a:spcBef>
              <a:buFont typeface="Arial"/>
              <a:buChar char="•"/>
            </a:pPr>
            <a:r>
              <a:rPr lang="ko-KR" altLang="en-US" sz="2000" dirty="0">
                <a:solidFill>
                  <a:schemeClr val="dk2"/>
                </a:solidFill>
              </a:rPr>
              <a:t>네트워크에 의해 올바르게 예측되는 영역</a:t>
            </a:r>
          </a:p>
          <a:p>
            <a:pPr marL="1879600" marR="0" lvl="3" indent="-342900" algn="l" rtl="0">
              <a:lnSpc>
                <a:spcPct val="100000"/>
              </a:lnSpc>
              <a:spcBef>
                <a:spcPts val="0"/>
              </a:spcBef>
              <a:spcAft>
                <a:spcPts val="0"/>
              </a:spcAft>
              <a:buClr>
                <a:schemeClr val="lt2"/>
              </a:buClr>
              <a:buSzPts val="2000"/>
              <a:buFont typeface="Arial"/>
              <a:buChar char="•"/>
            </a:pPr>
            <a:r>
              <a:rPr lang="en-US" sz="2000" b="0" i="0" u="none" strike="noStrike" cap="none" dirty="0">
                <a:solidFill>
                  <a:schemeClr val="dk2"/>
                </a:solidFill>
                <a:latin typeface="Trebuchet MS"/>
                <a:ea typeface="Trebuchet MS"/>
                <a:cs typeface="Trebuchet MS"/>
                <a:sym typeface="Trebuchet MS"/>
              </a:rPr>
              <a:t>1.0 </a:t>
            </a:r>
            <a:r>
              <a:rPr lang="ko-KR" altLang="en-US" sz="2000" b="0" i="0" u="none" strike="noStrike" cap="none" dirty="0">
                <a:solidFill>
                  <a:schemeClr val="dk2"/>
                </a:solidFill>
                <a:latin typeface="Trebuchet MS"/>
                <a:ea typeface="Trebuchet MS"/>
                <a:cs typeface="Trebuchet MS"/>
                <a:sym typeface="Trebuchet MS"/>
              </a:rPr>
              <a:t>이 최대 수치</a:t>
            </a:r>
            <a:endParaRPr lang="en-US" altLang="ko-KR" sz="2000" b="0" i="0" u="none" strike="noStrike" cap="none" dirty="0">
              <a:solidFill>
                <a:schemeClr val="dk2"/>
              </a:solidFill>
              <a:latin typeface="Trebuchet MS"/>
              <a:ea typeface="Trebuchet MS"/>
              <a:cs typeface="Trebuchet MS"/>
              <a:sym typeface="Trebuchet MS"/>
            </a:endParaRPr>
          </a:p>
          <a:p>
            <a:pPr marL="1879600" marR="0" lvl="3" indent="-342900" algn="l" rtl="0">
              <a:lnSpc>
                <a:spcPct val="100000"/>
              </a:lnSpc>
              <a:spcBef>
                <a:spcPts val="0"/>
              </a:spcBef>
              <a:spcAft>
                <a:spcPts val="0"/>
              </a:spcAft>
              <a:buClr>
                <a:schemeClr val="lt2"/>
              </a:buClr>
              <a:buSzPts val="2000"/>
              <a:buFont typeface="Arial"/>
              <a:buChar char="•"/>
            </a:pPr>
            <a:endParaRPr sz="2000" b="0" i="0" u="none" strike="noStrike" cap="none" dirty="0">
              <a:solidFill>
                <a:schemeClr val="dk2"/>
              </a:solidFill>
              <a:latin typeface="Trebuchet MS"/>
              <a:ea typeface="Trebuchet MS"/>
              <a:cs typeface="Trebuchet MS"/>
              <a:sym typeface="Trebuchet MS"/>
            </a:endParaRPr>
          </a:p>
          <a:p>
            <a:pPr marL="342900" indent="-342900" algn="l">
              <a:spcBef>
                <a:spcPts val="0"/>
              </a:spcBef>
              <a:buSzPts val="2000"/>
              <a:buFont typeface="Arial"/>
              <a:buChar char="•"/>
            </a:pPr>
            <a:r>
              <a:rPr lang="ko-KR" altLang="en-US" sz="2000" dirty="0">
                <a:solidFill>
                  <a:schemeClr val="dk2"/>
                </a:solidFill>
              </a:rPr>
              <a:t>라벨 대한 영역을 얼마나 정확하게 예측하는지 더 정확하게 컴퓨팅</a:t>
            </a:r>
            <a:endParaRPr lang="en-US" altLang="ko-KR" sz="2000" dirty="0">
              <a:solidFill>
                <a:schemeClr val="dk2"/>
              </a:solidFill>
            </a:endParaRPr>
          </a:p>
          <a:p>
            <a:pPr marL="342900" lvl="0" indent="-342900" algn="l">
              <a:spcBef>
                <a:spcPts val="0"/>
              </a:spcBef>
              <a:buSzPts val="2000"/>
              <a:buFont typeface="Arial"/>
              <a:buChar char="•"/>
            </a:pPr>
            <a:endParaRPr lang="ko-KR" altLang="en-US" sz="2000" dirty="0">
              <a:solidFill>
                <a:schemeClr val="dk2"/>
              </a:solidFill>
            </a:endParaRPr>
          </a:p>
          <a:p>
            <a:pPr marL="342900" indent="-342900" algn="l">
              <a:spcBef>
                <a:spcPts val="0"/>
              </a:spcBef>
              <a:buSzPts val="2000"/>
              <a:buFont typeface="Arial"/>
              <a:buChar char="•"/>
            </a:pPr>
            <a:r>
              <a:rPr lang="ko-KR" altLang="en-US" sz="2000" dirty="0">
                <a:solidFill>
                  <a:schemeClr val="dk2"/>
                </a:solidFill>
                <a:highlight>
                  <a:srgbClr val="FFFF00"/>
                </a:highlight>
              </a:rPr>
              <a:t>픽셀 수를 세어 분할영역의 크기</a:t>
            </a:r>
            <a:r>
              <a:rPr lang="en-US" altLang="ko-KR" sz="2000" dirty="0">
                <a:solidFill>
                  <a:schemeClr val="dk2"/>
                </a:solidFill>
                <a:highlight>
                  <a:srgbClr val="FFFF00"/>
                </a:highlight>
              </a:rPr>
              <a:t> </a:t>
            </a:r>
            <a:r>
              <a:rPr lang="ko-KR" altLang="en-US" sz="2000" dirty="0">
                <a:solidFill>
                  <a:schemeClr val="dk2"/>
                </a:solidFill>
                <a:highlight>
                  <a:srgbClr val="FFFF00"/>
                </a:highlight>
              </a:rPr>
              <a:t>측정</a:t>
            </a:r>
            <a:endParaRPr lang="en-US" altLang="ko-KR" sz="2000" dirty="0">
              <a:solidFill>
                <a:schemeClr val="dk2"/>
              </a:solidFill>
              <a:highlight>
                <a:srgbClr val="FFFF00"/>
              </a:highlight>
            </a:endParaRPr>
          </a:p>
          <a:p>
            <a:pPr marL="342900" lvl="0" indent="-342900" algn="l">
              <a:spcBef>
                <a:spcPts val="0"/>
              </a:spcBef>
              <a:buSzPts val="2000"/>
              <a:buFont typeface="Arial"/>
              <a:buChar char="•"/>
            </a:pPr>
            <a:endParaRPr sz="2000" b="0" i="0" u="none" strike="noStrike" cap="none" dirty="0">
              <a:solidFill>
                <a:schemeClr val="dk2"/>
              </a:solidFill>
              <a:latin typeface="Trebuchet MS"/>
              <a:ea typeface="Trebuchet MS"/>
              <a:cs typeface="Trebuchet MS"/>
              <a:sym typeface="Trebuchet MS"/>
            </a:endParaRPr>
          </a:p>
        </p:txBody>
      </p:sp>
    </p:spTree>
  </p:cSld>
  <p:clrMapOvr>
    <a:masterClrMapping/>
  </p:clrMapOvr>
  <p:transition spd="med">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Shape 841"/>
          <p:cNvSpPr txBox="1">
            <a:spLocks noGrp="1"/>
          </p:cNvSpPr>
          <p:nvPr>
            <p:ph type="title"/>
          </p:nvPr>
        </p:nvSpPr>
        <p:spPr>
          <a:xfrm>
            <a:off x="498347" y="661225"/>
            <a:ext cx="9976103"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2"/>
              </a:buClr>
              <a:buFont typeface="Trebuchet MS"/>
              <a:buNone/>
            </a:pPr>
            <a:r>
              <a:rPr lang="ko-KR" altLang="en-US" sz="3600" b="1" i="0" u="none" strike="noStrike" cap="none" dirty="0">
                <a:solidFill>
                  <a:schemeClr val="dk2"/>
                </a:solidFill>
                <a:latin typeface="Trebuchet MS"/>
                <a:ea typeface="Trebuchet MS"/>
                <a:cs typeface="Trebuchet MS"/>
                <a:sym typeface="Trebuchet MS"/>
              </a:rPr>
              <a:t>실습</a:t>
            </a:r>
            <a:r>
              <a:rPr lang="en-US" sz="3600" b="1" i="0" u="none" strike="noStrike" cap="none" dirty="0">
                <a:solidFill>
                  <a:schemeClr val="dk2"/>
                </a:solidFill>
                <a:latin typeface="Trebuchet MS"/>
                <a:ea typeface="Trebuchet MS"/>
                <a:cs typeface="Trebuchet MS"/>
                <a:sym typeface="Trebuchet MS"/>
              </a:rPr>
              <a:t> 3 – </a:t>
            </a:r>
            <a:r>
              <a:rPr lang="ko-KR" altLang="en-US" sz="3600" b="1" i="0" u="none" strike="noStrike" cap="none" dirty="0">
                <a:solidFill>
                  <a:schemeClr val="dk2"/>
                </a:solidFill>
                <a:latin typeface="Trebuchet MS"/>
                <a:ea typeface="Trebuchet MS"/>
                <a:cs typeface="Trebuchet MS"/>
                <a:sym typeface="Trebuchet MS"/>
              </a:rPr>
              <a:t>학습 파라미터</a:t>
            </a:r>
            <a:endParaRPr dirty="0"/>
          </a:p>
        </p:txBody>
      </p:sp>
      <p:sp>
        <p:nvSpPr>
          <p:cNvPr id="842" name="Shape 842"/>
          <p:cNvSpPr txBox="1">
            <a:spLocks noGrp="1"/>
          </p:cNvSpPr>
          <p:nvPr>
            <p:ph type="body" idx="1"/>
          </p:nvPr>
        </p:nvSpPr>
        <p:spPr>
          <a:xfrm>
            <a:off x="498347" y="1183333"/>
            <a:ext cx="9976103" cy="525462"/>
          </a:xfrm>
          <a:prstGeom prst="rect">
            <a:avLst/>
          </a:prstGeom>
          <a:noFill/>
          <a:ln>
            <a:noFill/>
          </a:ln>
        </p:spPr>
        <p:txBody>
          <a:bodyPr spcFirstLastPara="1" wrap="square" lIns="91425" tIns="45700" rIns="91425" bIns="45700" anchor="t" anchorCtr="0">
            <a:noAutofit/>
          </a:bodyPr>
          <a:lstStyle/>
          <a:p>
            <a:pPr marL="0" lvl="0" indent="0" algn="ctr">
              <a:spcBef>
                <a:spcPts val="0"/>
              </a:spcBef>
              <a:buNone/>
            </a:pPr>
            <a:r>
              <a:rPr lang="ko-KR" altLang="en-US" sz="2400" dirty="0">
                <a:solidFill>
                  <a:schemeClr val="lt2"/>
                </a:solidFill>
              </a:rPr>
              <a:t>파라미터 공간 검색 시 중요</a:t>
            </a:r>
            <a:endParaRPr dirty="0"/>
          </a:p>
        </p:txBody>
      </p:sp>
      <p:sp>
        <p:nvSpPr>
          <p:cNvPr id="843" name="Shape 843"/>
          <p:cNvSpPr txBox="1">
            <a:spLocks noGrp="1"/>
          </p:cNvSpPr>
          <p:nvPr>
            <p:ph type="body" idx="2"/>
          </p:nvPr>
        </p:nvSpPr>
        <p:spPr>
          <a:xfrm>
            <a:off x="516750" y="1774264"/>
            <a:ext cx="9948672" cy="4047694"/>
          </a:xfrm>
          <a:prstGeom prst="rect">
            <a:avLst/>
          </a:prstGeom>
          <a:noFill/>
          <a:ln>
            <a:noFill/>
          </a:ln>
        </p:spPr>
        <p:txBody>
          <a:bodyPr spcFirstLastPara="1" wrap="square" lIns="91425" tIns="45700" rIns="91425" bIns="45700" anchor="t" anchorCtr="0">
            <a:noAutofit/>
          </a:bodyPr>
          <a:lstStyle/>
          <a:p>
            <a:pPr marL="342900" lvl="0" indent="-342900" algn="l">
              <a:spcBef>
                <a:spcPts val="0"/>
              </a:spcBef>
              <a:buSzPts val="2000"/>
              <a:buFont typeface="Arial"/>
              <a:buChar char="•"/>
            </a:pPr>
            <a:r>
              <a:rPr lang="en-US" sz="2000" b="0" i="0" u="none" strike="noStrike" cap="none" dirty="0" err="1">
                <a:solidFill>
                  <a:schemeClr val="dk2"/>
                </a:solidFill>
                <a:latin typeface="Trebuchet MS"/>
                <a:ea typeface="Trebuchet MS"/>
                <a:cs typeface="Trebuchet MS"/>
                <a:sym typeface="Trebuchet MS"/>
              </a:rPr>
              <a:t>learning_rate</a:t>
            </a:r>
            <a:r>
              <a:rPr lang="en-US" sz="2000" b="0" i="0" u="none" strike="noStrike" cap="none" dirty="0">
                <a:solidFill>
                  <a:schemeClr val="dk2"/>
                </a:solidFill>
                <a:latin typeface="Trebuchet MS"/>
                <a:ea typeface="Trebuchet MS"/>
                <a:cs typeface="Trebuchet MS"/>
                <a:sym typeface="Trebuchet MS"/>
              </a:rPr>
              <a:t>: </a:t>
            </a:r>
            <a:r>
              <a:rPr lang="ko-KR" altLang="en-US" sz="2000" dirty="0">
                <a:solidFill>
                  <a:schemeClr val="dk2"/>
                </a:solidFill>
              </a:rPr>
              <a:t>초기 학습 속도</a:t>
            </a:r>
            <a:endParaRPr dirty="0"/>
          </a:p>
          <a:p>
            <a:pPr marL="342900" lvl="0" indent="-342900" algn="l">
              <a:spcBef>
                <a:spcPts val="1800"/>
              </a:spcBef>
              <a:buSzPts val="2000"/>
              <a:buFont typeface="Arial"/>
              <a:buChar char="•"/>
            </a:pPr>
            <a:r>
              <a:rPr lang="en-US" sz="2000" b="0" i="0" u="none" strike="noStrike" cap="none" dirty="0" err="1">
                <a:solidFill>
                  <a:schemeClr val="dk2"/>
                </a:solidFill>
                <a:latin typeface="Trebuchet MS"/>
                <a:ea typeface="Trebuchet MS"/>
                <a:cs typeface="Trebuchet MS"/>
                <a:sym typeface="Trebuchet MS"/>
              </a:rPr>
              <a:t>decay_rate</a:t>
            </a:r>
            <a:r>
              <a:rPr lang="en-US" sz="2000" b="0" i="0" u="none" strike="noStrike" cap="none" dirty="0">
                <a:solidFill>
                  <a:schemeClr val="dk2"/>
                </a:solidFill>
                <a:latin typeface="Trebuchet MS"/>
                <a:ea typeface="Trebuchet MS"/>
                <a:cs typeface="Trebuchet MS"/>
                <a:sym typeface="Trebuchet MS"/>
              </a:rPr>
              <a:t>: 	</a:t>
            </a:r>
            <a:r>
              <a:rPr lang="ko-KR" altLang="en-US" sz="2000" dirty="0">
                <a:solidFill>
                  <a:schemeClr val="dk2"/>
                </a:solidFill>
              </a:rPr>
              <a:t>초기 학습 속도를 감소시키는 비율</a:t>
            </a:r>
            <a:endParaRPr sz="2000" b="0" i="0" u="none" strike="noStrike" cap="none" dirty="0">
              <a:solidFill>
                <a:schemeClr val="dk2"/>
              </a:solidFill>
              <a:latin typeface="Trebuchet MS"/>
              <a:ea typeface="Trebuchet MS"/>
              <a:cs typeface="Trebuchet MS"/>
              <a:sym typeface="Trebuchet MS"/>
            </a:endParaRPr>
          </a:p>
          <a:p>
            <a:pPr lvl="1" indent="-342900" algn="l">
              <a:spcBef>
                <a:spcPts val="1800"/>
              </a:spcBef>
              <a:buSzPts val="1800"/>
              <a:buFont typeface="Arial"/>
              <a:buChar char="•"/>
            </a:pPr>
            <a:r>
              <a:rPr lang="en-US" sz="1800" b="0" i="0" u="none" strike="noStrike" cap="none" dirty="0">
                <a:solidFill>
                  <a:schemeClr val="dk2"/>
                </a:solidFill>
                <a:latin typeface="Trebuchet MS"/>
                <a:ea typeface="Trebuchet MS"/>
                <a:cs typeface="Trebuchet MS"/>
                <a:sym typeface="Trebuchet MS"/>
              </a:rPr>
              <a:t>e.g., </a:t>
            </a:r>
            <a:r>
              <a:rPr lang="en-US" altLang="ko-KR" sz="1800" dirty="0">
                <a:solidFill>
                  <a:schemeClr val="dk2"/>
                </a:solidFill>
              </a:rPr>
              <a:t>1.0</a:t>
            </a:r>
            <a:r>
              <a:rPr lang="ko-KR" altLang="en-US" sz="1800" dirty="0">
                <a:solidFill>
                  <a:schemeClr val="dk2"/>
                </a:solidFill>
              </a:rPr>
              <a:t>은 줄지않게 하며</a:t>
            </a:r>
            <a:r>
              <a:rPr lang="en-US" altLang="ko-KR" sz="1800" dirty="0">
                <a:solidFill>
                  <a:schemeClr val="dk2"/>
                </a:solidFill>
              </a:rPr>
              <a:t>, 0.5</a:t>
            </a:r>
            <a:r>
              <a:rPr lang="ko-KR" altLang="en-US" sz="1800" dirty="0">
                <a:solidFill>
                  <a:schemeClr val="dk2"/>
                </a:solidFill>
              </a:rPr>
              <a:t>는 감소 속도를 절반으로 줄이는 것을 의미</a:t>
            </a:r>
            <a:endParaRPr lang="en-US" altLang="ko-KR" sz="1800" dirty="0">
              <a:solidFill>
                <a:schemeClr val="dk2"/>
              </a:solidFill>
            </a:endParaRPr>
          </a:p>
          <a:p>
            <a:pPr marL="342900" lvl="0" indent="-342900" algn="l">
              <a:spcBef>
                <a:spcPts val="1800"/>
              </a:spcBef>
              <a:buSzPts val="2000"/>
              <a:buFont typeface="Arial"/>
              <a:buChar char="•"/>
            </a:pPr>
            <a:r>
              <a:rPr lang="en-US" sz="2000" b="0" i="0" u="none" strike="noStrike" cap="none" dirty="0" err="1">
                <a:solidFill>
                  <a:schemeClr val="dk2"/>
                </a:solidFill>
                <a:latin typeface="Trebuchet MS"/>
                <a:ea typeface="Trebuchet MS"/>
                <a:cs typeface="Trebuchet MS"/>
                <a:sym typeface="Trebuchet MS"/>
              </a:rPr>
              <a:t>decay_steps</a:t>
            </a:r>
            <a:r>
              <a:rPr lang="en-US" sz="2000" b="0" i="0" u="none" strike="noStrike" cap="none" dirty="0">
                <a:solidFill>
                  <a:schemeClr val="dk2"/>
                </a:solidFill>
                <a:latin typeface="Trebuchet MS"/>
                <a:ea typeface="Trebuchet MS"/>
                <a:cs typeface="Trebuchet MS"/>
                <a:sym typeface="Trebuchet MS"/>
              </a:rPr>
              <a:t>: </a:t>
            </a:r>
            <a:r>
              <a:rPr lang="ko-KR" altLang="en-US" sz="2000" dirty="0">
                <a:solidFill>
                  <a:schemeClr val="dk2"/>
                </a:solidFill>
              </a:rPr>
              <a:t>학습 속도를 변경하기 전에 실행할 단계 수</a:t>
            </a:r>
            <a:endParaRPr dirty="0"/>
          </a:p>
          <a:p>
            <a:pPr marL="342900" lvl="0" indent="-342900" algn="l">
              <a:spcBef>
                <a:spcPts val="1800"/>
              </a:spcBef>
              <a:buSzPts val="2000"/>
              <a:buFont typeface="Arial"/>
              <a:buChar char="•"/>
            </a:pPr>
            <a:r>
              <a:rPr lang="en-US" sz="2000" b="0" i="0" u="none" strike="noStrike" cap="none" dirty="0" err="1">
                <a:solidFill>
                  <a:schemeClr val="dk2"/>
                </a:solidFill>
                <a:latin typeface="Trebuchet MS"/>
                <a:ea typeface="Trebuchet MS"/>
                <a:cs typeface="Trebuchet MS"/>
                <a:sym typeface="Trebuchet MS"/>
              </a:rPr>
              <a:t>num_epochs</a:t>
            </a:r>
            <a:r>
              <a:rPr lang="en-US" sz="2000" b="0" i="0" u="none" strike="noStrike" cap="none" dirty="0">
                <a:solidFill>
                  <a:schemeClr val="dk2"/>
                </a:solidFill>
                <a:latin typeface="Trebuchet MS"/>
                <a:ea typeface="Trebuchet MS"/>
                <a:cs typeface="Trebuchet MS"/>
                <a:sym typeface="Trebuchet MS"/>
              </a:rPr>
              <a:t>: </a:t>
            </a:r>
            <a:r>
              <a:rPr lang="ko-KR" altLang="en-US" sz="2000" dirty="0">
                <a:solidFill>
                  <a:schemeClr val="dk2"/>
                </a:solidFill>
              </a:rPr>
              <a:t>입력 데이터를 반복하는 횟수</a:t>
            </a:r>
            <a:endParaRPr dirty="0"/>
          </a:p>
          <a:p>
            <a:pPr marL="342900" marR="0" lvl="0" indent="-342900" algn="l" rtl="0">
              <a:lnSpc>
                <a:spcPct val="90000"/>
              </a:lnSpc>
              <a:spcBef>
                <a:spcPts val="1800"/>
              </a:spcBef>
              <a:spcAft>
                <a:spcPts val="0"/>
              </a:spcAft>
              <a:buClr>
                <a:schemeClr val="dk1"/>
              </a:buClr>
              <a:buSzPts val="2000"/>
              <a:buFont typeface="Arial"/>
              <a:buChar char="•"/>
            </a:pPr>
            <a:r>
              <a:rPr lang="en-US" sz="2000" b="0" i="0" u="none" strike="noStrike" cap="none" dirty="0" err="1">
                <a:solidFill>
                  <a:schemeClr val="dk2"/>
                </a:solidFill>
                <a:latin typeface="Trebuchet MS"/>
                <a:ea typeface="Trebuchet MS"/>
                <a:cs typeface="Trebuchet MS"/>
                <a:sym typeface="Trebuchet MS"/>
              </a:rPr>
              <a:t>batch_size</a:t>
            </a:r>
            <a:r>
              <a:rPr lang="en-US" sz="2000" b="0" i="0" u="none" strike="noStrike" cap="none" dirty="0">
                <a:solidFill>
                  <a:schemeClr val="dk2"/>
                </a:solidFill>
                <a:latin typeface="Trebuchet MS"/>
                <a:ea typeface="Trebuchet MS"/>
                <a:cs typeface="Trebuchet MS"/>
                <a:sym typeface="Trebuchet MS"/>
              </a:rPr>
              <a:t>: </a:t>
            </a:r>
            <a:r>
              <a:rPr lang="ko-KR" altLang="en-US" sz="2000" b="0" i="0" u="none" strike="noStrike" cap="none" dirty="0">
                <a:solidFill>
                  <a:schemeClr val="dk2"/>
                </a:solidFill>
                <a:latin typeface="Trebuchet MS"/>
                <a:ea typeface="Trebuchet MS"/>
                <a:cs typeface="Trebuchet MS"/>
                <a:sym typeface="Trebuchet MS"/>
              </a:rPr>
              <a:t>현재는 </a:t>
            </a:r>
            <a:r>
              <a:rPr lang="en-US" altLang="ko-KR" sz="2000" b="0" i="0" u="none" strike="noStrike" cap="none" dirty="0">
                <a:solidFill>
                  <a:schemeClr val="dk2"/>
                </a:solidFill>
                <a:latin typeface="Trebuchet MS"/>
                <a:ea typeface="Trebuchet MS"/>
                <a:cs typeface="Trebuchet MS"/>
                <a:sym typeface="Trebuchet MS"/>
              </a:rPr>
              <a:t>1</a:t>
            </a:r>
            <a:r>
              <a:rPr lang="ko-KR" altLang="en-US" sz="2000" b="0" i="0" u="none" strike="noStrike" cap="none" dirty="0">
                <a:solidFill>
                  <a:schemeClr val="dk2"/>
                </a:solidFill>
                <a:latin typeface="Trebuchet MS"/>
                <a:ea typeface="Trebuchet MS"/>
                <a:cs typeface="Trebuchet MS"/>
                <a:sym typeface="Trebuchet MS"/>
              </a:rPr>
              <a:t>로 유지</a:t>
            </a:r>
            <a:endParaRPr dirty="0"/>
          </a:p>
          <a:p>
            <a:pPr marL="342900" marR="0" lvl="0" indent="-342900" algn="l" rtl="0">
              <a:lnSpc>
                <a:spcPct val="90000"/>
              </a:lnSpc>
              <a:spcBef>
                <a:spcPts val="1800"/>
              </a:spcBef>
              <a:spcAft>
                <a:spcPts val="0"/>
              </a:spcAft>
              <a:buClr>
                <a:schemeClr val="dk1"/>
              </a:buClr>
              <a:buSzPts val="2000"/>
              <a:buFont typeface="Arial"/>
              <a:buChar char="•"/>
            </a:pPr>
            <a:r>
              <a:rPr lang="en-US" sz="2000" b="1" i="0" u="none" strike="noStrike" cap="none" dirty="0" err="1">
                <a:solidFill>
                  <a:schemeClr val="dk2"/>
                </a:solidFill>
                <a:latin typeface="Trebuchet MS"/>
                <a:ea typeface="Trebuchet MS"/>
                <a:cs typeface="Trebuchet MS"/>
                <a:sym typeface="Trebuchet MS"/>
              </a:rPr>
              <a:t>learning_rate</a:t>
            </a:r>
            <a:r>
              <a:rPr lang="en-US" sz="2000" b="1" i="0" u="none" strike="noStrike" cap="none" dirty="0">
                <a:solidFill>
                  <a:schemeClr val="dk2"/>
                </a:solidFill>
                <a:latin typeface="Trebuchet MS"/>
                <a:ea typeface="Trebuchet MS"/>
                <a:cs typeface="Trebuchet MS"/>
                <a:sym typeface="Trebuchet MS"/>
              </a:rPr>
              <a:t>, </a:t>
            </a:r>
            <a:r>
              <a:rPr lang="en-US" sz="2000" b="1" i="0" u="none" strike="noStrike" cap="none" dirty="0" err="1">
                <a:solidFill>
                  <a:schemeClr val="dk2"/>
                </a:solidFill>
                <a:latin typeface="Trebuchet MS"/>
                <a:ea typeface="Trebuchet MS"/>
                <a:cs typeface="Trebuchet MS"/>
                <a:sym typeface="Trebuchet MS"/>
              </a:rPr>
              <a:t>decay_rate</a:t>
            </a:r>
            <a:r>
              <a:rPr lang="en-US" sz="2000" b="1" i="0" u="none" strike="noStrike" cap="none" dirty="0">
                <a:solidFill>
                  <a:schemeClr val="dk2"/>
                </a:solidFill>
                <a:latin typeface="Trebuchet MS"/>
                <a:ea typeface="Trebuchet MS"/>
                <a:cs typeface="Trebuchet MS"/>
                <a:sym typeface="Trebuchet MS"/>
              </a:rPr>
              <a:t>, </a:t>
            </a:r>
            <a:r>
              <a:rPr lang="en-US" sz="2000" b="1" i="0" u="none" strike="noStrike" cap="none" dirty="0" err="1">
                <a:solidFill>
                  <a:schemeClr val="dk2"/>
                </a:solidFill>
                <a:latin typeface="Trebuchet MS"/>
                <a:ea typeface="Trebuchet MS"/>
                <a:cs typeface="Trebuchet MS"/>
                <a:sym typeface="Trebuchet MS"/>
              </a:rPr>
              <a:t>decay_steps</a:t>
            </a:r>
            <a:r>
              <a:rPr lang="en-US" sz="2000" b="1" i="0" u="none" strike="noStrike" cap="none" dirty="0">
                <a:solidFill>
                  <a:schemeClr val="dk2"/>
                </a:solidFill>
                <a:latin typeface="Trebuchet MS"/>
                <a:ea typeface="Trebuchet MS"/>
                <a:cs typeface="Trebuchet MS"/>
                <a:sym typeface="Trebuchet MS"/>
              </a:rPr>
              <a:t>, </a:t>
            </a:r>
            <a:r>
              <a:rPr lang="en-US" sz="2000" b="1" i="0" u="none" strike="noStrike" cap="none" dirty="0" err="1">
                <a:solidFill>
                  <a:schemeClr val="dk2"/>
                </a:solidFill>
                <a:latin typeface="Trebuchet MS"/>
                <a:ea typeface="Trebuchet MS"/>
                <a:cs typeface="Trebuchet MS"/>
                <a:sym typeface="Trebuchet MS"/>
              </a:rPr>
              <a:t>num_epoch</a:t>
            </a:r>
            <a:r>
              <a:rPr lang="ko-KR" altLang="en-US" sz="2000" i="0" u="none" strike="noStrike" cap="none" dirty="0">
                <a:solidFill>
                  <a:schemeClr val="dk2"/>
                </a:solidFill>
                <a:latin typeface="Trebuchet MS"/>
                <a:ea typeface="Trebuchet MS"/>
                <a:cs typeface="Trebuchet MS"/>
                <a:sym typeface="Trebuchet MS"/>
              </a:rPr>
              <a:t>으로 실험</a:t>
            </a:r>
            <a:endParaRPr sz="2000" i="0" u="none" strike="noStrike" cap="none" dirty="0">
              <a:solidFill>
                <a:schemeClr val="dk2"/>
              </a:solidFill>
              <a:latin typeface="Trebuchet MS"/>
              <a:ea typeface="Trebuchet MS"/>
              <a:cs typeface="Trebuchet MS"/>
              <a:sym typeface="Trebuchet MS"/>
            </a:endParaRPr>
          </a:p>
          <a:p>
            <a:pPr marL="342900" lvl="0" indent="-342900" algn="l">
              <a:spcBef>
                <a:spcPts val="1800"/>
              </a:spcBef>
              <a:buSzPts val="2000"/>
              <a:buFont typeface="Arial"/>
              <a:buChar char="•"/>
            </a:pPr>
            <a:r>
              <a:rPr lang="ko-KR" altLang="en-US" sz="2000" dirty="0">
                <a:solidFill>
                  <a:schemeClr val="dk2"/>
                </a:solidFill>
              </a:rPr>
              <a:t>최상의 </a:t>
            </a:r>
            <a:r>
              <a:rPr lang="en-US" altLang="ko-KR" sz="2000" dirty="0">
                <a:solidFill>
                  <a:schemeClr val="dk2"/>
                </a:solidFill>
              </a:rPr>
              <a:t>Dice </a:t>
            </a:r>
            <a:r>
              <a:rPr lang="ko-KR" altLang="en-US" sz="2000" dirty="0">
                <a:solidFill>
                  <a:schemeClr val="dk2"/>
                </a:solidFill>
              </a:rPr>
              <a:t>점수를 제공하는 파라미터를 기록</a:t>
            </a:r>
            <a:endParaRPr sz="2000" b="0" i="0" u="none" strike="noStrike" cap="none" dirty="0">
              <a:solidFill>
                <a:schemeClr val="dk2"/>
              </a:solidFill>
              <a:latin typeface="Trebuchet MS"/>
              <a:ea typeface="Trebuchet MS"/>
              <a:cs typeface="Trebuchet MS"/>
              <a:sym typeface="Trebuchet MS"/>
            </a:endParaRPr>
          </a:p>
        </p:txBody>
      </p:sp>
    </p:spTree>
  </p:cSld>
  <p:clrMapOvr>
    <a:masterClrMapping/>
  </p:clrMapOvr>
  <p:transition spd="med">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Shape 866"/>
          <p:cNvSpPr txBox="1">
            <a:spLocks noGrp="1"/>
          </p:cNvSpPr>
          <p:nvPr>
            <p:ph type="title"/>
          </p:nvPr>
        </p:nvSpPr>
        <p:spPr>
          <a:xfrm>
            <a:off x="498347" y="2790634"/>
            <a:ext cx="9976103" cy="590931"/>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Font typeface="Trebuchet MS"/>
              <a:buNone/>
            </a:pPr>
            <a:r>
              <a:rPr lang="en-US" sz="3600" b="1" i="0" u="none" strike="noStrike" cap="none">
                <a:solidFill>
                  <a:schemeClr val="lt1"/>
                </a:solidFill>
                <a:latin typeface="Trebuchet MS"/>
                <a:ea typeface="Trebuchet MS"/>
                <a:cs typeface="Trebuchet MS"/>
                <a:sym typeface="Trebuchet MS"/>
              </a:rPr>
              <a:t>LAB REVIEW</a:t>
            </a:r>
            <a:endParaRPr/>
          </a:p>
        </p:txBody>
      </p:sp>
    </p:spTree>
  </p:cSld>
  <p:clrMapOvr>
    <a:masterClrMapping/>
  </p:clrMapOvr>
  <p:transition spd="med">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Shape 871"/>
          <p:cNvSpPr txBox="1">
            <a:spLocks noGrp="1"/>
          </p:cNvSpPr>
          <p:nvPr>
            <p:ph type="title"/>
          </p:nvPr>
        </p:nvSpPr>
        <p:spPr>
          <a:xfrm>
            <a:off x="498347" y="661225"/>
            <a:ext cx="9976103"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2"/>
              </a:buClr>
              <a:buFont typeface="Trebuchet MS"/>
              <a:buNone/>
            </a:pPr>
            <a:r>
              <a:rPr lang="en-US" sz="3600" b="1" i="0" u="none" strike="noStrike" cap="none" dirty="0">
                <a:solidFill>
                  <a:schemeClr val="dk2"/>
                </a:solidFill>
                <a:latin typeface="Trebuchet MS"/>
                <a:ea typeface="Trebuchet MS"/>
                <a:cs typeface="Trebuchet MS"/>
                <a:sym typeface="Trebuchet MS"/>
              </a:rPr>
              <a:t>LAB </a:t>
            </a:r>
            <a:r>
              <a:rPr lang="ko-KR" altLang="en-US" sz="3600" b="1" i="0" u="none" strike="noStrike" cap="none" dirty="0">
                <a:solidFill>
                  <a:schemeClr val="dk2"/>
                </a:solidFill>
                <a:latin typeface="Trebuchet MS"/>
                <a:ea typeface="Trebuchet MS"/>
                <a:cs typeface="Trebuchet MS"/>
                <a:sym typeface="Trebuchet MS"/>
              </a:rPr>
              <a:t>요약</a:t>
            </a:r>
            <a:endParaRPr dirty="0"/>
          </a:p>
        </p:txBody>
      </p:sp>
      <p:sp>
        <p:nvSpPr>
          <p:cNvPr id="873" name="Shape 873"/>
          <p:cNvSpPr txBox="1">
            <a:spLocks noGrp="1"/>
          </p:cNvSpPr>
          <p:nvPr>
            <p:ph type="body" idx="2"/>
          </p:nvPr>
        </p:nvSpPr>
        <p:spPr>
          <a:xfrm>
            <a:off x="516750" y="2103034"/>
            <a:ext cx="9948672" cy="3718924"/>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000"/>
              <a:buFont typeface="Arial"/>
              <a:buChar char="•"/>
            </a:pPr>
            <a:r>
              <a:rPr lang="ko-KR" altLang="en-US" sz="2000" b="0" i="0" u="none" strike="noStrike" cap="none" dirty="0">
                <a:solidFill>
                  <a:schemeClr val="dk2"/>
                </a:solidFill>
                <a:latin typeface="Trebuchet MS"/>
                <a:ea typeface="Trebuchet MS"/>
                <a:cs typeface="Trebuchet MS"/>
                <a:sym typeface="Trebuchet MS"/>
              </a:rPr>
              <a:t>이미지 분할 소개</a:t>
            </a:r>
            <a:endParaRPr lang="en-US" dirty="0"/>
          </a:p>
          <a:p>
            <a:pPr marL="914400" marR="0" lvl="1" indent="-342900" algn="l" rtl="0">
              <a:lnSpc>
                <a:spcPct val="90000"/>
              </a:lnSpc>
              <a:spcBef>
                <a:spcPts val="1800"/>
              </a:spcBef>
              <a:spcAft>
                <a:spcPts val="0"/>
              </a:spcAft>
              <a:buClr>
                <a:schemeClr val="dk1"/>
              </a:buClr>
              <a:buSzPts val="1800"/>
              <a:buFont typeface="Arial"/>
              <a:buChar char="•"/>
            </a:pPr>
            <a:r>
              <a:rPr lang="ko-KR" altLang="en-US" sz="1800" b="0" i="0" u="none" strike="noStrike" cap="none" dirty="0">
                <a:solidFill>
                  <a:schemeClr val="dk2"/>
                </a:solidFill>
                <a:latin typeface="Trebuchet MS"/>
                <a:ea typeface="Trebuchet MS"/>
                <a:cs typeface="Trebuchet MS"/>
                <a:sym typeface="Trebuchet MS"/>
              </a:rPr>
              <a:t>픽셀 분류 </a:t>
            </a:r>
            <a:r>
              <a:rPr lang="en-US" altLang="ko-KR" sz="1800" b="0" i="0" u="none" strike="noStrike" cap="none" dirty="0">
                <a:solidFill>
                  <a:schemeClr val="dk2"/>
                </a:solidFill>
                <a:latin typeface="Trebuchet MS"/>
                <a:ea typeface="Trebuchet MS"/>
                <a:cs typeface="Trebuchet MS"/>
                <a:sym typeface="Trebuchet MS"/>
              </a:rPr>
              <a:t>vs. </a:t>
            </a:r>
            <a:r>
              <a:rPr lang="ko-KR" altLang="en-US" sz="1800" b="0" i="0" u="none" strike="noStrike" cap="none" dirty="0">
                <a:solidFill>
                  <a:schemeClr val="dk2"/>
                </a:solidFill>
                <a:latin typeface="Trebuchet MS"/>
                <a:ea typeface="Trebuchet MS"/>
                <a:cs typeface="Trebuchet MS"/>
                <a:sym typeface="Trebuchet MS"/>
              </a:rPr>
              <a:t>이미지 분류</a:t>
            </a:r>
            <a:endParaRPr lang="en-US" dirty="0"/>
          </a:p>
          <a:p>
            <a:pPr marL="342900" indent="-342900" algn="l">
              <a:spcBef>
                <a:spcPts val="1800"/>
              </a:spcBef>
              <a:buSzPts val="2000"/>
              <a:buFont typeface="Arial"/>
              <a:buChar char="•"/>
            </a:pPr>
            <a:r>
              <a:rPr lang="ko-KR" altLang="en-US" sz="2000" dirty="0">
                <a:solidFill>
                  <a:schemeClr val="dk2"/>
                </a:solidFill>
              </a:rPr>
              <a:t>분할을 위해 이미지 인식 네트워크를 </a:t>
            </a:r>
            <a:r>
              <a:rPr lang="en-US" altLang="ko-KR" sz="2000" dirty="0">
                <a:solidFill>
                  <a:schemeClr val="dk2"/>
                </a:solidFill>
              </a:rPr>
              <a:t>FCN</a:t>
            </a:r>
            <a:r>
              <a:rPr lang="ko-KR" altLang="en-US" sz="2000" dirty="0">
                <a:solidFill>
                  <a:schemeClr val="dk2"/>
                </a:solidFill>
              </a:rPr>
              <a:t>으로 변환</a:t>
            </a:r>
            <a:endParaRPr lang="en-US" altLang="ko-KR" sz="2000" dirty="0">
              <a:solidFill>
                <a:schemeClr val="dk2"/>
              </a:solidFill>
            </a:endParaRPr>
          </a:p>
          <a:p>
            <a:pPr marL="342900" indent="-342900" algn="l">
              <a:spcBef>
                <a:spcPts val="1800"/>
              </a:spcBef>
              <a:buSzPts val="2000"/>
              <a:buFont typeface="Arial"/>
              <a:buChar char="•"/>
            </a:pPr>
            <a:r>
              <a:rPr lang="en-US" altLang="ko-KR" sz="2000" dirty="0">
                <a:solidFill>
                  <a:schemeClr val="dk2"/>
                </a:solidFill>
              </a:rPr>
              <a:t>TensorFlow</a:t>
            </a:r>
            <a:r>
              <a:rPr lang="ko-KR" altLang="en-US" sz="2000" dirty="0">
                <a:solidFill>
                  <a:schemeClr val="dk2"/>
                </a:solidFill>
              </a:rPr>
              <a:t>를 프레임워크로 사용하여 </a:t>
            </a:r>
            <a:r>
              <a:rPr lang="en-US" altLang="ko-KR" sz="2000" dirty="0">
                <a:solidFill>
                  <a:schemeClr val="dk2"/>
                </a:solidFill>
              </a:rPr>
              <a:t>FCN</a:t>
            </a:r>
            <a:r>
              <a:rPr lang="ko-KR" altLang="en-US" sz="2000" dirty="0">
                <a:solidFill>
                  <a:schemeClr val="dk2"/>
                </a:solidFill>
              </a:rPr>
              <a:t>에 대한 다양한 최적화 탐색</a:t>
            </a:r>
          </a:p>
          <a:p>
            <a:pPr marL="342900" indent="-342900" algn="l">
              <a:spcBef>
                <a:spcPts val="1800"/>
              </a:spcBef>
              <a:buSzPts val="2000"/>
              <a:buFont typeface="Arial"/>
              <a:buChar char="•"/>
            </a:pPr>
            <a:r>
              <a:rPr lang="ko-KR" altLang="en-US" sz="2000" dirty="0">
                <a:solidFill>
                  <a:schemeClr val="dk2"/>
                </a:solidFill>
              </a:rPr>
              <a:t>새로운 정확도 공식</a:t>
            </a:r>
            <a:r>
              <a:rPr lang="en-US" altLang="ko-KR" sz="2000" dirty="0">
                <a:solidFill>
                  <a:schemeClr val="dk2"/>
                </a:solidFill>
              </a:rPr>
              <a:t>(Dice Metric)</a:t>
            </a:r>
            <a:r>
              <a:rPr lang="ko-KR" altLang="en-US" sz="2000" dirty="0">
                <a:solidFill>
                  <a:schemeClr val="dk2"/>
                </a:solidFill>
              </a:rPr>
              <a:t>을 통해 더 나은 인식 정확도 획득</a:t>
            </a:r>
            <a:endParaRPr lang="en-US" altLang="ko-KR" sz="2000" dirty="0">
              <a:solidFill>
                <a:schemeClr val="dk2"/>
              </a:solidFill>
            </a:endParaRPr>
          </a:p>
        </p:txBody>
      </p:sp>
    </p:spTree>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Shape 604"/>
          <p:cNvSpPr txBox="1">
            <a:spLocks noGrp="1"/>
          </p:cNvSpPr>
          <p:nvPr>
            <p:ph type="title"/>
          </p:nvPr>
        </p:nvSpPr>
        <p:spPr>
          <a:xfrm>
            <a:off x="498347" y="661225"/>
            <a:ext cx="9976103"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2"/>
              </a:buClr>
              <a:buFont typeface="Trebuchet MS"/>
              <a:buNone/>
            </a:pPr>
            <a:r>
              <a:rPr lang="ko-KR" altLang="en-US" sz="3600" b="1" i="0" u="none" strike="noStrike" cap="none" dirty="0" smtClean="0">
                <a:solidFill>
                  <a:schemeClr val="dk2"/>
                </a:solidFill>
                <a:latin typeface="Trebuchet MS"/>
                <a:ea typeface="Trebuchet MS"/>
                <a:cs typeface="Trebuchet MS"/>
                <a:sym typeface="Trebuchet MS"/>
              </a:rPr>
              <a:t>여기서 우리는 </a:t>
            </a:r>
            <a:r>
              <a:rPr lang="ko-KR" altLang="en-US" sz="3600" b="1" i="0" u="none" strike="noStrike" cap="none" dirty="0">
                <a:solidFill>
                  <a:schemeClr val="dk2"/>
                </a:solidFill>
                <a:latin typeface="Trebuchet MS"/>
                <a:ea typeface="Trebuchet MS"/>
                <a:cs typeface="Trebuchet MS"/>
                <a:sym typeface="Trebuchet MS"/>
              </a:rPr>
              <a:t>무엇을 </a:t>
            </a:r>
            <a:r>
              <a:rPr lang="ko-KR" altLang="en-US" sz="3600" b="1" i="0" u="none" strike="noStrike" cap="none" dirty="0" smtClean="0">
                <a:solidFill>
                  <a:schemeClr val="dk2"/>
                </a:solidFill>
                <a:latin typeface="Trebuchet MS"/>
                <a:ea typeface="Trebuchet MS"/>
                <a:cs typeface="Trebuchet MS"/>
                <a:sym typeface="Trebuchet MS"/>
              </a:rPr>
              <a:t>할 것인가</a:t>
            </a:r>
            <a:r>
              <a:rPr lang="en-US" altLang="ko-KR" sz="3600" b="1" i="0" u="none" strike="noStrike" cap="none" dirty="0">
                <a:solidFill>
                  <a:schemeClr val="dk2"/>
                </a:solidFill>
                <a:latin typeface="Trebuchet MS"/>
                <a:ea typeface="Trebuchet MS"/>
                <a:cs typeface="Trebuchet MS"/>
                <a:sym typeface="Trebuchet MS"/>
              </a:rPr>
              <a:t>?</a:t>
            </a:r>
            <a:endParaRPr dirty="0"/>
          </a:p>
        </p:txBody>
      </p:sp>
      <p:sp>
        <p:nvSpPr>
          <p:cNvPr id="605" name="Shape 605"/>
          <p:cNvSpPr txBox="1">
            <a:spLocks noGrp="1"/>
          </p:cNvSpPr>
          <p:nvPr>
            <p:ph type="body" idx="2"/>
          </p:nvPr>
        </p:nvSpPr>
        <p:spPr>
          <a:xfrm>
            <a:off x="516750" y="2103034"/>
            <a:ext cx="9948672" cy="3718924"/>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400"/>
              <a:buFont typeface="Arial"/>
              <a:buChar char="•"/>
            </a:pPr>
            <a:r>
              <a:rPr lang="ko-KR" altLang="en-US" sz="2400" b="0" i="0" u="none" strike="noStrike" cap="none" dirty="0" err="1">
                <a:solidFill>
                  <a:schemeClr val="dk2"/>
                </a:solidFill>
                <a:latin typeface="Trebuchet MS"/>
                <a:ea typeface="Trebuchet MS"/>
                <a:cs typeface="Trebuchet MS"/>
                <a:sym typeface="Trebuchet MS"/>
              </a:rPr>
              <a:t>딥러닝을</a:t>
            </a:r>
            <a:r>
              <a:rPr lang="ko-KR" altLang="en-US" sz="2400" b="0" i="0" u="none" strike="noStrike" cap="none" dirty="0">
                <a:solidFill>
                  <a:schemeClr val="dk2"/>
                </a:solidFill>
                <a:latin typeface="Trebuchet MS"/>
                <a:ea typeface="Trebuchet MS"/>
                <a:cs typeface="Trebuchet MS"/>
                <a:sym typeface="Trebuchet MS"/>
              </a:rPr>
              <a:t> 사용한 이미지 분할에 대한 </a:t>
            </a:r>
            <a:r>
              <a:rPr lang="ko-KR" altLang="en-US" sz="2400" b="0" i="0" u="none" strike="noStrike" cap="none" dirty="0" smtClean="0">
                <a:solidFill>
                  <a:schemeClr val="dk2"/>
                </a:solidFill>
                <a:latin typeface="Trebuchet MS"/>
                <a:ea typeface="Trebuchet MS"/>
                <a:cs typeface="Trebuchet MS"/>
                <a:sym typeface="Trebuchet MS"/>
              </a:rPr>
              <a:t>이해 </a:t>
            </a:r>
            <a:r>
              <a:rPr lang="ko-KR" altLang="en-US" sz="2400" b="0" i="0" u="none" strike="noStrike" cap="none" dirty="0">
                <a:solidFill>
                  <a:schemeClr val="dk2"/>
                </a:solidFill>
                <a:latin typeface="Trebuchet MS"/>
                <a:ea typeface="Trebuchet MS"/>
                <a:cs typeface="Trebuchet MS"/>
                <a:sym typeface="Trebuchet MS"/>
              </a:rPr>
              <a:t>및 시뮬레이션</a:t>
            </a:r>
            <a:endParaRPr lang="en-US" altLang="ko-KR" sz="2400" b="0" i="0" u="none" strike="noStrike" cap="none" dirty="0">
              <a:solidFill>
                <a:schemeClr val="dk2"/>
              </a:solidFill>
              <a:latin typeface="Trebuchet MS"/>
              <a:ea typeface="Trebuchet MS"/>
              <a:cs typeface="Trebuchet MS"/>
              <a:sym typeface="Trebuchet MS"/>
            </a:endParaRPr>
          </a:p>
          <a:p>
            <a:pPr marL="0" marR="0" lvl="0" indent="0" algn="l" rtl="0">
              <a:lnSpc>
                <a:spcPct val="90000"/>
              </a:lnSpc>
              <a:spcBef>
                <a:spcPts val="1800"/>
              </a:spcBef>
              <a:spcAft>
                <a:spcPts val="0"/>
              </a:spcAft>
              <a:buClr>
                <a:schemeClr val="dk1"/>
              </a:buClr>
              <a:buFont typeface="Trebuchet MS"/>
              <a:buNone/>
            </a:pPr>
            <a:endParaRPr sz="2400" b="0" i="0" u="none" strike="noStrike" cap="none" dirty="0">
              <a:solidFill>
                <a:schemeClr val="dk2"/>
              </a:solidFill>
              <a:latin typeface="Trebuchet MS"/>
              <a:ea typeface="Trebuchet MS"/>
              <a:cs typeface="Trebuchet MS"/>
              <a:sym typeface="Trebuchet MS"/>
            </a:endParaRPr>
          </a:p>
          <a:p>
            <a:pPr marL="342900" lvl="0" indent="-342900" algn="l">
              <a:spcBef>
                <a:spcPts val="1800"/>
              </a:spcBef>
              <a:buSzPts val="2400"/>
              <a:buFont typeface="Arial"/>
              <a:buChar char="•"/>
            </a:pPr>
            <a:r>
              <a:rPr lang="en-US" sz="2400" b="0" i="0" u="none" strike="noStrike" cap="none" dirty="0">
                <a:solidFill>
                  <a:schemeClr val="dk2"/>
                </a:solidFill>
                <a:latin typeface="Trebuchet MS"/>
                <a:ea typeface="Trebuchet MS"/>
                <a:cs typeface="Trebuchet MS"/>
                <a:sym typeface="Trebuchet MS"/>
              </a:rPr>
              <a:t>CNN </a:t>
            </a:r>
            <a:r>
              <a:rPr lang="ko-KR" altLang="en-US" dirty="0">
                <a:solidFill>
                  <a:schemeClr val="dk2"/>
                </a:solidFill>
              </a:rPr>
              <a:t>학습 및 이미지 분할 워크플로우 평가용 </a:t>
            </a:r>
            <a:r>
              <a:rPr lang="en-US" altLang="ko-KR" dirty="0">
                <a:solidFill>
                  <a:schemeClr val="dk2"/>
                </a:solidFill>
              </a:rPr>
              <a:t>TensorFlow</a:t>
            </a:r>
            <a:r>
              <a:rPr lang="ko-KR" altLang="en-US" dirty="0">
                <a:solidFill>
                  <a:schemeClr val="dk2"/>
                </a:solidFill>
              </a:rPr>
              <a:t> 사용 실습</a:t>
            </a:r>
            <a:endParaRPr sz="2000" b="0" i="0" u="none" strike="noStrike" cap="none" dirty="0">
              <a:solidFill>
                <a:schemeClr val="dk2"/>
              </a:solidFill>
              <a:latin typeface="Trebuchet MS"/>
              <a:ea typeface="Trebuchet MS"/>
              <a:cs typeface="Trebuchet MS"/>
              <a:sym typeface="Trebuchet MS"/>
            </a:endParaRPr>
          </a:p>
        </p:txBody>
      </p:sp>
    </p:spTree>
  </p:cSld>
  <p:clrMapOvr>
    <a:masterClrMapping/>
  </p:clrMapOvr>
  <p:transition spd="med">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Shape 878"/>
          <p:cNvSpPr txBox="1">
            <a:spLocks noGrp="1"/>
          </p:cNvSpPr>
          <p:nvPr>
            <p:ph type="title"/>
          </p:nvPr>
        </p:nvSpPr>
        <p:spPr>
          <a:xfrm>
            <a:off x="498347" y="661225"/>
            <a:ext cx="9976103"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2"/>
              </a:buClr>
              <a:buFont typeface="Trebuchet MS"/>
              <a:buNone/>
            </a:pPr>
            <a:r>
              <a:rPr lang="ko-KR" altLang="en-US" sz="3600" b="1" i="0" u="none" strike="noStrike" cap="none" dirty="0">
                <a:solidFill>
                  <a:schemeClr val="dk2"/>
                </a:solidFill>
                <a:latin typeface="Trebuchet MS"/>
                <a:ea typeface="Trebuchet MS"/>
                <a:cs typeface="Trebuchet MS"/>
                <a:sym typeface="Trebuchet MS"/>
              </a:rPr>
              <a:t>실습</a:t>
            </a:r>
            <a:r>
              <a:rPr lang="en-US" sz="3600" b="1" i="0" u="none" strike="noStrike" cap="none" dirty="0">
                <a:solidFill>
                  <a:schemeClr val="dk2"/>
                </a:solidFill>
                <a:latin typeface="Trebuchet MS"/>
                <a:ea typeface="Trebuchet MS"/>
                <a:cs typeface="Trebuchet MS"/>
                <a:sym typeface="Trebuchet MS"/>
              </a:rPr>
              <a:t> 1 – </a:t>
            </a:r>
            <a:r>
              <a:rPr lang="ko-KR" altLang="en-US" sz="3600" b="1" i="0" u="none" strike="noStrike" cap="none" dirty="0">
                <a:solidFill>
                  <a:schemeClr val="dk2"/>
                </a:solidFill>
                <a:latin typeface="Trebuchet MS"/>
                <a:ea typeface="Trebuchet MS"/>
                <a:cs typeface="Trebuchet MS"/>
                <a:sym typeface="Trebuchet MS"/>
              </a:rPr>
              <a:t>학습 결과물</a:t>
            </a:r>
            <a:endParaRPr dirty="0"/>
          </a:p>
        </p:txBody>
      </p:sp>
      <p:sp>
        <p:nvSpPr>
          <p:cNvPr id="880" name="Shape 880"/>
          <p:cNvSpPr txBox="1">
            <a:spLocks noGrp="1"/>
          </p:cNvSpPr>
          <p:nvPr>
            <p:ph type="body" idx="2"/>
          </p:nvPr>
        </p:nvSpPr>
        <p:spPr>
          <a:xfrm>
            <a:off x="516750" y="2103034"/>
            <a:ext cx="9948672" cy="3718924"/>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Courier New"/>
              <a:buNone/>
            </a:pPr>
            <a:r>
              <a:rPr lang="en-US" sz="2000" b="1" i="0" u="none" strike="noStrike" cap="none" dirty="0">
                <a:solidFill>
                  <a:schemeClr val="dk2"/>
                </a:solidFill>
                <a:latin typeface="Courier New"/>
                <a:ea typeface="Courier New"/>
                <a:cs typeface="Courier New"/>
                <a:sym typeface="Courier New"/>
              </a:rPr>
              <a:t>!python exercises/simple/runTraining.py –-</a:t>
            </a:r>
            <a:r>
              <a:rPr lang="en-US" sz="2000" b="1" i="0" u="none" strike="noStrike" cap="none" dirty="0" err="1">
                <a:solidFill>
                  <a:schemeClr val="dk2"/>
                </a:solidFill>
                <a:latin typeface="Courier New"/>
                <a:ea typeface="Courier New"/>
                <a:cs typeface="Courier New"/>
                <a:sym typeface="Courier New"/>
              </a:rPr>
              <a:t>data_dir</a:t>
            </a:r>
            <a:r>
              <a:rPr lang="en-US" sz="2000" b="1" i="0" u="none" strike="noStrike" cap="none" dirty="0">
                <a:solidFill>
                  <a:schemeClr val="dk2"/>
                </a:solidFill>
                <a:latin typeface="Courier New"/>
                <a:ea typeface="Courier New"/>
                <a:cs typeface="Courier New"/>
                <a:sym typeface="Courier New"/>
              </a:rPr>
              <a:t> /data</a:t>
            </a:r>
            <a:endParaRPr dirty="0"/>
          </a:p>
          <a:p>
            <a:pPr marL="0" marR="0" lvl="0" indent="0" algn="l" rtl="0">
              <a:lnSpc>
                <a:spcPct val="90000"/>
              </a:lnSpc>
              <a:spcBef>
                <a:spcPts val="1800"/>
              </a:spcBef>
              <a:spcAft>
                <a:spcPts val="0"/>
              </a:spcAft>
              <a:buClr>
                <a:schemeClr val="dk1"/>
              </a:buClr>
              <a:buFont typeface="Trebuchet MS"/>
              <a:buNone/>
            </a:pPr>
            <a:r>
              <a:rPr lang="en-US" sz="2000" b="0" i="0" u="none" strike="noStrike" cap="none" dirty="0">
                <a:solidFill>
                  <a:schemeClr val="dk2"/>
                </a:solidFill>
                <a:latin typeface="Trebuchet MS"/>
                <a:ea typeface="Trebuchet MS"/>
                <a:cs typeface="Trebuchet MS"/>
                <a:sym typeface="Trebuchet MS"/>
              </a:rPr>
              <a:t>Output:</a:t>
            </a:r>
            <a:endParaRPr dirty="0"/>
          </a:p>
          <a:p>
            <a:pPr marL="0" marR="0" lvl="0" indent="0" algn="l" rtl="0">
              <a:lnSpc>
                <a:spcPct val="90000"/>
              </a:lnSpc>
              <a:spcBef>
                <a:spcPts val="1800"/>
              </a:spcBef>
              <a:spcAft>
                <a:spcPts val="0"/>
              </a:spcAft>
              <a:buClr>
                <a:schemeClr val="dk1"/>
              </a:buClr>
              <a:buFont typeface="Courier New"/>
              <a:buNone/>
            </a:pPr>
            <a:r>
              <a:rPr lang="en-US" sz="2000" b="0" i="0" u="none" strike="noStrike" cap="none" dirty="0">
                <a:solidFill>
                  <a:schemeClr val="dk2"/>
                </a:solidFill>
                <a:latin typeface="Courier New"/>
                <a:ea typeface="Courier New"/>
                <a:cs typeface="Courier New"/>
                <a:sym typeface="Courier New"/>
              </a:rPr>
              <a:t>OUTPUT: Step 0: </a:t>
            </a:r>
            <a:r>
              <a:rPr lang="en-US" sz="2000" b="1" i="0" u="none" strike="noStrike" cap="none" dirty="0">
                <a:solidFill>
                  <a:schemeClr val="dk2"/>
                </a:solidFill>
                <a:latin typeface="Courier New"/>
                <a:ea typeface="Courier New"/>
                <a:cs typeface="Courier New"/>
                <a:sym typeface="Courier New"/>
              </a:rPr>
              <a:t>loss = 2.621 </a:t>
            </a:r>
            <a:r>
              <a:rPr lang="en-US" sz="2000" b="0" i="0" u="none" strike="noStrike" cap="none" dirty="0">
                <a:solidFill>
                  <a:schemeClr val="dk2"/>
                </a:solidFill>
                <a:latin typeface="Courier New"/>
                <a:ea typeface="Courier New"/>
                <a:cs typeface="Courier New"/>
                <a:sym typeface="Courier New"/>
              </a:rPr>
              <a:t>(0.169 sec)</a:t>
            </a:r>
            <a:endParaRPr dirty="0"/>
          </a:p>
          <a:p>
            <a:pPr marL="0" marR="0" lvl="0" indent="0" algn="l" rtl="0">
              <a:lnSpc>
                <a:spcPct val="90000"/>
              </a:lnSpc>
              <a:spcBef>
                <a:spcPts val="1800"/>
              </a:spcBef>
              <a:spcAft>
                <a:spcPts val="0"/>
              </a:spcAft>
              <a:buClr>
                <a:schemeClr val="dk1"/>
              </a:buClr>
              <a:buFont typeface="Courier New"/>
              <a:buNone/>
            </a:pPr>
            <a:r>
              <a:rPr lang="en-US" sz="2000" b="0" i="0" u="none" strike="noStrike" cap="none" dirty="0">
                <a:solidFill>
                  <a:schemeClr val="dk2"/>
                </a:solidFill>
                <a:latin typeface="Courier New"/>
                <a:ea typeface="Courier New"/>
                <a:cs typeface="Courier New"/>
                <a:sym typeface="Courier New"/>
              </a:rPr>
              <a:t>OUTPUT: Step 100: </a:t>
            </a:r>
            <a:r>
              <a:rPr lang="en-US" sz="2000" b="1" i="0" u="none" strike="noStrike" cap="none" dirty="0">
                <a:solidFill>
                  <a:schemeClr val="dk2"/>
                </a:solidFill>
                <a:latin typeface="Courier New"/>
                <a:ea typeface="Courier New"/>
                <a:cs typeface="Courier New"/>
                <a:sym typeface="Courier New"/>
              </a:rPr>
              <a:t>loss = 4.958 </a:t>
            </a:r>
            <a:r>
              <a:rPr lang="en-US" sz="2000" b="0" i="0" u="none" strike="noStrike" cap="none" dirty="0">
                <a:solidFill>
                  <a:schemeClr val="dk2"/>
                </a:solidFill>
                <a:latin typeface="Courier New"/>
                <a:ea typeface="Courier New"/>
                <a:cs typeface="Courier New"/>
                <a:sym typeface="Courier New"/>
              </a:rPr>
              <a:t>(0.047 sec)</a:t>
            </a:r>
            <a:endParaRPr dirty="0"/>
          </a:p>
          <a:p>
            <a:pPr marL="0" marR="0" lvl="0" indent="0" algn="l" rtl="0">
              <a:lnSpc>
                <a:spcPct val="90000"/>
              </a:lnSpc>
              <a:spcBef>
                <a:spcPts val="1800"/>
              </a:spcBef>
              <a:spcAft>
                <a:spcPts val="0"/>
              </a:spcAft>
              <a:buClr>
                <a:schemeClr val="dk1"/>
              </a:buClr>
              <a:buFont typeface="Courier New"/>
              <a:buNone/>
            </a:pPr>
            <a:r>
              <a:rPr lang="en-US" sz="2000" b="0" i="0" u="none" strike="noStrike" cap="none" dirty="0">
                <a:solidFill>
                  <a:schemeClr val="dk2"/>
                </a:solidFill>
                <a:latin typeface="Courier New"/>
                <a:ea typeface="Courier New"/>
                <a:cs typeface="Courier New"/>
                <a:sym typeface="Courier New"/>
              </a:rPr>
              <a:t>OUTPUT: Step 200: </a:t>
            </a:r>
            <a:r>
              <a:rPr lang="en-US" sz="2000" b="1" i="0" u="none" strike="noStrike" cap="none" dirty="0">
                <a:solidFill>
                  <a:schemeClr val="dk2"/>
                </a:solidFill>
                <a:latin typeface="Courier New"/>
                <a:ea typeface="Courier New"/>
                <a:cs typeface="Courier New"/>
                <a:sym typeface="Courier New"/>
              </a:rPr>
              <a:t>loss = 4.234 </a:t>
            </a:r>
            <a:r>
              <a:rPr lang="en-US" sz="2000" b="0" i="0" u="none" strike="noStrike" cap="none" dirty="0">
                <a:solidFill>
                  <a:schemeClr val="dk2"/>
                </a:solidFill>
                <a:latin typeface="Courier New"/>
                <a:ea typeface="Courier New"/>
                <a:cs typeface="Courier New"/>
                <a:sym typeface="Courier New"/>
              </a:rPr>
              <a:t>(0.047 sec)</a:t>
            </a:r>
            <a:endParaRPr dirty="0"/>
          </a:p>
          <a:p>
            <a:pPr marL="0" marR="0" lvl="0" indent="0" algn="l" rtl="0">
              <a:lnSpc>
                <a:spcPct val="90000"/>
              </a:lnSpc>
              <a:spcBef>
                <a:spcPts val="1800"/>
              </a:spcBef>
              <a:spcAft>
                <a:spcPts val="0"/>
              </a:spcAft>
              <a:buClr>
                <a:schemeClr val="dk1"/>
              </a:buClr>
              <a:buFont typeface="Courier New"/>
              <a:buNone/>
            </a:pPr>
            <a:r>
              <a:rPr lang="en-US" sz="2000" b="0" i="0" u="none" strike="noStrike" cap="none" dirty="0">
                <a:solidFill>
                  <a:schemeClr val="dk2"/>
                </a:solidFill>
                <a:latin typeface="Courier New"/>
                <a:ea typeface="Courier New"/>
                <a:cs typeface="Courier New"/>
                <a:sym typeface="Courier New"/>
              </a:rPr>
              <a:t>OUTPUT: Done training for 1 epochs, 231 steps.</a:t>
            </a:r>
            <a:endParaRPr dirty="0"/>
          </a:p>
          <a:p>
            <a:pPr marL="0" marR="0" lvl="0" indent="0" algn="l" rtl="0">
              <a:lnSpc>
                <a:spcPct val="90000"/>
              </a:lnSpc>
              <a:spcBef>
                <a:spcPts val="1800"/>
              </a:spcBef>
              <a:spcAft>
                <a:spcPts val="0"/>
              </a:spcAft>
              <a:buClr>
                <a:schemeClr val="dk1"/>
              </a:buClr>
              <a:buFont typeface="Trebuchet MS"/>
              <a:buNone/>
            </a:pPr>
            <a:r>
              <a:rPr lang="en-US" sz="2000" b="0" i="0" u="none" strike="noStrike" cap="none" dirty="0">
                <a:solidFill>
                  <a:schemeClr val="dk2"/>
                </a:solidFill>
                <a:latin typeface="Trebuchet MS"/>
                <a:ea typeface="Trebuchet MS"/>
                <a:cs typeface="Trebuchet MS"/>
                <a:sym typeface="Trebuchet MS"/>
              </a:rPr>
              <a:t>Lots of messages printed to the screen</a:t>
            </a:r>
            <a:r>
              <a:rPr lang="en-US" sz="2400" b="0" i="0" u="none" strike="noStrike" cap="none" dirty="0">
                <a:solidFill>
                  <a:schemeClr val="lt2"/>
                </a:solidFill>
                <a:latin typeface="Trebuchet MS"/>
                <a:ea typeface="Trebuchet MS"/>
                <a:cs typeface="Trebuchet MS"/>
                <a:sym typeface="Trebuchet MS"/>
              </a:rPr>
              <a:t> </a:t>
            </a:r>
            <a:r>
              <a:rPr lang="en-US" sz="2400" b="0" i="0" u="none" strike="noStrike" cap="none" dirty="0">
                <a:solidFill>
                  <a:schemeClr val="dk2"/>
                </a:solidFill>
                <a:latin typeface="Trebuchet MS"/>
                <a:ea typeface="Trebuchet MS"/>
                <a:cs typeface="Trebuchet MS"/>
                <a:sym typeface="Trebuchet MS"/>
              </a:rPr>
              <a:t>- l</a:t>
            </a:r>
            <a:r>
              <a:rPr lang="en-US" sz="2000" b="0" i="0" u="none" strike="noStrike" cap="none" dirty="0">
                <a:solidFill>
                  <a:schemeClr val="dk2"/>
                </a:solidFill>
                <a:latin typeface="Trebuchet MS"/>
                <a:ea typeface="Trebuchet MS"/>
                <a:cs typeface="Trebuchet MS"/>
                <a:sym typeface="Trebuchet MS"/>
              </a:rPr>
              <a:t>ook for “OUTPUT”</a:t>
            </a:r>
            <a:endParaRPr dirty="0"/>
          </a:p>
        </p:txBody>
      </p:sp>
    </p:spTree>
  </p:cSld>
  <p:clrMapOvr>
    <a:masterClrMapping/>
  </p:clrMapOvr>
  <p:transition spd="med">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Shape 885"/>
          <p:cNvSpPr txBox="1">
            <a:spLocks noGrp="1"/>
          </p:cNvSpPr>
          <p:nvPr>
            <p:ph type="title"/>
          </p:nvPr>
        </p:nvSpPr>
        <p:spPr>
          <a:xfrm>
            <a:off x="498347" y="661225"/>
            <a:ext cx="9976103"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2"/>
              </a:buClr>
              <a:buFont typeface="Trebuchet MS"/>
              <a:buNone/>
            </a:pPr>
            <a:r>
              <a:rPr lang="ko-KR" altLang="en-US" sz="3600" b="1" i="0" u="none" strike="noStrike" cap="none" dirty="0">
                <a:solidFill>
                  <a:schemeClr val="dk2"/>
                </a:solidFill>
                <a:latin typeface="Trebuchet MS"/>
                <a:ea typeface="Trebuchet MS"/>
                <a:cs typeface="Trebuchet MS"/>
                <a:sym typeface="Trebuchet MS"/>
              </a:rPr>
              <a:t>실습</a:t>
            </a:r>
            <a:r>
              <a:rPr lang="en-US" sz="3600" b="1" i="0" u="none" strike="noStrike" cap="none" dirty="0">
                <a:solidFill>
                  <a:schemeClr val="dk2"/>
                </a:solidFill>
                <a:latin typeface="Trebuchet MS"/>
                <a:ea typeface="Trebuchet MS"/>
                <a:cs typeface="Trebuchet MS"/>
                <a:sym typeface="Trebuchet MS"/>
              </a:rPr>
              <a:t> 1 - </a:t>
            </a:r>
            <a:r>
              <a:rPr lang="ko-KR" altLang="en-US" sz="3600" b="1" i="0" u="none" strike="noStrike" cap="none" dirty="0">
                <a:solidFill>
                  <a:schemeClr val="dk2"/>
                </a:solidFill>
                <a:latin typeface="Trebuchet MS"/>
                <a:ea typeface="Trebuchet MS"/>
                <a:cs typeface="Trebuchet MS"/>
                <a:sym typeface="Trebuchet MS"/>
              </a:rPr>
              <a:t>평가</a:t>
            </a:r>
            <a:endParaRPr dirty="0"/>
          </a:p>
        </p:txBody>
      </p:sp>
      <p:sp>
        <p:nvSpPr>
          <p:cNvPr id="886" name="Shape 886"/>
          <p:cNvSpPr txBox="1">
            <a:spLocks noGrp="1"/>
          </p:cNvSpPr>
          <p:nvPr>
            <p:ph type="body" idx="2"/>
          </p:nvPr>
        </p:nvSpPr>
        <p:spPr>
          <a:xfrm>
            <a:off x="516750" y="1390650"/>
            <a:ext cx="9948672" cy="443130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Courier New"/>
              <a:buNone/>
            </a:pPr>
            <a:r>
              <a:rPr lang="en-US" sz="2000" b="1" i="0" u="none" strike="noStrike" cap="none" dirty="0">
                <a:solidFill>
                  <a:schemeClr val="dk2"/>
                </a:solidFill>
                <a:latin typeface="Courier New"/>
                <a:ea typeface="Courier New"/>
                <a:cs typeface="Courier New"/>
                <a:sym typeface="Courier New"/>
              </a:rPr>
              <a:t>!python exercises/simple/runEval.py –-</a:t>
            </a:r>
            <a:r>
              <a:rPr lang="en-US" sz="2000" b="1" i="0" u="none" strike="noStrike" cap="none" dirty="0" err="1">
                <a:solidFill>
                  <a:schemeClr val="dk2"/>
                </a:solidFill>
                <a:latin typeface="Courier New"/>
                <a:ea typeface="Courier New"/>
                <a:cs typeface="Courier New"/>
                <a:sym typeface="Courier New"/>
              </a:rPr>
              <a:t>data_dir</a:t>
            </a:r>
            <a:r>
              <a:rPr lang="en-US" sz="2000" b="1" i="0" u="none" strike="noStrike" cap="none" dirty="0">
                <a:solidFill>
                  <a:schemeClr val="dk2"/>
                </a:solidFill>
                <a:latin typeface="Courier New"/>
                <a:ea typeface="Courier New"/>
                <a:cs typeface="Courier New"/>
                <a:sym typeface="Courier New"/>
              </a:rPr>
              <a:t> /data</a:t>
            </a:r>
            <a:endParaRPr dirty="0"/>
          </a:p>
          <a:p>
            <a:pPr marL="0" marR="0" lvl="0" indent="0" algn="l" rtl="0">
              <a:lnSpc>
                <a:spcPct val="90000"/>
              </a:lnSpc>
              <a:spcBef>
                <a:spcPts val="1800"/>
              </a:spcBef>
              <a:spcAft>
                <a:spcPts val="0"/>
              </a:spcAft>
              <a:buClr>
                <a:schemeClr val="dk1"/>
              </a:buClr>
              <a:buFont typeface="Trebuchet MS"/>
              <a:buNone/>
            </a:pPr>
            <a:r>
              <a:rPr lang="en-US" sz="2000" b="0" i="0" u="none" strike="noStrike" cap="none" dirty="0">
                <a:solidFill>
                  <a:schemeClr val="dk2"/>
                </a:solidFill>
                <a:latin typeface="Trebuchet MS"/>
                <a:ea typeface="Trebuchet MS"/>
                <a:cs typeface="Trebuchet MS"/>
                <a:sym typeface="Trebuchet MS"/>
              </a:rPr>
              <a:t>Output:</a:t>
            </a:r>
            <a:endParaRPr dirty="0"/>
          </a:p>
          <a:p>
            <a:pPr marL="0" marR="0" lvl="0" indent="0" algn="l" rtl="0">
              <a:lnSpc>
                <a:spcPct val="90000"/>
              </a:lnSpc>
              <a:spcBef>
                <a:spcPts val="1800"/>
              </a:spcBef>
              <a:spcAft>
                <a:spcPts val="0"/>
              </a:spcAft>
              <a:buClr>
                <a:schemeClr val="dk1"/>
              </a:buClr>
              <a:buFont typeface="Courier New"/>
              <a:buNone/>
            </a:pPr>
            <a:r>
              <a:rPr lang="en-US" sz="2000" b="0" i="0" u="none" strike="noStrike" cap="none" dirty="0">
                <a:solidFill>
                  <a:schemeClr val="dk2"/>
                </a:solidFill>
                <a:latin typeface="Courier New"/>
                <a:ea typeface="Courier New"/>
                <a:cs typeface="Courier New"/>
                <a:sym typeface="Courier New"/>
              </a:rPr>
              <a:t>OUTPUT: 2016-08-23 15:37:26.752794: </a:t>
            </a:r>
            <a:r>
              <a:rPr lang="en-US" sz="2000" b="1" i="0" u="none" strike="noStrike" cap="none" dirty="0">
                <a:solidFill>
                  <a:schemeClr val="dk2"/>
                </a:solidFill>
                <a:latin typeface="Courier New"/>
                <a:ea typeface="Courier New"/>
                <a:cs typeface="Courier New"/>
                <a:sym typeface="Courier New"/>
              </a:rPr>
              <a:t>accuracy = 0.504</a:t>
            </a:r>
            <a:endParaRPr dirty="0"/>
          </a:p>
          <a:p>
            <a:pPr marL="0" marR="0" lvl="0" indent="0" algn="l" rtl="0">
              <a:lnSpc>
                <a:spcPct val="90000"/>
              </a:lnSpc>
              <a:spcBef>
                <a:spcPts val="1800"/>
              </a:spcBef>
              <a:spcAft>
                <a:spcPts val="0"/>
              </a:spcAft>
              <a:buClr>
                <a:schemeClr val="dk1"/>
              </a:buClr>
              <a:buFont typeface="Courier New"/>
              <a:buNone/>
            </a:pPr>
            <a:r>
              <a:rPr lang="en-US" sz="2000" b="0" i="0" u="none" strike="noStrike" cap="none" dirty="0">
                <a:solidFill>
                  <a:schemeClr val="dk2"/>
                </a:solidFill>
                <a:latin typeface="Courier New"/>
                <a:ea typeface="Courier New"/>
                <a:cs typeface="Courier New"/>
                <a:sym typeface="Courier New"/>
              </a:rPr>
              <a:t>OUTPUT: 26 images evaluated from file /</a:t>
            </a:r>
            <a:r>
              <a:rPr lang="en-US" sz="2000" b="0" i="0" u="none" strike="noStrike" cap="none" dirty="0" err="1">
                <a:solidFill>
                  <a:schemeClr val="dk2"/>
                </a:solidFill>
                <a:latin typeface="Courier New"/>
                <a:ea typeface="Courier New"/>
                <a:cs typeface="Courier New"/>
                <a:sym typeface="Courier New"/>
              </a:rPr>
              <a:t>tmp</a:t>
            </a:r>
            <a:r>
              <a:rPr lang="en-US" sz="2000" b="0" i="0" u="none" strike="noStrike" cap="none" dirty="0">
                <a:solidFill>
                  <a:schemeClr val="dk2"/>
                </a:solidFill>
                <a:latin typeface="Courier New"/>
                <a:ea typeface="Courier New"/>
                <a:cs typeface="Courier New"/>
                <a:sym typeface="Courier New"/>
              </a:rPr>
              <a:t>/</a:t>
            </a:r>
            <a:r>
              <a:rPr lang="en-US" sz="2000" b="0" i="0" u="none" strike="noStrike" cap="none" dirty="0" err="1">
                <a:solidFill>
                  <a:schemeClr val="dk2"/>
                </a:solidFill>
                <a:latin typeface="Courier New"/>
                <a:ea typeface="Courier New"/>
                <a:cs typeface="Courier New"/>
                <a:sym typeface="Courier New"/>
              </a:rPr>
              <a:t>sunny_data</a:t>
            </a:r>
            <a:r>
              <a:rPr lang="en-US" sz="2000" b="0" i="0" u="none" strike="noStrike" cap="none" dirty="0">
                <a:solidFill>
                  <a:schemeClr val="dk2"/>
                </a:solidFill>
                <a:latin typeface="Courier New"/>
                <a:ea typeface="Courier New"/>
                <a:cs typeface="Courier New"/>
                <a:sym typeface="Courier New"/>
              </a:rPr>
              <a:t>/</a:t>
            </a:r>
            <a:r>
              <a:rPr lang="en-US" sz="2000" b="0" i="0" u="none" strike="noStrike" cap="none" dirty="0" err="1">
                <a:solidFill>
                  <a:schemeClr val="dk2"/>
                </a:solidFill>
                <a:latin typeface="Courier New"/>
                <a:ea typeface="Courier New"/>
                <a:cs typeface="Courier New"/>
                <a:sym typeface="Courier New"/>
              </a:rPr>
              <a:t>val_images.tfrecords</a:t>
            </a:r>
            <a:endParaRPr sz="2000" b="0" i="0" u="none" strike="noStrike" cap="none" dirty="0">
              <a:solidFill>
                <a:schemeClr val="dk2"/>
              </a:solidFill>
              <a:latin typeface="Courier New"/>
              <a:ea typeface="Courier New"/>
              <a:cs typeface="Courier New"/>
              <a:sym typeface="Courier New"/>
            </a:endParaRPr>
          </a:p>
          <a:p>
            <a:pPr marL="342900" marR="0" lvl="0" indent="-215900" algn="l" rtl="0">
              <a:lnSpc>
                <a:spcPct val="90000"/>
              </a:lnSpc>
              <a:spcBef>
                <a:spcPts val="1800"/>
              </a:spcBef>
              <a:spcAft>
                <a:spcPts val="0"/>
              </a:spcAft>
              <a:buClr>
                <a:schemeClr val="dk1"/>
              </a:buClr>
              <a:buSzPts val="2000"/>
              <a:buFont typeface="Arial"/>
              <a:buNone/>
            </a:pPr>
            <a:endParaRPr sz="2000" b="0" i="0" u="none" strike="noStrike" cap="none" dirty="0">
              <a:solidFill>
                <a:schemeClr val="dk2"/>
              </a:solidFill>
              <a:latin typeface="Trebuchet MS"/>
              <a:ea typeface="Trebuchet MS"/>
              <a:cs typeface="Trebuchet MS"/>
              <a:sym typeface="Trebuchet MS"/>
            </a:endParaRPr>
          </a:p>
          <a:p>
            <a:pPr marL="342900" lvl="0" indent="-342900">
              <a:spcBef>
                <a:spcPts val="1800"/>
              </a:spcBef>
              <a:buSzPts val="2000"/>
              <a:buFont typeface="Arial"/>
              <a:buChar char="•"/>
            </a:pPr>
            <a:r>
              <a:rPr lang="ko-KR" altLang="en-US" dirty="0"/>
              <a:t>출력은 예측의 정확도와 활용된 데이터를 보여줌</a:t>
            </a:r>
            <a:endParaRPr sz="2000" b="0" i="0" u="none" strike="noStrike" cap="none" dirty="0">
              <a:solidFill>
                <a:schemeClr val="dk2"/>
              </a:solidFill>
              <a:latin typeface="Trebuchet MS"/>
              <a:ea typeface="Trebuchet MS"/>
              <a:cs typeface="Trebuchet MS"/>
              <a:sym typeface="Trebuchet MS"/>
            </a:endParaRPr>
          </a:p>
          <a:p>
            <a:pPr marL="914400" marR="0" lvl="1" indent="-342900" algn="l" rtl="0">
              <a:lnSpc>
                <a:spcPct val="90000"/>
              </a:lnSpc>
              <a:spcBef>
                <a:spcPts val="1800"/>
              </a:spcBef>
              <a:spcAft>
                <a:spcPts val="0"/>
              </a:spcAft>
              <a:buClr>
                <a:schemeClr val="dk1"/>
              </a:buClr>
              <a:buSzPts val="1800"/>
              <a:buFont typeface="Arial"/>
              <a:buChar char="•"/>
            </a:pPr>
            <a:r>
              <a:rPr lang="en-US" altLang="ko-KR" dirty="0"/>
              <a:t>1.0</a:t>
            </a:r>
            <a:r>
              <a:rPr lang="ko-KR" altLang="en-US" dirty="0"/>
              <a:t>은 </a:t>
            </a:r>
            <a:r>
              <a:rPr lang="en-US" altLang="ko-KR" dirty="0"/>
              <a:t>NN</a:t>
            </a:r>
            <a:r>
              <a:rPr lang="ko-KR" altLang="en-US" dirty="0"/>
              <a:t>이 모든 데이터를 라벨과 동일하게 분류한 것을 의미</a:t>
            </a:r>
            <a:r>
              <a:rPr lang="en-US" altLang="ko-KR" dirty="0"/>
              <a:t>. </a:t>
            </a:r>
            <a:r>
              <a:rPr lang="ko-KR" altLang="en-US" dirty="0"/>
              <a:t>즉</a:t>
            </a:r>
            <a:r>
              <a:rPr lang="en-US" altLang="ko-KR" dirty="0"/>
              <a:t>, 100% </a:t>
            </a:r>
            <a:r>
              <a:rPr lang="ko-KR" altLang="en-US" dirty="0"/>
              <a:t>정확하다</a:t>
            </a:r>
            <a:r>
              <a:rPr lang="en-US" altLang="ko-KR" dirty="0"/>
              <a:t>.</a:t>
            </a:r>
            <a:endParaRPr dirty="0"/>
          </a:p>
        </p:txBody>
      </p:sp>
    </p:spTree>
  </p:cSld>
  <p:clrMapOvr>
    <a:masterClrMapping/>
  </p:clrMapOvr>
  <p:transition spd="med">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Shape 892"/>
          <p:cNvSpPr/>
          <p:nvPr/>
        </p:nvSpPr>
        <p:spPr>
          <a:xfrm>
            <a:off x="919562" y="1596390"/>
            <a:ext cx="9133671" cy="34824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a:solidFill>
                <a:srgbClr val="000000"/>
              </a:solidFill>
              <a:latin typeface="Arial"/>
              <a:ea typeface="Arial"/>
              <a:cs typeface="Arial"/>
              <a:sym typeface="Arial"/>
            </a:endParaRPr>
          </a:p>
        </p:txBody>
      </p:sp>
      <p:sp>
        <p:nvSpPr>
          <p:cNvPr id="893" name="Shape 893"/>
          <p:cNvSpPr txBox="1">
            <a:spLocks noGrp="1"/>
          </p:cNvSpPr>
          <p:nvPr>
            <p:ph type="title"/>
          </p:nvPr>
        </p:nvSpPr>
        <p:spPr>
          <a:xfrm>
            <a:off x="498347" y="661225"/>
            <a:ext cx="9976103"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2"/>
              </a:buClr>
              <a:buFont typeface="Trebuchet MS"/>
              <a:buNone/>
            </a:pPr>
            <a:r>
              <a:rPr lang="ko-KR" altLang="en-US" sz="3600" b="1" i="0" u="none" strike="noStrike" cap="none" dirty="0">
                <a:solidFill>
                  <a:schemeClr val="dk2"/>
                </a:solidFill>
                <a:latin typeface="Trebuchet MS"/>
                <a:ea typeface="Trebuchet MS"/>
                <a:cs typeface="Trebuchet MS"/>
                <a:sym typeface="Trebuchet MS"/>
              </a:rPr>
              <a:t>실습</a:t>
            </a:r>
            <a:r>
              <a:rPr lang="en-US" sz="3600" b="1" i="0" u="none" strike="noStrike" cap="none" dirty="0">
                <a:solidFill>
                  <a:schemeClr val="dk2"/>
                </a:solidFill>
                <a:latin typeface="Trebuchet MS"/>
                <a:ea typeface="Trebuchet MS"/>
                <a:cs typeface="Trebuchet MS"/>
                <a:sym typeface="Trebuchet MS"/>
              </a:rPr>
              <a:t> 1 </a:t>
            </a:r>
            <a:r>
              <a:rPr lang="ko-KR" altLang="en-US" sz="3600" b="1" i="0" u="none" strike="noStrike" cap="none" dirty="0">
                <a:solidFill>
                  <a:schemeClr val="dk2"/>
                </a:solidFill>
                <a:latin typeface="Trebuchet MS"/>
                <a:ea typeface="Trebuchet MS"/>
                <a:cs typeface="Trebuchet MS"/>
                <a:sym typeface="Trebuchet MS"/>
              </a:rPr>
              <a:t>솔루션</a:t>
            </a:r>
            <a:endParaRPr dirty="0"/>
          </a:p>
        </p:txBody>
      </p:sp>
      <p:sp>
        <p:nvSpPr>
          <p:cNvPr id="894" name="Shape 894"/>
          <p:cNvSpPr txBox="1"/>
          <p:nvPr/>
        </p:nvSpPr>
        <p:spPr>
          <a:xfrm>
            <a:off x="1227584" y="1670268"/>
            <a:ext cx="8731877" cy="3582518"/>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2"/>
              </a:buClr>
              <a:buFont typeface="Courier New"/>
              <a:buNone/>
            </a:pPr>
            <a:r>
              <a:rPr lang="en-US" sz="1800" b="1" i="0" u="none" strike="noStrike" cap="none">
                <a:solidFill>
                  <a:schemeClr val="dk2"/>
                </a:solidFill>
                <a:latin typeface="Courier New"/>
                <a:ea typeface="Courier New"/>
                <a:cs typeface="Courier New"/>
                <a:sym typeface="Courier New"/>
              </a:rPr>
              <a:t>with tf.name_scope('Hidden1'):</a:t>
            </a:r>
            <a:endParaRPr/>
          </a:p>
          <a:p>
            <a:pPr marL="0" marR="0" lvl="0" indent="0" algn="l" rtl="0">
              <a:lnSpc>
                <a:spcPct val="90000"/>
              </a:lnSpc>
              <a:spcBef>
                <a:spcPts val="0"/>
              </a:spcBef>
              <a:spcAft>
                <a:spcPts val="0"/>
              </a:spcAft>
              <a:buClr>
                <a:schemeClr val="dk2"/>
              </a:buClr>
              <a:buFont typeface="Courier New"/>
              <a:buNone/>
            </a:pPr>
            <a:r>
              <a:rPr lang="en-US" sz="1800" b="1" i="0" u="none" strike="noStrike" cap="none">
                <a:solidFill>
                  <a:schemeClr val="dk2"/>
                </a:solidFill>
                <a:latin typeface="Courier New"/>
                <a:ea typeface="Courier New"/>
                <a:cs typeface="Courier New"/>
                <a:sym typeface="Courier New"/>
              </a:rPr>
              <a:t>    W_fc = tf.Variable(tf.truncated_normal( [256*256, 512],</a:t>
            </a:r>
            <a:endParaRPr/>
          </a:p>
          <a:p>
            <a:pPr marL="0" marR="0" lvl="0" indent="0" algn="l" rtl="0">
              <a:lnSpc>
                <a:spcPct val="90000"/>
              </a:lnSpc>
              <a:spcBef>
                <a:spcPts val="0"/>
              </a:spcBef>
              <a:spcAft>
                <a:spcPts val="0"/>
              </a:spcAft>
              <a:buClr>
                <a:schemeClr val="dk2"/>
              </a:buClr>
              <a:buFont typeface="Courier New"/>
              <a:buNone/>
            </a:pPr>
            <a:r>
              <a:rPr lang="en-US" sz="1800" b="1" i="0" u="none" strike="noStrike" cap="none">
                <a:solidFill>
                  <a:schemeClr val="dk2"/>
                </a:solidFill>
                <a:latin typeface="Courier New"/>
                <a:ea typeface="Courier New"/>
                <a:cs typeface="Courier New"/>
                <a:sym typeface="Courier New"/>
              </a:rPr>
              <a:t>                 stddev=0.1, dtype=tf.float32), name='W_fc')</a:t>
            </a:r>
            <a:endParaRPr/>
          </a:p>
          <a:p>
            <a:pPr marL="0" marR="0" lvl="0" indent="0" algn="l" rtl="0">
              <a:lnSpc>
                <a:spcPct val="90000"/>
              </a:lnSpc>
              <a:spcBef>
                <a:spcPts val="0"/>
              </a:spcBef>
              <a:spcAft>
                <a:spcPts val="0"/>
              </a:spcAft>
              <a:buClr>
                <a:schemeClr val="dk2"/>
              </a:buClr>
              <a:buFont typeface="Courier New"/>
              <a:buNone/>
            </a:pPr>
            <a:r>
              <a:rPr lang="en-US" sz="1800" b="1" i="0" u="none" strike="noStrike" cap="none">
                <a:solidFill>
                  <a:schemeClr val="dk2"/>
                </a:solidFill>
                <a:latin typeface="Courier New"/>
                <a:ea typeface="Courier New"/>
                <a:cs typeface="Courier New"/>
                <a:sym typeface="Courier New"/>
              </a:rPr>
              <a:t>    flatten1_op = tf.reshape( images_re, [-1, 256*256])</a:t>
            </a:r>
            <a:endParaRPr/>
          </a:p>
          <a:p>
            <a:pPr marL="0" marR="0" lvl="0" indent="0" algn="l" rtl="0">
              <a:lnSpc>
                <a:spcPct val="90000"/>
              </a:lnSpc>
              <a:spcBef>
                <a:spcPts val="0"/>
              </a:spcBef>
              <a:spcAft>
                <a:spcPts val="0"/>
              </a:spcAft>
              <a:buClr>
                <a:schemeClr val="dk2"/>
              </a:buClr>
              <a:buFont typeface="Courier New"/>
              <a:buNone/>
            </a:pPr>
            <a:r>
              <a:rPr lang="en-US" sz="1800" b="1" i="0" u="none" strike="noStrike" cap="none">
                <a:solidFill>
                  <a:schemeClr val="dk2"/>
                </a:solidFill>
                <a:latin typeface="Courier New"/>
                <a:ea typeface="Courier New"/>
                <a:cs typeface="Courier New"/>
                <a:sym typeface="Courier New"/>
              </a:rPr>
              <a:t>    h_fc1 = tf.matmul( flatten1_op, W_fc )</a:t>
            </a:r>
            <a:endParaRPr/>
          </a:p>
          <a:p>
            <a:pPr marL="0" marR="0" lvl="0" indent="0" algn="l" rtl="0">
              <a:lnSpc>
                <a:spcPct val="90000"/>
              </a:lnSpc>
              <a:spcBef>
                <a:spcPts val="0"/>
              </a:spcBef>
              <a:spcAft>
                <a:spcPts val="0"/>
              </a:spcAft>
              <a:buClr>
                <a:schemeClr val="lt1"/>
              </a:buClr>
              <a:buFont typeface="Arial"/>
              <a:buNone/>
            </a:pPr>
            <a:endParaRPr sz="1800" b="1" i="0" u="none" strike="noStrike" cap="none">
              <a:solidFill>
                <a:schemeClr val="dk2"/>
              </a:solidFill>
              <a:latin typeface="Courier New"/>
              <a:ea typeface="Courier New"/>
              <a:cs typeface="Courier New"/>
              <a:sym typeface="Courier New"/>
            </a:endParaRPr>
          </a:p>
          <a:p>
            <a:pPr marL="0" marR="0" lvl="0" indent="0" algn="l" rtl="0">
              <a:lnSpc>
                <a:spcPct val="90000"/>
              </a:lnSpc>
              <a:spcBef>
                <a:spcPts val="0"/>
              </a:spcBef>
              <a:spcAft>
                <a:spcPts val="0"/>
              </a:spcAft>
              <a:buClr>
                <a:schemeClr val="dk2"/>
              </a:buClr>
              <a:buFont typeface="Courier New"/>
              <a:buNone/>
            </a:pPr>
            <a:r>
              <a:rPr lang="en-US" sz="1800" b="1" i="0" u="none" strike="noStrike" cap="none">
                <a:solidFill>
                  <a:schemeClr val="dk2"/>
                </a:solidFill>
                <a:latin typeface="Courier New"/>
                <a:ea typeface="Courier New"/>
                <a:cs typeface="Courier New"/>
                <a:sym typeface="Courier New"/>
              </a:rPr>
              <a:t>with tf.name_scope('Final'):</a:t>
            </a:r>
            <a:endParaRPr/>
          </a:p>
          <a:p>
            <a:pPr marL="0" marR="0" lvl="0" indent="0" algn="l" rtl="0">
              <a:lnSpc>
                <a:spcPct val="90000"/>
              </a:lnSpc>
              <a:spcBef>
                <a:spcPts val="0"/>
              </a:spcBef>
              <a:spcAft>
                <a:spcPts val="0"/>
              </a:spcAft>
              <a:buClr>
                <a:schemeClr val="dk2"/>
              </a:buClr>
              <a:buFont typeface="Courier New"/>
              <a:buNone/>
            </a:pPr>
            <a:r>
              <a:rPr lang="en-US" sz="1800" b="1" i="0" u="none" strike="noStrike" cap="none">
                <a:solidFill>
                  <a:schemeClr val="dk2"/>
                </a:solidFill>
                <a:latin typeface="Courier New"/>
                <a:ea typeface="Courier New"/>
                <a:cs typeface="Courier New"/>
                <a:sym typeface="Courier New"/>
              </a:rPr>
              <a:t>    W_fc2 = tf.Variable(tf.truncated_normal( [512, 256*256*2],</a:t>
            </a:r>
            <a:endParaRPr/>
          </a:p>
          <a:p>
            <a:pPr marL="0" marR="0" lvl="0" indent="0" algn="l" rtl="0">
              <a:lnSpc>
                <a:spcPct val="90000"/>
              </a:lnSpc>
              <a:spcBef>
                <a:spcPts val="0"/>
              </a:spcBef>
              <a:spcAft>
                <a:spcPts val="0"/>
              </a:spcAft>
              <a:buClr>
                <a:schemeClr val="dk2"/>
              </a:buClr>
              <a:buFont typeface="Courier New"/>
              <a:buNone/>
            </a:pPr>
            <a:r>
              <a:rPr lang="en-US" sz="1800" b="1" i="0" u="none" strike="noStrike" cap="none">
                <a:solidFill>
                  <a:schemeClr val="dk2"/>
                </a:solidFill>
                <a:latin typeface="Courier New"/>
                <a:ea typeface="Courier New"/>
                <a:cs typeface="Courier New"/>
                <a:sym typeface="Courier New"/>
              </a:rPr>
              <a:t>                stddev=0.1, dtype=tf.float32), name='W_fc2' )</a:t>
            </a:r>
            <a:endParaRPr/>
          </a:p>
          <a:p>
            <a:pPr marL="0" marR="0" lvl="0" indent="0" algn="l" rtl="0">
              <a:lnSpc>
                <a:spcPct val="90000"/>
              </a:lnSpc>
              <a:spcBef>
                <a:spcPts val="0"/>
              </a:spcBef>
              <a:spcAft>
                <a:spcPts val="0"/>
              </a:spcAft>
              <a:buClr>
                <a:schemeClr val="dk2"/>
              </a:buClr>
              <a:buFont typeface="Courier New"/>
              <a:buNone/>
            </a:pPr>
            <a:r>
              <a:rPr lang="en-US" sz="1800" b="1" i="0" u="none" strike="noStrike" cap="none">
                <a:solidFill>
                  <a:schemeClr val="dk2"/>
                </a:solidFill>
                <a:latin typeface="Courier New"/>
                <a:ea typeface="Courier New"/>
                <a:cs typeface="Courier New"/>
                <a:sym typeface="Courier New"/>
              </a:rPr>
              <a:t>    h_fc2 = tf.matmul( h_fc1, W_fc2 )</a:t>
            </a:r>
            <a:endParaRPr/>
          </a:p>
          <a:p>
            <a:pPr marL="0" marR="0" lvl="0" indent="0" algn="l" rtl="0">
              <a:lnSpc>
                <a:spcPct val="90000"/>
              </a:lnSpc>
              <a:spcBef>
                <a:spcPts val="0"/>
              </a:spcBef>
              <a:spcAft>
                <a:spcPts val="0"/>
              </a:spcAft>
              <a:buClr>
                <a:schemeClr val="dk2"/>
              </a:buClr>
              <a:buFont typeface="Courier New"/>
              <a:buNone/>
            </a:pPr>
            <a:r>
              <a:rPr lang="en-US" sz="1800" b="1" i="0" u="none" strike="noStrike" cap="none">
                <a:solidFill>
                  <a:schemeClr val="dk2"/>
                </a:solidFill>
                <a:latin typeface="Courier New"/>
                <a:ea typeface="Courier New"/>
                <a:cs typeface="Courier New"/>
                <a:sym typeface="Courier New"/>
              </a:rPr>
              <a:t>    h_fc2_re = tf.reshape( h_fc2, [-1, 256, 256, 2] )</a:t>
            </a:r>
            <a:endParaRPr/>
          </a:p>
          <a:p>
            <a:pPr marL="0" marR="0" lvl="0" indent="0" algn="l" rtl="0">
              <a:lnSpc>
                <a:spcPct val="90000"/>
              </a:lnSpc>
              <a:spcBef>
                <a:spcPts val="0"/>
              </a:spcBef>
              <a:spcAft>
                <a:spcPts val="0"/>
              </a:spcAft>
              <a:buClr>
                <a:schemeClr val="lt1"/>
              </a:buClr>
              <a:buFont typeface="Arial"/>
              <a:buNone/>
            </a:pPr>
            <a:endParaRPr sz="1800" b="1" i="0" u="none" strike="noStrike" cap="none">
              <a:solidFill>
                <a:schemeClr val="dk2"/>
              </a:solidFill>
              <a:latin typeface="Courier New"/>
              <a:ea typeface="Courier New"/>
              <a:cs typeface="Courier New"/>
              <a:sym typeface="Courier New"/>
            </a:endParaRPr>
          </a:p>
          <a:p>
            <a:pPr marL="0" marR="0" lvl="0" indent="0" algn="l" rtl="0">
              <a:lnSpc>
                <a:spcPct val="90000"/>
              </a:lnSpc>
              <a:spcBef>
                <a:spcPts val="0"/>
              </a:spcBef>
              <a:spcAft>
                <a:spcPts val="0"/>
              </a:spcAft>
              <a:buClr>
                <a:schemeClr val="dk2"/>
              </a:buClr>
              <a:buFont typeface="Courier New"/>
              <a:buNone/>
            </a:pPr>
            <a:r>
              <a:rPr lang="en-US" sz="1800" b="1" i="0" u="none" strike="noStrike" cap="none">
                <a:solidFill>
                  <a:schemeClr val="dk2"/>
                </a:solidFill>
                <a:latin typeface="Courier New"/>
                <a:ea typeface="Courier New"/>
                <a:cs typeface="Courier New"/>
                <a:sym typeface="Courier New"/>
              </a:rPr>
              <a:t>return h_fc2_re</a:t>
            </a:r>
            <a:endParaRPr/>
          </a:p>
          <a:p>
            <a:pPr marL="0" marR="0" lvl="0" indent="0" algn="l" rtl="0">
              <a:lnSpc>
                <a:spcPct val="90000"/>
              </a:lnSpc>
              <a:spcBef>
                <a:spcPts val="0"/>
              </a:spcBef>
              <a:spcAft>
                <a:spcPts val="0"/>
              </a:spcAft>
              <a:buClr>
                <a:schemeClr val="dk2"/>
              </a:buClr>
              <a:buFont typeface="Consolas"/>
              <a:buNone/>
            </a:pPr>
            <a:r>
              <a:rPr lang="en-US" sz="1800" b="0" i="0" u="none" strike="noStrike" cap="none">
                <a:solidFill>
                  <a:schemeClr val="dk2"/>
                </a:solidFill>
                <a:latin typeface="Consolas"/>
                <a:ea typeface="Consolas"/>
                <a:cs typeface="Consolas"/>
                <a:sym typeface="Consolas"/>
              </a:rPr>
              <a:t>		</a:t>
            </a:r>
            <a:endParaRPr/>
          </a:p>
        </p:txBody>
      </p:sp>
    </p:spTree>
  </p:cSld>
  <p:clrMapOvr>
    <a:masterClrMapping/>
  </p:clrMapOvr>
  <p:transition spd="med">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Shape 899"/>
          <p:cNvSpPr txBox="1">
            <a:spLocks noGrp="1"/>
          </p:cNvSpPr>
          <p:nvPr>
            <p:ph type="title"/>
          </p:nvPr>
        </p:nvSpPr>
        <p:spPr>
          <a:xfrm>
            <a:off x="498347" y="661225"/>
            <a:ext cx="9976103"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2"/>
              </a:buClr>
              <a:buFont typeface="Trebuchet MS"/>
              <a:buNone/>
            </a:pPr>
            <a:r>
              <a:rPr lang="ko-KR" altLang="en-US" sz="3600" b="1" i="0" u="none" strike="noStrike" cap="none" dirty="0">
                <a:solidFill>
                  <a:schemeClr val="dk2"/>
                </a:solidFill>
                <a:latin typeface="Trebuchet MS"/>
                <a:ea typeface="Trebuchet MS"/>
                <a:cs typeface="Trebuchet MS"/>
                <a:sym typeface="Trebuchet MS"/>
              </a:rPr>
              <a:t>실습</a:t>
            </a:r>
            <a:r>
              <a:rPr lang="en-US" sz="3600" b="1" i="0" u="none" strike="noStrike" cap="none" dirty="0">
                <a:solidFill>
                  <a:schemeClr val="dk2"/>
                </a:solidFill>
                <a:latin typeface="Trebuchet MS"/>
                <a:ea typeface="Trebuchet MS"/>
                <a:cs typeface="Trebuchet MS"/>
                <a:sym typeface="Trebuchet MS"/>
              </a:rPr>
              <a:t> 2</a:t>
            </a:r>
            <a:endParaRPr dirty="0"/>
          </a:p>
        </p:txBody>
      </p:sp>
      <p:sp>
        <p:nvSpPr>
          <p:cNvPr id="900" name="Shape 900"/>
          <p:cNvSpPr txBox="1">
            <a:spLocks noGrp="1"/>
          </p:cNvSpPr>
          <p:nvPr>
            <p:ph type="body" idx="1"/>
          </p:nvPr>
        </p:nvSpPr>
        <p:spPr>
          <a:xfrm>
            <a:off x="498347" y="1183333"/>
            <a:ext cx="9976103" cy="52546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Font typeface="Courier New"/>
              <a:buNone/>
            </a:pPr>
            <a:r>
              <a:rPr lang="en-US" sz="2400" b="1" i="0" u="none" strike="noStrike" cap="none">
                <a:solidFill>
                  <a:schemeClr val="lt2"/>
                </a:solidFill>
                <a:latin typeface="Courier New"/>
                <a:ea typeface="Courier New"/>
                <a:cs typeface="Courier New"/>
                <a:sym typeface="Courier New"/>
              </a:rPr>
              <a:t>exercises/tf/segmentation/cnn/neuralnetwork.py</a:t>
            </a:r>
            <a:endParaRPr/>
          </a:p>
        </p:txBody>
      </p:sp>
      <p:sp>
        <p:nvSpPr>
          <p:cNvPr id="901" name="Shape 901"/>
          <p:cNvSpPr txBox="1">
            <a:spLocks noGrp="1"/>
          </p:cNvSpPr>
          <p:nvPr>
            <p:ph type="body" idx="2"/>
          </p:nvPr>
        </p:nvSpPr>
        <p:spPr>
          <a:xfrm>
            <a:off x="516750" y="1950634"/>
            <a:ext cx="9948600" cy="3718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000"/>
              <a:buFont typeface="Arial"/>
              <a:buChar char="•"/>
            </a:pPr>
            <a:r>
              <a:rPr lang="en-US" sz="2000" b="0" i="0" u="none" strike="noStrike" cap="none" dirty="0">
                <a:solidFill>
                  <a:schemeClr val="dk2"/>
                </a:solidFill>
                <a:latin typeface="Trebuchet MS"/>
                <a:ea typeface="Trebuchet MS"/>
                <a:cs typeface="Trebuchet MS"/>
                <a:sym typeface="Trebuchet MS"/>
              </a:rPr>
              <a:t>CNN</a:t>
            </a:r>
            <a:r>
              <a:rPr lang="ko-KR" altLang="en-US" sz="2000" b="0" i="0" u="none" strike="noStrike" cap="none" dirty="0">
                <a:solidFill>
                  <a:schemeClr val="dk2"/>
                </a:solidFill>
                <a:latin typeface="Trebuchet MS"/>
                <a:ea typeface="Trebuchet MS"/>
                <a:cs typeface="Trebuchet MS"/>
                <a:sym typeface="Trebuchet MS"/>
              </a:rPr>
              <a:t>을 </a:t>
            </a:r>
            <a:r>
              <a:rPr lang="ko-KR" altLang="en-US" sz="2000" b="0" i="0" u="none" strike="noStrike" cap="none" dirty="0" smtClean="0">
                <a:solidFill>
                  <a:schemeClr val="dk2"/>
                </a:solidFill>
                <a:latin typeface="Trebuchet MS"/>
                <a:ea typeface="Trebuchet MS"/>
                <a:cs typeface="Trebuchet MS"/>
                <a:sym typeface="Trebuchet MS"/>
              </a:rPr>
              <a:t>정상 동작시키기 위해</a:t>
            </a:r>
            <a:r>
              <a:rPr lang="en-US" sz="2000" b="0" i="0" u="none" strike="noStrike" cap="none" dirty="0" smtClean="0">
                <a:solidFill>
                  <a:schemeClr val="dk2"/>
                </a:solidFill>
                <a:latin typeface="Trebuchet MS"/>
                <a:ea typeface="Trebuchet MS"/>
                <a:cs typeface="Trebuchet MS"/>
                <a:sym typeface="Trebuchet MS"/>
              </a:rPr>
              <a:t>, </a:t>
            </a:r>
            <a:r>
              <a:rPr lang="en-US" sz="2000" b="0" i="0" u="none" strike="noStrike" cap="none" dirty="0">
                <a:solidFill>
                  <a:schemeClr val="dk2"/>
                </a:solidFill>
                <a:latin typeface="Trebuchet MS"/>
                <a:ea typeface="Trebuchet MS"/>
                <a:cs typeface="Trebuchet MS"/>
                <a:sym typeface="Trebuchet MS"/>
              </a:rPr>
              <a:t>“FIXME” </a:t>
            </a:r>
            <a:r>
              <a:rPr lang="ko-KR" altLang="en-US" sz="2000" b="0" i="0" u="none" strike="noStrike" cap="none" dirty="0">
                <a:solidFill>
                  <a:schemeClr val="dk2"/>
                </a:solidFill>
                <a:latin typeface="Trebuchet MS"/>
                <a:ea typeface="Trebuchet MS"/>
                <a:cs typeface="Trebuchet MS"/>
                <a:sym typeface="Trebuchet MS"/>
              </a:rPr>
              <a:t>교체</a:t>
            </a:r>
            <a:endParaRPr dirty="0"/>
          </a:p>
          <a:p>
            <a:pPr marL="342900" marR="0" lvl="0" indent="-215900" algn="l" rtl="0">
              <a:lnSpc>
                <a:spcPct val="90000"/>
              </a:lnSpc>
              <a:spcBef>
                <a:spcPts val="0"/>
              </a:spcBef>
              <a:spcAft>
                <a:spcPts val="0"/>
              </a:spcAft>
              <a:buClr>
                <a:schemeClr val="dk1"/>
              </a:buClr>
              <a:buSzPts val="2000"/>
              <a:buFont typeface="Arial"/>
              <a:buNone/>
            </a:pPr>
            <a:endParaRPr sz="2000" b="0" i="0" u="none" strike="noStrike" cap="none" dirty="0">
              <a:solidFill>
                <a:schemeClr val="dk2"/>
              </a:solidFill>
              <a:latin typeface="Trebuchet MS"/>
              <a:ea typeface="Trebuchet MS"/>
              <a:cs typeface="Trebuchet MS"/>
              <a:sym typeface="Trebuchet MS"/>
            </a:endParaRPr>
          </a:p>
          <a:p>
            <a:pPr marL="914400" marR="0" lvl="1" indent="-342900" algn="l" rtl="0">
              <a:lnSpc>
                <a:spcPct val="90000"/>
              </a:lnSpc>
              <a:spcBef>
                <a:spcPts val="0"/>
              </a:spcBef>
              <a:spcAft>
                <a:spcPts val="0"/>
              </a:spcAft>
              <a:buClr>
                <a:schemeClr val="dk1"/>
              </a:buClr>
              <a:buSzPts val="1800"/>
              <a:buFont typeface="Arial"/>
              <a:buChar char="•"/>
            </a:pPr>
            <a:r>
              <a:rPr lang="en-US" sz="1800" b="0" i="0" u="none" strike="noStrike" cap="none" dirty="0">
                <a:solidFill>
                  <a:schemeClr val="dk2"/>
                </a:solidFill>
                <a:latin typeface="Trebuchet MS"/>
                <a:ea typeface="Trebuchet MS"/>
                <a:cs typeface="Trebuchet MS"/>
                <a:sym typeface="Trebuchet MS"/>
              </a:rPr>
              <a:t>vi / vim </a:t>
            </a:r>
            <a:r>
              <a:rPr lang="ko-KR" altLang="en-US" sz="1800" b="0" i="0" u="none" strike="noStrike" cap="none" dirty="0" smtClean="0">
                <a:solidFill>
                  <a:schemeClr val="dk2"/>
                </a:solidFill>
                <a:latin typeface="Trebuchet MS"/>
                <a:ea typeface="Trebuchet MS"/>
                <a:cs typeface="Trebuchet MS"/>
                <a:sym typeface="Trebuchet MS"/>
              </a:rPr>
              <a:t>파일명 </a:t>
            </a:r>
            <a:r>
              <a:rPr lang="en-US" sz="1800" b="0" i="0" u="none" strike="noStrike" cap="none" dirty="0" smtClean="0">
                <a:solidFill>
                  <a:schemeClr val="dk2"/>
                </a:solidFill>
                <a:latin typeface="Trebuchet MS"/>
                <a:ea typeface="Trebuchet MS"/>
                <a:cs typeface="Trebuchet MS"/>
                <a:sym typeface="Trebuchet MS"/>
              </a:rPr>
              <a:t>/</a:t>
            </a:r>
            <a:r>
              <a:rPr lang="en-US" sz="1800" b="0" i="0" u="none" strike="noStrike" cap="none" dirty="0">
                <a:solidFill>
                  <a:schemeClr val="dk2"/>
                </a:solidFill>
                <a:latin typeface="Trebuchet MS"/>
                <a:ea typeface="Trebuchet MS"/>
                <a:cs typeface="Trebuchet MS"/>
                <a:sym typeface="Trebuchet MS"/>
              </a:rPr>
              <a:t>FIXME (</a:t>
            </a:r>
            <a:r>
              <a:rPr lang="ko-KR" altLang="en-US" sz="1800" b="0" i="0" u="none" strike="noStrike" cap="none" dirty="0">
                <a:solidFill>
                  <a:schemeClr val="dk2"/>
                </a:solidFill>
                <a:latin typeface="Trebuchet MS"/>
                <a:ea typeface="Trebuchet MS"/>
                <a:cs typeface="Trebuchet MS"/>
                <a:sym typeface="Trebuchet MS"/>
              </a:rPr>
              <a:t>변화가 생긴 곳을 확인하기 </a:t>
            </a:r>
            <a:r>
              <a:rPr lang="ko-KR" altLang="en-US" sz="1800" b="0" i="0" u="none" strike="noStrike" cap="none" dirty="0" smtClean="0">
                <a:solidFill>
                  <a:schemeClr val="dk2"/>
                </a:solidFill>
                <a:latin typeface="Trebuchet MS"/>
                <a:ea typeface="Trebuchet MS"/>
                <a:cs typeface="Trebuchet MS"/>
                <a:sym typeface="Trebuchet MS"/>
              </a:rPr>
              <a:t>위함 또는 </a:t>
            </a:r>
            <a:r>
              <a:rPr lang="en-US" altLang="ko-KR" sz="1800" dirty="0" err="1" smtClean="0">
                <a:solidFill>
                  <a:schemeClr val="dk2"/>
                </a:solidFill>
              </a:rPr>
              <a:t>Ctrl+F</a:t>
            </a:r>
            <a:r>
              <a:rPr lang="en-US" altLang="ko-KR" sz="1800" dirty="0" smtClean="0">
                <a:solidFill>
                  <a:schemeClr val="dk2"/>
                </a:solidFill>
              </a:rPr>
              <a:t> </a:t>
            </a:r>
            <a:r>
              <a:rPr lang="ko-KR" altLang="en-US" sz="1800" dirty="0" smtClean="0">
                <a:solidFill>
                  <a:schemeClr val="dk2"/>
                </a:solidFill>
              </a:rPr>
              <a:t>로 검</a:t>
            </a:r>
            <a:r>
              <a:rPr lang="ko-KR" altLang="en-US" sz="1800" dirty="0" smtClean="0">
                <a:solidFill>
                  <a:schemeClr val="dk2"/>
                </a:solidFill>
              </a:rPr>
              <a:t>색</a:t>
            </a:r>
            <a:r>
              <a:rPr lang="en-US" altLang="ko-KR" sz="1800" b="0" i="0" u="none" strike="noStrike" cap="none" dirty="0" smtClean="0">
                <a:solidFill>
                  <a:schemeClr val="dk2"/>
                </a:solidFill>
                <a:latin typeface="Trebuchet MS"/>
                <a:ea typeface="Trebuchet MS"/>
                <a:cs typeface="Trebuchet MS"/>
                <a:sym typeface="Trebuchet MS"/>
              </a:rPr>
              <a:t>)</a:t>
            </a:r>
            <a:r>
              <a:rPr lang="en-US" sz="1800" b="0" i="0" u="none" strike="noStrike" cap="none" dirty="0" smtClean="0">
                <a:solidFill>
                  <a:schemeClr val="dk2"/>
                </a:solidFill>
                <a:latin typeface="Trebuchet MS"/>
                <a:ea typeface="Trebuchet MS"/>
                <a:cs typeface="Trebuchet MS"/>
                <a:sym typeface="Trebuchet MS"/>
              </a:rPr>
              <a:t> </a:t>
            </a:r>
            <a:endParaRPr lang="en-US" sz="1800" b="0" i="0" u="none" strike="noStrike" cap="none" dirty="0">
              <a:solidFill>
                <a:schemeClr val="dk2"/>
              </a:solidFill>
              <a:latin typeface="Trebuchet MS"/>
              <a:ea typeface="Trebuchet MS"/>
              <a:cs typeface="Trebuchet MS"/>
              <a:sym typeface="Trebuchet MS"/>
            </a:endParaRPr>
          </a:p>
          <a:p>
            <a:pPr marL="914400" marR="0" lvl="1" indent="-342900" algn="l" rtl="0">
              <a:lnSpc>
                <a:spcPct val="90000"/>
              </a:lnSpc>
              <a:spcBef>
                <a:spcPts val="0"/>
              </a:spcBef>
              <a:spcAft>
                <a:spcPts val="0"/>
              </a:spcAft>
              <a:buClr>
                <a:schemeClr val="dk1"/>
              </a:buClr>
              <a:buSzPts val="1800"/>
              <a:buFont typeface="Arial"/>
              <a:buChar char="•"/>
            </a:pPr>
            <a:r>
              <a:rPr lang="en-US" sz="1800" b="0" i="0" u="none" strike="noStrike" cap="none" dirty="0">
                <a:solidFill>
                  <a:schemeClr val="dk2"/>
                </a:solidFill>
                <a:latin typeface="Trebuchet MS"/>
                <a:ea typeface="Trebuchet MS"/>
                <a:cs typeface="Trebuchet MS"/>
                <a:sym typeface="Trebuchet MS"/>
              </a:rPr>
              <a:t>Dimensions </a:t>
            </a:r>
            <a:r>
              <a:rPr lang="ko-KR" altLang="en-US" sz="1800" b="0" i="0" u="none" strike="noStrike" cap="none" dirty="0">
                <a:solidFill>
                  <a:schemeClr val="dk2"/>
                </a:solidFill>
                <a:latin typeface="Trebuchet MS"/>
                <a:ea typeface="Trebuchet MS"/>
                <a:cs typeface="Trebuchet MS"/>
                <a:sym typeface="Trebuchet MS"/>
              </a:rPr>
              <a:t>확인 필요</a:t>
            </a:r>
            <a:endParaRPr dirty="0"/>
          </a:p>
          <a:p>
            <a:pPr marL="342900" marR="0" lvl="0" indent="-342900" algn="l" rtl="0">
              <a:lnSpc>
                <a:spcPct val="90000"/>
              </a:lnSpc>
              <a:spcBef>
                <a:spcPts val="1800"/>
              </a:spcBef>
              <a:spcAft>
                <a:spcPts val="0"/>
              </a:spcAft>
              <a:buClr>
                <a:schemeClr val="dk1"/>
              </a:buClr>
              <a:buSzPts val="2000"/>
              <a:buFont typeface="Arial"/>
              <a:buChar char="•"/>
            </a:pPr>
            <a:r>
              <a:rPr lang="en-US" sz="2000" b="0" i="0" u="none" strike="noStrike" cap="none" dirty="0">
                <a:solidFill>
                  <a:schemeClr val="dk2"/>
                </a:solidFill>
                <a:latin typeface="Trebuchet MS"/>
                <a:ea typeface="Trebuchet MS"/>
                <a:cs typeface="Trebuchet MS"/>
                <a:sym typeface="Trebuchet MS"/>
              </a:rPr>
              <a:t>Convolution1, 5x5 kernel, stride 2; 	Maxpooling1, 2x2 window, stride 2</a:t>
            </a:r>
            <a:endParaRPr dirty="0"/>
          </a:p>
          <a:p>
            <a:pPr marL="342900" marR="0" lvl="0" indent="-342900" algn="l" rtl="0">
              <a:lnSpc>
                <a:spcPct val="90000"/>
              </a:lnSpc>
              <a:spcBef>
                <a:spcPts val="1800"/>
              </a:spcBef>
              <a:spcAft>
                <a:spcPts val="0"/>
              </a:spcAft>
              <a:buClr>
                <a:schemeClr val="dk1"/>
              </a:buClr>
              <a:buSzPts val="2000"/>
              <a:buFont typeface="Arial"/>
              <a:buChar char="•"/>
            </a:pPr>
            <a:r>
              <a:rPr lang="en-US" sz="2000" b="0" i="0" u="none" strike="noStrike" cap="none" dirty="0">
                <a:solidFill>
                  <a:schemeClr val="dk2"/>
                </a:solidFill>
                <a:latin typeface="Trebuchet MS"/>
                <a:ea typeface="Trebuchet MS"/>
                <a:cs typeface="Trebuchet MS"/>
                <a:sym typeface="Trebuchet MS"/>
              </a:rPr>
              <a:t>Convolution2, 5x5 kernel, stride 2; 	Maxpooling2, 2x2 window, stride 2</a:t>
            </a:r>
            <a:endParaRPr dirty="0"/>
          </a:p>
          <a:p>
            <a:pPr marL="342900" marR="0" lvl="0" indent="-342900" algn="l" rtl="0">
              <a:lnSpc>
                <a:spcPct val="90000"/>
              </a:lnSpc>
              <a:spcBef>
                <a:spcPts val="1800"/>
              </a:spcBef>
              <a:spcAft>
                <a:spcPts val="0"/>
              </a:spcAft>
              <a:buClr>
                <a:schemeClr val="dk1"/>
              </a:buClr>
              <a:buSzPts val="2000"/>
              <a:buFont typeface="Arial"/>
              <a:buChar char="•"/>
            </a:pPr>
            <a:r>
              <a:rPr lang="en-US" sz="2000" b="0" i="0" u="none" strike="noStrike" cap="none" dirty="0">
                <a:solidFill>
                  <a:schemeClr val="dk2"/>
                </a:solidFill>
                <a:latin typeface="Trebuchet MS"/>
                <a:ea typeface="Trebuchet MS"/>
                <a:cs typeface="Trebuchet MS"/>
                <a:sym typeface="Trebuchet MS"/>
              </a:rPr>
              <a:t>Convolution3, 3x3 kernel, stride 1; 	Convolution4, 3x3 kernel, stride 1</a:t>
            </a:r>
            <a:endParaRPr dirty="0"/>
          </a:p>
          <a:p>
            <a:pPr marL="342900" marR="0" lvl="0" indent="-342900" algn="l" rtl="0">
              <a:lnSpc>
                <a:spcPct val="90000"/>
              </a:lnSpc>
              <a:spcBef>
                <a:spcPts val="1800"/>
              </a:spcBef>
              <a:spcAft>
                <a:spcPts val="0"/>
              </a:spcAft>
              <a:buClr>
                <a:schemeClr val="dk1"/>
              </a:buClr>
              <a:buSzPts val="2000"/>
              <a:buFont typeface="Arial"/>
              <a:buChar char="•"/>
            </a:pPr>
            <a:r>
              <a:rPr lang="en-US" sz="2000" b="0" i="0" u="none" strike="noStrike" cap="none" dirty="0" err="1">
                <a:solidFill>
                  <a:schemeClr val="dk2"/>
                </a:solidFill>
                <a:latin typeface="Trebuchet MS"/>
                <a:ea typeface="Trebuchet MS"/>
                <a:cs typeface="Trebuchet MS"/>
                <a:sym typeface="Trebuchet MS"/>
              </a:rPr>
              <a:t>Score_classes</a:t>
            </a:r>
            <a:r>
              <a:rPr lang="en-US" sz="2000" b="0" i="0" u="none" strike="noStrike" cap="none" dirty="0">
                <a:solidFill>
                  <a:schemeClr val="dk2"/>
                </a:solidFill>
                <a:latin typeface="Trebuchet MS"/>
                <a:ea typeface="Trebuchet MS"/>
                <a:cs typeface="Trebuchet MS"/>
                <a:sym typeface="Trebuchet MS"/>
              </a:rPr>
              <a:t>, 1x1 kernel, stride 1; 	</a:t>
            </a:r>
            <a:r>
              <a:rPr lang="en-US" sz="2000" b="0" i="0" u="none" strike="noStrike" cap="none" dirty="0" err="1">
                <a:solidFill>
                  <a:schemeClr val="dk2"/>
                </a:solidFill>
                <a:latin typeface="Trebuchet MS"/>
                <a:ea typeface="Trebuchet MS"/>
                <a:cs typeface="Trebuchet MS"/>
                <a:sym typeface="Trebuchet MS"/>
              </a:rPr>
              <a:t>Upscore</a:t>
            </a:r>
            <a:r>
              <a:rPr lang="en-US" sz="2000" b="0" i="0" u="none" strike="noStrike" cap="none" dirty="0">
                <a:solidFill>
                  <a:schemeClr val="dk2"/>
                </a:solidFill>
                <a:latin typeface="Trebuchet MS"/>
                <a:ea typeface="Trebuchet MS"/>
                <a:cs typeface="Trebuchet MS"/>
                <a:sym typeface="Trebuchet MS"/>
              </a:rPr>
              <a:t> (</a:t>
            </a:r>
            <a:r>
              <a:rPr lang="en-US" sz="2000" b="0" i="0" u="none" strike="noStrike" cap="none" dirty="0" err="1">
                <a:solidFill>
                  <a:schemeClr val="dk2"/>
                </a:solidFill>
                <a:latin typeface="Trebuchet MS"/>
                <a:ea typeface="Trebuchet MS"/>
                <a:cs typeface="Trebuchet MS"/>
                <a:sym typeface="Trebuchet MS"/>
              </a:rPr>
              <a:t>DeConv</a:t>
            </a:r>
            <a:r>
              <a:rPr lang="en-US" sz="2000" b="0" i="0" u="none" strike="noStrike" cap="none" dirty="0">
                <a:solidFill>
                  <a:schemeClr val="dk2"/>
                </a:solidFill>
                <a:latin typeface="Trebuchet MS"/>
                <a:ea typeface="Trebuchet MS"/>
                <a:cs typeface="Trebuchet MS"/>
                <a:sym typeface="Trebuchet MS"/>
              </a:rPr>
              <a:t>), 31x31 kernel, stride 16</a:t>
            </a:r>
            <a:endParaRPr dirty="0"/>
          </a:p>
          <a:p>
            <a:pPr marL="342900" marR="0" lvl="0" indent="-342900" algn="l" rtl="0">
              <a:lnSpc>
                <a:spcPct val="90000"/>
              </a:lnSpc>
              <a:spcBef>
                <a:spcPts val="1800"/>
              </a:spcBef>
              <a:spcAft>
                <a:spcPts val="0"/>
              </a:spcAft>
              <a:buClr>
                <a:schemeClr val="dk1"/>
              </a:buClr>
              <a:buSzPts val="2000"/>
              <a:buFont typeface="Arial"/>
              <a:buChar char="•"/>
            </a:pPr>
            <a:r>
              <a:rPr lang="ko-KR" altLang="en-US" sz="2000" b="0" i="0" u="none" strike="noStrike" cap="none" dirty="0">
                <a:solidFill>
                  <a:schemeClr val="dk2"/>
                </a:solidFill>
                <a:latin typeface="Trebuchet MS"/>
                <a:ea typeface="Trebuchet MS"/>
                <a:cs typeface="Trebuchet MS"/>
                <a:sym typeface="Trebuchet MS"/>
              </a:rPr>
              <a:t>시간이 남으면 </a:t>
            </a:r>
            <a:r>
              <a:rPr lang="en-US" sz="2000" b="0" i="0" u="none" strike="noStrike" cap="none" dirty="0" err="1">
                <a:solidFill>
                  <a:schemeClr val="dk2"/>
                </a:solidFill>
                <a:latin typeface="Trebuchet MS"/>
                <a:ea typeface="Trebuchet MS"/>
                <a:cs typeface="Trebuchet MS"/>
                <a:sym typeface="Trebuchet MS"/>
              </a:rPr>
              <a:t>num_epochs</a:t>
            </a:r>
            <a:r>
              <a:rPr lang="ko-KR" altLang="en-US" sz="2000" b="0" i="0" u="none" strike="noStrike" cap="none" dirty="0">
                <a:solidFill>
                  <a:schemeClr val="dk2"/>
                </a:solidFill>
                <a:latin typeface="Trebuchet MS"/>
                <a:ea typeface="Trebuchet MS"/>
                <a:cs typeface="Trebuchet MS"/>
                <a:sym typeface="Trebuchet MS"/>
              </a:rPr>
              <a:t>을 가지고 실험</a:t>
            </a:r>
            <a:endParaRPr dirty="0"/>
          </a:p>
        </p:txBody>
      </p:sp>
    </p:spTree>
  </p:cSld>
  <p:clrMapOvr>
    <a:masterClrMapping/>
  </p:clrMapOvr>
  <p:transition spd="med">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Shape 906"/>
          <p:cNvSpPr/>
          <p:nvPr/>
        </p:nvSpPr>
        <p:spPr>
          <a:xfrm>
            <a:off x="1476516" y="1420969"/>
            <a:ext cx="9324000" cy="39129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907" name="Shape 907"/>
          <p:cNvSpPr txBox="1">
            <a:spLocks noGrp="1"/>
          </p:cNvSpPr>
          <p:nvPr>
            <p:ph type="title"/>
          </p:nvPr>
        </p:nvSpPr>
        <p:spPr>
          <a:xfrm>
            <a:off x="498347" y="661225"/>
            <a:ext cx="9976103"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2"/>
              </a:buClr>
              <a:buFont typeface="Trebuchet MS"/>
              <a:buNone/>
            </a:pPr>
            <a:r>
              <a:rPr lang="ko-KR" altLang="en-US" sz="3600" b="1" i="0" u="none" strike="noStrike" cap="none" dirty="0">
                <a:solidFill>
                  <a:schemeClr val="dk2"/>
                </a:solidFill>
                <a:latin typeface="Trebuchet MS"/>
                <a:ea typeface="Trebuchet MS"/>
                <a:cs typeface="Trebuchet MS"/>
                <a:sym typeface="Trebuchet MS"/>
              </a:rPr>
              <a:t>실습</a:t>
            </a:r>
            <a:r>
              <a:rPr lang="en-US" sz="3600" b="1" i="0" u="none" strike="noStrike" cap="none" dirty="0">
                <a:solidFill>
                  <a:schemeClr val="dk2"/>
                </a:solidFill>
                <a:latin typeface="Trebuchet MS"/>
                <a:ea typeface="Trebuchet MS"/>
                <a:cs typeface="Trebuchet MS"/>
                <a:sym typeface="Trebuchet MS"/>
              </a:rPr>
              <a:t> 2 – </a:t>
            </a:r>
            <a:r>
              <a:rPr lang="ko-KR" altLang="en-US" sz="3600" b="1" i="0" u="none" strike="noStrike" cap="none" dirty="0">
                <a:solidFill>
                  <a:schemeClr val="dk2"/>
                </a:solidFill>
                <a:latin typeface="Trebuchet MS"/>
                <a:ea typeface="Trebuchet MS"/>
                <a:cs typeface="Trebuchet MS"/>
                <a:sym typeface="Trebuchet MS"/>
              </a:rPr>
              <a:t>부분 솔루션</a:t>
            </a:r>
            <a:endParaRPr dirty="0"/>
          </a:p>
        </p:txBody>
      </p:sp>
      <p:sp>
        <p:nvSpPr>
          <p:cNvPr id="908" name="Shape 908"/>
          <p:cNvSpPr txBox="1"/>
          <p:nvPr/>
        </p:nvSpPr>
        <p:spPr>
          <a:xfrm>
            <a:off x="1499016" y="2024639"/>
            <a:ext cx="9429300" cy="3084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2"/>
              </a:buClr>
              <a:buFont typeface="Consolas"/>
              <a:buNone/>
            </a:pPr>
            <a:r>
              <a:rPr lang="en-US" sz="1800" b="0" i="0" u="none" strike="noStrike" cap="none">
                <a:solidFill>
                  <a:schemeClr val="dk2"/>
                </a:solidFill>
                <a:latin typeface="Consolas"/>
                <a:ea typeface="Consolas"/>
                <a:cs typeface="Consolas"/>
                <a:sym typeface="Consolas"/>
              </a:rPr>
              <a:t>with tf.name_scope('Conv1'):</a:t>
            </a:r>
            <a:endParaRPr/>
          </a:p>
          <a:p>
            <a:pPr marL="0" marR="0" lvl="0" indent="0" algn="l" rtl="0">
              <a:lnSpc>
                <a:spcPct val="90000"/>
              </a:lnSpc>
              <a:spcBef>
                <a:spcPts val="0"/>
              </a:spcBef>
              <a:spcAft>
                <a:spcPts val="0"/>
              </a:spcAft>
              <a:buClr>
                <a:schemeClr val="dk2"/>
              </a:buClr>
              <a:buFont typeface="Consolas"/>
              <a:buNone/>
            </a:pPr>
            <a:r>
              <a:rPr lang="en-US" sz="1800" b="0" i="0" u="none" strike="noStrike" cap="none">
                <a:solidFill>
                  <a:schemeClr val="dk2"/>
                </a:solidFill>
                <a:latin typeface="Consolas"/>
                <a:ea typeface="Consolas"/>
                <a:cs typeface="Consolas"/>
                <a:sym typeface="Consolas"/>
              </a:rPr>
              <a:t>        W_conv1 = tf.Variable(tf.truncated_normal([</a:t>
            </a:r>
            <a:r>
              <a:rPr lang="en-US" sz="1800" b="1" i="0" u="none" strike="noStrike" cap="none">
                <a:solidFill>
                  <a:schemeClr val="dk2"/>
                </a:solidFill>
                <a:latin typeface="Consolas"/>
                <a:ea typeface="Consolas"/>
                <a:cs typeface="Consolas"/>
                <a:sym typeface="Consolas"/>
              </a:rPr>
              <a:t>5,5</a:t>
            </a:r>
            <a:r>
              <a:rPr lang="en-US" sz="1800" b="0" i="0" u="none" strike="noStrike" cap="none">
                <a:solidFill>
                  <a:schemeClr val="dk2"/>
                </a:solidFill>
                <a:latin typeface="Consolas"/>
                <a:ea typeface="Consolas"/>
                <a:cs typeface="Consolas"/>
                <a:sym typeface="Consolas"/>
              </a:rPr>
              <a:t>,1,100],stddev=0.1,</a:t>
            </a:r>
            <a:endParaRPr/>
          </a:p>
          <a:p>
            <a:pPr marL="0" marR="0" lvl="0" indent="0" algn="l" rtl="0">
              <a:lnSpc>
                <a:spcPct val="90000"/>
              </a:lnSpc>
              <a:spcBef>
                <a:spcPts val="0"/>
              </a:spcBef>
              <a:spcAft>
                <a:spcPts val="0"/>
              </a:spcAft>
              <a:buClr>
                <a:schemeClr val="dk2"/>
              </a:buClr>
              <a:buFont typeface="Consolas"/>
              <a:buNone/>
            </a:pPr>
            <a:r>
              <a:rPr lang="en-US" sz="1800" b="0" i="0" u="none" strike="noStrike" cap="none">
                <a:solidFill>
                  <a:schemeClr val="dk2"/>
                </a:solidFill>
                <a:latin typeface="Consolas"/>
                <a:ea typeface="Consolas"/>
                <a:cs typeface="Consolas"/>
                <a:sym typeface="Consolas"/>
              </a:rPr>
              <a:t>                     dtype=tf.float32),name='W_conv1')</a:t>
            </a:r>
            <a:endParaRPr/>
          </a:p>
          <a:p>
            <a:pPr marL="0" marR="0" lvl="0" indent="0" algn="l" rtl="0">
              <a:lnSpc>
                <a:spcPct val="90000"/>
              </a:lnSpc>
              <a:spcBef>
                <a:spcPts val="0"/>
              </a:spcBef>
              <a:spcAft>
                <a:spcPts val="0"/>
              </a:spcAft>
              <a:buClr>
                <a:schemeClr val="dk2"/>
              </a:buClr>
              <a:buFont typeface="Consolas"/>
              <a:buNone/>
            </a:pPr>
            <a:r>
              <a:rPr lang="en-US" sz="1800" b="0" i="0" u="none" strike="noStrike" cap="none">
                <a:solidFill>
                  <a:schemeClr val="dk2"/>
                </a:solidFill>
                <a:latin typeface="Consolas"/>
                <a:ea typeface="Consolas"/>
                <a:cs typeface="Consolas"/>
                <a:sym typeface="Consolas"/>
              </a:rPr>
              <a:t>        print_tensor_shape( W_conv1, 'W_conv1 shape')</a:t>
            </a:r>
            <a:endParaRPr/>
          </a:p>
          <a:p>
            <a:pPr marL="0" marR="0" lvl="0" indent="0" algn="l" rtl="0">
              <a:lnSpc>
                <a:spcPct val="90000"/>
              </a:lnSpc>
              <a:spcBef>
                <a:spcPts val="0"/>
              </a:spcBef>
              <a:spcAft>
                <a:spcPts val="0"/>
              </a:spcAft>
              <a:buClr>
                <a:schemeClr val="dk2"/>
              </a:buClr>
              <a:buFont typeface="Consolas"/>
              <a:buNone/>
            </a:pPr>
            <a:r>
              <a:rPr lang="en-US" sz="1800" b="0" i="0" u="none" strike="noStrike" cap="none">
                <a:solidFill>
                  <a:schemeClr val="dk2"/>
                </a:solidFill>
                <a:latin typeface="Consolas"/>
                <a:ea typeface="Consolas"/>
                <a:cs typeface="Consolas"/>
                <a:sym typeface="Consolas"/>
              </a:rPr>
              <a:t>        conv1_op = tf.nn.conv2d( images_re, W_conv1, strides=[1,</a:t>
            </a:r>
            <a:r>
              <a:rPr lang="en-US" sz="1800" b="1" i="0" u="none" strike="noStrike" cap="none">
                <a:solidFill>
                  <a:schemeClr val="dk2"/>
                </a:solidFill>
                <a:latin typeface="Consolas"/>
                <a:ea typeface="Consolas"/>
                <a:cs typeface="Consolas"/>
                <a:sym typeface="Consolas"/>
              </a:rPr>
              <a:t>2,2</a:t>
            </a:r>
            <a:r>
              <a:rPr lang="en-US" sz="1800" b="0" i="0" u="none" strike="noStrike" cap="none">
                <a:solidFill>
                  <a:schemeClr val="dk2"/>
                </a:solidFill>
                <a:latin typeface="Consolas"/>
                <a:ea typeface="Consolas"/>
                <a:cs typeface="Consolas"/>
                <a:sym typeface="Consolas"/>
              </a:rPr>
              <a:t>,1],</a:t>
            </a:r>
            <a:endParaRPr/>
          </a:p>
          <a:p>
            <a:pPr marL="0" marR="0" lvl="0" indent="0" algn="l" rtl="0">
              <a:lnSpc>
                <a:spcPct val="90000"/>
              </a:lnSpc>
              <a:spcBef>
                <a:spcPts val="0"/>
              </a:spcBef>
              <a:spcAft>
                <a:spcPts val="0"/>
              </a:spcAft>
              <a:buClr>
                <a:schemeClr val="dk2"/>
              </a:buClr>
              <a:buFont typeface="Consolas"/>
              <a:buNone/>
            </a:pPr>
            <a:r>
              <a:rPr lang="en-US" sz="1800" b="0" i="0" u="none" strike="noStrike" cap="none">
                <a:solidFill>
                  <a:schemeClr val="dk2"/>
                </a:solidFill>
                <a:latin typeface="Consolas"/>
                <a:ea typeface="Consolas"/>
                <a:cs typeface="Consolas"/>
                <a:sym typeface="Consolas"/>
              </a:rPr>
              <a:t>                     padding="SAME", name='conv1_op' )</a:t>
            </a:r>
            <a:endParaRPr/>
          </a:p>
          <a:p>
            <a:pPr marL="0" marR="0" lvl="0" indent="0" algn="l" rtl="0">
              <a:lnSpc>
                <a:spcPct val="90000"/>
              </a:lnSpc>
              <a:spcBef>
                <a:spcPts val="0"/>
              </a:spcBef>
              <a:spcAft>
                <a:spcPts val="0"/>
              </a:spcAft>
              <a:buClr>
                <a:schemeClr val="dk2"/>
              </a:buClr>
              <a:buFont typeface="Consolas"/>
              <a:buNone/>
            </a:pPr>
            <a:r>
              <a:rPr lang="en-US" sz="1800" b="0" i="0" u="none" strike="noStrike" cap="none">
                <a:solidFill>
                  <a:schemeClr val="dk2"/>
                </a:solidFill>
                <a:latin typeface="Consolas"/>
                <a:ea typeface="Consolas"/>
                <a:cs typeface="Consolas"/>
                <a:sym typeface="Consolas"/>
              </a:rPr>
              <a:t>        print_tensor_shape( conv1_op, 'conv1_op shape')	</a:t>
            </a:r>
            <a:endParaRPr/>
          </a:p>
          <a:p>
            <a:pPr marL="0" marR="0" lvl="0" indent="0" algn="l" rtl="0">
              <a:lnSpc>
                <a:spcPct val="90000"/>
              </a:lnSpc>
              <a:spcBef>
                <a:spcPts val="0"/>
              </a:spcBef>
              <a:spcAft>
                <a:spcPts val="0"/>
              </a:spcAft>
              <a:buClr>
                <a:schemeClr val="dk2"/>
              </a:buClr>
              <a:buFont typeface="Consolas"/>
              <a:buNone/>
            </a:pPr>
            <a:r>
              <a:rPr lang="en-US" sz="1800" b="0" i="0" u="none" strike="noStrike" cap="none">
                <a:solidFill>
                  <a:schemeClr val="dk2"/>
                </a:solidFill>
                <a:latin typeface="Consolas"/>
                <a:ea typeface="Consolas"/>
                <a:cs typeface="Consolas"/>
                <a:sym typeface="Consolas"/>
              </a:rPr>
              <a:t> </a:t>
            </a:r>
            <a:endParaRPr/>
          </a:p>
          <a:p>
            <a:pPr marL="0" marR="0" lvl="0" indent="0" algn="l" rtl="0">
              <a:lnSpc>
                <a:spcPct val="90000"/>
              </a:lnSpc>
              <a:spcBef>
                <a:spcPts val="0"/>
              </a:spcBef>
              <a:spcAft>
                <a:spcPts val="0"/>
              </a:spcAft>
              <a:buClr>
                <a:schemeClr val="dk2"/>
              </a:buClr>
              <a:buFont typeface="Consolas"/>
              <a:buNone/>
            </a:pPr>
            <a:r>
              <a:rPr lang="en-US" sz="1800" b="0" i="0" u="none" strike="noStrike" cap="none">
                <a:solidFill>
                  <a:schemeClr val="dk2"/>
                </a:solidFill>
                <a:latin typeface="Consolas"/>
                <a:ea typeface="Consolas"/>
                <a:cs typeface="Consolas"/>
                <a:sym typeface="Consolas"/>
              </a:rPr>
              <a:t>with tf.name_scope('Pool1'):</a:t>
            </a:r>
            <a:endParaRPr/>
          </a:p>
          <a:p>
            <a:pPr marL="0" marR="0" lvl="0" indent="0" algn="l" rtl="0">
              <a:lnSpc>
                <a:spcPct val="90000"/>
              </a:lnSpc>
              <a:spcBef>
                <a:spcPts val="0"/>
              </a:spcBef>
              <a:spcAft>
                <a:spcPts val="0"/>
              </a:spcAft>
              <a:buClr>
                <a:schemeClr val="dk2"/>
              </a:buClr>
              <a:buFont typeface="Consolas"/>
              <a:buNone/>
            </a:pPr>
            <a:r>
              <a:rPr lang="en-US" sz="1800" b="0" i="0" u="none" strike="noStrike" cap="none">
                <a:solidFill>
                  <a:schemeClr val="dk2"/>
                </a:solidFill>
                <a:latin typeface="Consolas"/>
                <a:ea typeface="Consolas"/>
                <a:cs typeface="Consolas"/>
                <a:sym typeface="Consolas"/>
              </a:rPr>
              <a:t>        pool1_op = tf.nn.max_pool(relu1_op, ksize=[1,</a:t>
            </a:r>
            <a:r>
              <a:rPr lang="en-US" sz="1800" b="1" i="0" u="none" strike="noStrike" cap="none">
                <a:solidFill>
                  <a:schemeClr val="dk2"/>
                </a:solidFill>
                <a:latin typeface="Consolas"/>
                <a:ea typeface="Consolas"/>
                <a:cs typeface="Consolas"/>
                <a:sym typeface="Consolas"/>
              </a:rPr>
              <a:t>2,2</a:t>
            </a:r>
            <a:r>
              <a:rPr lang="en-US" sz="1800" b="0" i="0" u="none" strike="noStrike" cap="none">
                <a:solidFill>
                  <a:schemeClr val="dk2"/>
                </a:solidFill>
                <a:latin typeface="Consolas"/>
                <a:ea typeface="Consolas"/>
                <a:cs typeface="Consolas"/>
                <a:sym typeface="Consolas"/>
              </a:rPr>
              <a:t>,1],</a:t>
            </a:r>
            <a:endParaRPr/>
          </a:p>
          <a:p>
            <a:pPr marL="0" marR="0" lvl="0" indent="0" algn="l" rtl="0">
              <a:lnSpc>
                <a:spcPct val="90000"/>
              </a:lnSpc>
              <a:spcBef>
                <a:spcPts val="0"/>
              </a:spcBef>
              <a:spcAft>
                <a:spcPts val="0"/>
              </a:spcAft>
              <a:buClr>
                <a:schemeClr val="dk2"/>
              </a:buClr>
              <a:buFont typeface="Consolas"/>
              <a:buNone/>
            </a:pPr>
            <a:r>
              <a:rPr lang="en-US" sz="1800" b="0" i="0" u="none" strike="noStrike" cap="none">
                <a:solidFill>
                  <a:schemeClr val="dk2"/>
                </a:solidFill>
                <a:latin typeface="Consolas"/>
                <a:ea typeface="Consolas"/>
                <a:cs typeface="Consolas"/>
                <a:sym typeface="Consolas"/>
              </a:rPr>
              <a:t>                                  strides=[1,</a:t>
            </a:r>
            <a:r>
              <a:rPr lang="en-US" sz="1800" b="1" i="0" u="none" strike="noStrike" cap="none">
                <a:solidFill>
                  <a:schemeClr val="dk2"/>
                </a:solidFill>
                <a:latin typeface="Consolas"/>
                <a:ea typeface="Consolas"/>
                <a:cs typeface="Consolas"/>
                <a:sym typeface="Consolas"/>
              </a:rPr>
              <a:t>2,2</a:t>
            </a:r>
            <a:r>
              <a:rPr lang="en-US" sz="1800" b="0" i="0" u="none" strike="noStrike" cap="none">
                <a:solidFill>
                  <a:schemeClr val="dk2"/>
                </a:solidFill>
                <a:latin typeface="Consolas"/>
                <a:ea typeface="Consolas"/>
                <a:cs typeface="Consolas"/>
                <a:sym typeface="Consolas"/>
              </a:rPr>
              <a:t>,1], padding='SAME')</a:t>
            </a:r>
            <a:endParaRPr/>
          </a:p>
          <a:p>
            <a:pPr marL="0" marR="0" lvl="0" indent="0" algn="l" rtl="0">
              <a:lnSpc>
                <a:spcPct val="90000"/>
              </a:lnSpc>
              <a:spcBef>
                <a:spcPts val="0"/>
              </a:spcBef>
              <a:spcAft>
                <a:spcPts val="0"/>
              </a:spcAft>
              <a:buClr>
                <a:schemeClr val="dk2"/>
              </a:buClr>
              <a:buFont typeface="Consolas"/>
              <a:buNone/>
            </a:pPr>
            <a:r>
              <a:rPr lang="en-US" sz="1800" b="0" i="0" u="none" strike="noStrike" cap="none">
                <a:solidFill>
                  <a:schemeClr val="dk2"/>
                </a:solidFill>
                <a:latin typeface="Consolas"/>
                <a:ea typeface="Consolas"/>
                <a:cs typeface="Consolas"/>
                <a:sym typeface="Consolas"/>
              </a:rPr>
              <a:t>        print_tensor_shape( pool1_op, 'pool1_op shape')</a:t>
            </a:r>
            <a:endParaRPr/>
          </a:p>
        </p:txBody>
      </p:sp>
      <p:sp>
        <p:nvSpPr>
          <p:cNvPr id="909" name="Shape 909"/>
          <p:cNvSpPr/>
          <p:nvPr/>
        </p:nvSpPr>
        <p:spPr>
          <a:xfrm>
            <a:off x="7859028" y="2258929"/>
            <a:ext cx="606390" cy="375384"/>
          </a:xfrm>
          <a:prstGeom prst="flowChartAlternateProcess">
            <a:avLst/>
          </a:prstGeom>
          <a:noFill/>
          <a:ln w="57150" cap="flat" cmpd="sng">
            <a:solidFill>
              <a:srgbClr val="76B9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910" name="Shape 910"/>
          <p:cNvSpPr/>
          <p:nvPr/>
        </p:nvSpPr>
        <p:spPr>
          <a:xfrm>
            <a:off x="9577738" y="3002035"/>
            <a:ext cx="452387" cy="375384"/>
          </a:xfrm>
          <a:prstGeom prst="flowChartAlternateProcess">
            <a:avLst/>
          </a:prstGeom>
          <a:noFill/>
          <a:ln w="57150" cap="flat" cmpd="sng">
            <a:solidFill>
              <a:srgbClr val="76B9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911" name="Shape 911"/>
          <p:cNvSpPr/>
          <p:nvPr/>
        </p:nvSpPr>
        <p:spPr>
          <a:xfrm>
            <a:off x="8188090" y="4268404"/>
            <a:ext cx="471637" cy="375384"/>
          </a:xfrm>
          <a:prstGeom prst="flowChartAlternateProcess">
            <a:avLst/>
          </a:prstGeom>
          <a:noFill/>
          <a:ln w="57150" cap="flat" cmpd="sng">
            <a:solidFill>
              <a:srgbClr val="76B9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912" name="Shape 912"/>
          <p:cNvSpPr/>
          <p:nvPr/>
        </p:nvSpPr>
        <p:spPr>
          <a:xfrm>
            <a:off x="7161796" y="4456096"/>
            <a:ext cx="519766" cy="375384"/>
          </a:xfrm>
          <a:prstGeom prst="flowChartAlternateProcess">
            <a:avLst/>
          </a:prstGeom>
          <a:noFill/>
          <a:ln w="57150" cap="flat" cmpd="sng">
            <a:solidFill>
              <a:srgbClr val="76B9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transition spd="med">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Shape 917"/>
          <p:cNvSpPr txBox="1">
            <a:spLocks noGrp="1"/>
          </p:cNvSpPr>
          <p:nvPr>
            <p:ph type="title"/>
          </p:nvPr>
        </p:nvSpPr>
        <p:spPr>
          <a:xfrm>
            <a:off x="498347" y="661225"/>
            <a:ext cx="9976103"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2"/>
              </a:buClr>
              <a:buFont typeface="Trebuchet MS"/>
              <a:buNone/>
            </a:pPr>
            <a:r>
              <a:rPr lang="ko-KR" altLang="en-US" sz="3600" b="1" i="0" u="none" strike="noStrike" cap="none" dirty="0">
                <a:solidFill>
                  <a:schemeClr val="dk2"/>
                </a:solidFill>
                <a:latin typeface="Trebuchet MS"/>
                <a:ea typeface="Trebuchet MS"/>
                <a:cs typeface="Trebuchet MS"/>
                <a:sym typeface="Trebuchet MS"/>
              </a:rPr>
              <a:t>실습</a:t>
            </a:r>
            <a:r>
              <a:rPr lang="en-US" sz="3600" b="1" i="0" u="none" strike="noStrike" cap="none" dirty="0">
                <a:solidFill>
                  <a:schemeClr val="dk2"/>
                </a:solidFill>
                <a:latin typeface="Trebuchet MS"/>
                <a:ea typeface="Trebuchet MS"/>
                <a:cs typeface="Trebuchet MS"/>
                <a:sym typeface="Trebuchet MS"/>
              </a:rPr>
              <a:t> 2 – </a:t>
            </a:r>
            <a:r>
              <a:rPr lang="ko-KR" altLang="en-US" sz="3600" b="1" i="0" u="none" strike="noStrike" cap="none" dirty="0">
                <a:solidFill>
                  <a:schemeClr val="dk2"/>
                </a:solidFill>
                <a:latin typeface="Trebuchet MS"/>
                <a:ea typeface="Trebuchet MS"/>
                <a:cs typeface="Trebuchet MS"/>
                <a:sym typeface="Trebuchet MS"/>
              </a:rPr>
              <a:t>평가 결과</a:t>
            </a:r>
            <a:endParaRPr dirty="0"/>
          </a:p>
        </p:txBody>
      </p:sp>
      <p:sp>
        <p:nvSpPr>
          <p:cNvPr id="918" name="Shape 918"/>
          <p:cNvSpPr txBox="1">
            <a:spLocks noGrp="1"/>
          </p:cNvSpPr>
          <p:nvPr>
            <p:ph type="body" idx="2"/>
          </p:nvPr>
        </p:nvSpPr>
        <p:spPr>
          <a:xfrm>
            <a:off x="592950" y="1676314"/>
            <a:ext cx="9948600" cy="3718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000"/>
              <a:buFont typeface="Arial"/>
              <a:buChar char="•"/>
            </a:pPr>
            <a:r>
              <a:rPr lang="en-US" sz="2000" b="0" i="0" u="none" strike="noStrike" cap="none" dirty="0">
                <a:solidFill>
                  <a:schemeClr val="dk2"/>
                </a:solidFill>
                <a:latin typeface="Trebuchet MS"/>
                <a:ea typeface="Trebuchet MS"/>
                <a:cs typeface="Trebuchet MS"/>
                <a:sym typeface="Trebuchet MS"/>
              </a:rPr>
              <a:t>1 epoch </a:t>
            </a:r>
            <a:r>
              <a:rPr lang="ko-KR" altLang="en-US" sz="2000" b="0" i="0" u="none" strike="noStrike" cap="none" dirty="0">
                <a:solidFill>
                  <a:schemeClr val="dk2"/>
                </a:solidFill>
                <a:latin typeface="Trebuchet MS"/>
                <a:ea typeface="Trebuchet MS"/>
                <a:cs typeface="Trebuchet MS"/>
                <a:sym typeface="Trebuchet MS"/>
              </a:rPr>
              <a:t>학습</a:t>
            </a:r>
            <a:endParaRPr dirty="0"/>
          </a:p>
          <a:p>
            <a:pPr marL="0" marR="0" lvl="0" indent="0" algn="l" rtl="0">
              <a:lnSpc>
                <a:spcPct val="90000"/>
              </a:lnSpc>
              <a:spcBef>
                <a:spcPts val="1800"/>
              </a:spcBef>
              <a:spcAft>
                <a:spcPts val="0"/>
              </a:spcAft>
              <a:buClr>
                <a:schemeClr val="dk1"/>
              </a:buClr>
              <a:buFont typeface="Trebuchet MS"/>
              <a:buNone/>
            </a:pPr>
            <a:r>
              <a:rPr lang="en-US" sz="2000" b="1" i="0" u="none" strike="noStrike" cap="none" dirty="0">
                <a:solidFill>
                  <a:schemeClr val="dk2"/>
                </a:solidFill>
                <a:latin typeface="Courier New"/>
                <a:ea typeface="Courier New"/>
                <a:cs typeface="Courier New"/>
                <a:sym typeface="Courier New"/>
              </a:rPr>
              <a:t>OUTPUT: 2016-08-26 20:44:55.012370: precision = 0.571</a:t>
            </a:r>
            <a:endParaRPr dirty="0"/>
          </a:p>
          <a:p>
            <a:pPr marL="0" marR="0" lvl="0" indent="0" algn="l" rtl="0">
              <a:lnSpc>
                <a:spcPct val="90000"/>
              </a:lnSpc>
              <a:spcBef>
                <a:spcPts val="1800"/>
              </a:spcBef>
              <a:spcAft>
                <a:spcPts val="0"/>
              </a:spcAft>
              <a:buClr>
                <a:schemeClr val="dk1"/>
              </a:buClr>
              <a:buFont typeface="Trebuchet MS"/>
              <a:buNone/>
            </a:pPr>
            <a:endParaRPr sz="2000" b="1" i="0" u="none" strike="noStrike" cap="none" dirty="0">
              <a:solidFill>
                <a:schemeClr val="dk2"/>
              </a:solidFill>
              <a:latin typeface="Courier New"/>
              <a:ea typeface="Courier New"/>
              <a:cs typeface="Courier New"/>
              <a:sym typeface="Courier New"/>
            </a:endParaRPr>
          </a:p>
          <a:p>
            <a:pPr marL="342900" marR="0" lvl="0" indent="-342900" algn="l" rtl="0">
              <a:lnSpc>
                <a:spcPct val="90000"/>
              </a:lnSpc>
              <a:spcBef>
                <a:spcPts val="1800"/>
              </a:spcBef>
              <a:spcAft>
                <a:spcPts val="0"/>
              </a:spcAft>
              <a:buClr>
                <a:schemeClr val="dk1"/>
              </a:buClr>
              <a:buSzPts val="2000"/>
              <a:buFont typeface="Arial"/>
              <a:buChar char="•"/>
            </a:pPr>
            <a:r>
              <a:rPr lang="en-US" sz="2000" b="0" i="0" u="none" strike="noStrike" cap="none" dirty="0">
                <a:solidFill>
                  <a:schemeClr val="dk2"/>
                </a:solidFill>
                <a:latin typeface="Trebuchet MS"/>
                <a:ea typeface="Trebuchet MS"/>
                <a:cs typeface="Trebuchet MS"/>
                <a:sym typeface="Trebuchet MS"/>
              </a:rPr>
              <a:t>30 epochs </a:t>
            </a:r>
            <a:r>
              <a:rPr lang="ko-KR" altLang="en-US" sz="2000" dirty="0">
                <a:solidFill>
                  <a:schemeClr val="dk2"/>
                </a:solidFill>
              </a:rPr>
              <a:t>학습</a:t>
            </a:r>
            <a:endParaRPr lang="en-US" altLang="ko-KR" sz="2000" dirty="0">
              <a:solidFill>
                <a:schemeClr val="dk2"/>
              </a:solidFill>
            </a:endParaRPr>
          </a:p>
          <a:p>
            <a:pPr marL="0" marR="0" lvl="0" indent="0" algn="l" rtl="0">
              <a:lnSpc>
                <a:spcPct val="90000"/>
              </a:lnSpc>
              <a:spcBef>
                <a:spcPts val="1800"/>
              </a:spcBef>
              <a:spcAft>
                <a:spcPts val="0"/>
              </a:spcAft>
              <a:buClr>
                <a:schemeClr val="dk1"/>
              </a:buClr>
              <a:buSzPts val="2000"/>
            </a:pPr>
            <a:r>
              <a:rPr lang="en-US" sz="2000" b="1" i="0" u="none" strike="noStrike" cap="none" dirty="0">
                <a:solidFill>
                  <a:schemeClr val="dk2"/>
                </a:solidFill>
                <a:latin typeface="Courier New"/>
                <a:ea typeface="Courier New"/>
                <a:cs typeface="Courier New"/>
                <a:sym typeface="Courier New"/>
              </a:rPr>
              <a:t>OUTPUT: 2016-08-26 20:48:16.593103: precision = 0.985</a:t>
            </a:r>
            <a:endParaRPr dirty="0"/>
          </a:p>
          <a:p>
            <a:pPr marL="0" marR="0" lvl="0" indent="0" algn="l" rtl="0">
              <a:lnSpc>
                <a:spcPct val="90000"/>
              </a:lnSpc>
              <a:spcBef>
                <a:spcPts val="1800"/>
              </a:spcBef>
              <a:spcAft>
                <a:spcPts val="0"/>
              </a:spcAft>
              <a:buClr>
                <a:schemeClr val="dk1"/>
              </a:buClr>
              <a:buFont typeface="Trebuchet MS"/>
              <a:buNone/>
            </a:pPr>
            <a:endParaRPr sz="2000" b="0" i="0" u="none" strike="noStrike" cap="none" dirty="0">
              <a:solidFill>
                <a:schemeClr val="dk2"/>
              </a:solidFill>
              <a:latin typeface="Trebuchet MS"/>
              <a:ea typeface="Trebuchet MS"/>
              <a:cs typeface="Trebuchet MS"/>
              <a:sym typeface="Trebuchet MS"/>
            </a:endParaRPr>
          </a:p>
          <a:p>
            <a:pPr marL="342900" marR="0" lvl="0" indent="-342900" algn="l" rtl="0">
              <a:lnSpc>
                <a:spcPct val="90000"/>
              </a:lnSpc>
              <a:spcBef>
                <a:spcPts val="1800"/>
              </a:spcBef>
              <a:spcAft>
                <a:spcPts val="0"/>
              </a:spcAft>
              <a:buClr>
                <a:schemeClr val="dk1"/>
              </a:buClr>
              <a:buSzPts val="2000"/>
              <a:buFont typeface="Arial"/>
              <a:buChar char="•"/>
            </a:pPr>
            <a:r>
              <a:rPr lang="en-US" sz="2000" b="0" i="0" u="none" strike="noStrike" cap="none" dirty="0">
                <a:solidFill>
                  <a:schemeClr val="dk2"/>
                </a:solidFill>
                <a:latin typeface="Trebuchet MS"/>
                <a:ea typeface="Trebuchet MS"/>
                <a:cs typeface="Trebuchet MS"/>
                <a:sym typeface="Trebuchet MS"/>
              </a:rPr>
              <a:t>98.5% </a:t>
            </a:r>
            <a:r>
              <a:rPr lang="ko-KR" altLang="en-US" sz="2000" b="0" i="0" u="none" strike="noStrike" cap="none" dirty="0">
                <a:solidFill>
                  <a:schemeClr val="dk2"/>
                </a:solidFill>
                <a:latin typeface="Trebuchet MS"/>
                <a:ea typeface="Trebuchet MS"/>
                <a:cs typeface="Trebuchet MS"/>
                <a:sym typeface="Trebuchet MS"/>
              </a:rPr>
              <a:t>정확도</a:t>
            </a:r>
            <a:r>
              <a:rPr lang="en-US" altLang="ko-KR" sz="2000" b="0" i="0" u="none" strike="noStrike" cap="none" dirty="0">
                <a:solidFill>
                  <a:schemeClr val="dk2"/>
                </a:solidFill>
                <a:latin typeface="Trebuchet MS"/>
                <a:ea typeface="Trebuchet MS"/>
                <a:cs typeface="Trebuchet MS"/>
                <a:sym typeface="Trebuchet MS"/>
              </a:rPr>
              <a:t>!</a:t>
            </a:r>
            <a:endParaRPr dirty="0"/>
          </a:p>
          <a:p>
            <a:pPr marL="914400" marR="0" lvl="1" indent="-342900" algn="l" rtl="0">
              <a:lnSpc>
                <a:spcPct val="90000"/>
              </a:lnSpc>
              <a:spcBef>
                <a:spcPts val="1800"/>
              </a:spcBef>
              <a:spcAft>
                <a:spcPts val="0"/>
              </a:spcAft>
              <a:buClr>
                <a:schemeClr val="dk1"/>
              </a:buClr>
              <a:buSzPts val="1800"/>
              <a:buFont typeface="Arial"/>
              <a:buChar char="•"/>
            </a:pPr>
            <a:r>
              <a:rPr lang="ko-KR" altLang="en-US" sz="1800" b="0" i="0" u="none" strike="noStrike" cap="none" dirty="0">
                <a:solidFill>
                  <a:schemeClr val="dk2"/>
                </a:solidFill>
                <a:latin typeface="Trebuchet MS"/>
                <a:ea typeface="Trebuchet MS"/>
                <a:cs typeface="Trebuchet MS"/>
                <a:sym typeface="Trebuchet MS"/>
              </a:rPr>
              <a:t>매우 훌륭한 정확도</a:t>
            </a:r>
            <a:r>
              <a:rPr lang="en-US" altLang="ko-KR" sz="1800" b="0" i="0" u="none" strike="noStrike" cap="none" dirty="0">
                <a:solidFill>
                  <a:schemeClr val="dk2"/>
                </a:solidFill>
                <a:latin typeface="Trebuchet MS"/>
                <a:ea typeface="Trebuchet MS"/>
                <a:cs typeface="Trebuchet MS"/>
                <a:sym typeface="Trebuchet MS"/>
              </a:rPr>
              <a:t>, </a:t>
            </a:r>
            <a:r>
              <a:rPr lang="ko-KR" altLang="en-US" sz="1800" b="0" i="0" u="none" strike="noStrike" cap="none" dirty="0">
                <a:solidFill>
                  <a:schemeClr val="dk2"/>
                </a:solidFill>
                <a:latin typeface="Trebuchet MS"/>
                <a:ea typeface="Trebuchet MS"/>
                <a:cs typeface="Trebuchet MS"/>
                <a:sym typeface="Trebuchet MS"/>
              </a:rPr>
              <a:t>이제 충분한가</a:t>
            </a:r>
            <a:r>
              <a:rPr lang="en-US" altLang="ko-KR" sz="1800" b="0" i="0" u="none" strike="noStrike" cap="none" dirty="0">
                <a:solidFill>
                  <a:schemeClr val="dk2"/>
                </a:solidFill>
                <a:latin typeface="Trebuchet MS"/>
                <a:ea typeface="Trebuchet MS"/>
                <a:cs typeface="Trebuchet MS"/>
                <a:sym typeface="Trebuchet MS"/>
              </a:rPr>
              <a:t>?</a:t>
            </a:r>
            <a:endParaRPr dirty="0"/>
          </a:p>
        </p:txBody>
      </p:sp>
      <p:sp>
        <p:nvSpPr>
          <p:cNvPr id="919" name="Shape 919"/>
          <p:cNvSpPr/>
          <p:nvPr/>
        </p:nvSpPr>
        <p:spPr>
          <a:xfrm>
            <a:off x="5986914" y="2208874"/>
            <a:ext cx="2983830" cy="322728"/>
          </a:xfrm>
          <a:prstGeom prst="roundRect">
            <a:avLst>
              <a:gd name="adj" fmla="val 16667"/>
            </a:avLst>
          </a:prstGeom>
          <a:noFill/>
          <a:ln w="381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920" name="Shape 920"/>
          <p:cNvSpPr/>
          <p:nvPr/>
        </p:nvSpPr>
        <p:spPr>
          <a:xfrm>
            <a:off x="5986914" y="3717753"/>
            <a:ext cx="2849077" cy="322728"/>
          </a:xfrm>
          <a:prstGeom prst="roundRect">
            <a:avLst>
              <a:gd name="adj" fmla="val 16667"/>
            </a:avLst>
          </a:prstGeom>
          <a:noFill/>
          <a:ln w="381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transition spd="med">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Shape 925"/>
          <p:cNvSpPr txBox="1">
            <a:spLocks noGrp="1"/>
          </p:cNvSpPr>
          <p:nvPr>
            <p:ph type="title"/>
          </p:nvPr>
        </p:nvSpPr>
        <p:spPr>
          <a:xfrm>
            <a:off x="498347" y="661225"/>
            <a:ext cx="9976103"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2"/>
              </a:buClr>
              <a:buFont typeface="Trebuchet MS"/>
              <a:buNone/>
            </a:pPr>
            <a:r>
              <a:rPr lang="ko-KR" altLang="en-US" sz="3600" b="1" i="0" u="none" strike="noStrike" cap="none" dirty="0">
                <a:solidFill>
                  <a:schemeClr val="dk2"/>
                </a:solidFill>
                <a:latin typeface="Trebuchet MS"/>
                <a:ea typeface="Trebuchet MS"/>
                <a:cs typeface="Trebuchet MS"/>
                <a:sym typeface="Trebuchet MS"/>
              </a:rPr>
              <a:t>실습</a:t>
            </a:r>
            <a:r>
              <a:rPr lang="en-US" sz="3600" b="1" i="0" u="none" strike="noStrike" cap="none" dirty="0">
                <a:solidFill>
                  <a:schemeClr val="dk2"/>
                </a:solidFill>
                <a:latin typeface="Trebuchet MS"/>
                <a:ea typeface="Trebuchet MS"/>
                <a:cs typeface="Trebuchet MS"/>
                <a:sym typeface="Trebuchet MS"/>
              </a:rPr>
              <a:t> 2 - </a:t>
            </a:r>
            <a:r>
              <a:rPr lang="ko-KR" altLang="en-US" sz="3600" b="1" i="0" u="none" strike="noStrike" cap="none" dirty="0">
                <a:solidFill>
                  <a:schemeClr val="dk2"/>
                </a:solidFill>
                <a:latin typeface="Trebuchet MS"/>
                <a:ea typeface="Trebuchet MS"/>
                <a:cs typeface="Trebuchet MS"/>
                <a:sym typeface="Trebuchet MS"/>
              </a:rPr>
              <a:t>정확도</a:t>
            </a:r>
            <a:endParaRPr dirty="0"/>
          </a:p>
        </p:txBody>
      </p:sp>
      <p:sp>
        <p:nvSpPr>
          <p:cNvPr id="926" name="Shape 926"/>
          <p:cNvSpPr txBox="1">
            <a:spLocks noGrp="1"/>
          </p:cNvSpPr>
          <p:nvPr>
            <p:ph type="body" idx="2"/>
          </p:nvPr>
        </p:nvSpPr>
        <p:spPr>
          <a:xfrm>
            <a:off x="623430" y="1394374"/>
            <a:ext cx="9578903" cy="3718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ko-KR" altLang="en-US" sz="2000" b="0" i="0" u="none" strike="noStrike" cap="none" dirty="0">
                <a:solidFill>
                  <a:schemeClr val="dk2"/>
                </a:solidFill>
                <a:latin typeface="Trebuchet MS"/>
                <a:ea typeface="Trebuchet MS"/>
                <a:cs typeface="Trebuchet MS"/>
                <a:sym typeface="Trebuchet MS"/>
              </a:rPr>
              <a:t>정확도는 어떻게 정의되는가</a:t>
            </a:r>
            <a:r>
              <a:rPr lang="en-US" sz="2000" b="0" i="0" u="none" strike="noStrike" cap="none" dirty="0">
                <a:solidFill>
                  <a:schemeClr val="dk2"/>
                </a:solidFill>
                <a:latin typeface="Trebuchet MS"/>
                <a:ea typeface="Trebuchet MS"/>
                <a:cs typeface="Trebuchet MS"/>
                <a:sym typeface="Trebuchet MS"/>
              </a:rPr>
              <a:t>  </a:t>
            </a:r>
            <a:endParaRPr dirty="0"/>
          </a:p>
          <a:p>
            <a:pPr lvl="1" indent="-342900" algn="l">
              <a:lnSpc>
                <a:spcPct val="100000"/>
              </a:lnSpc>
              <a:spcBef>
                <a:spcPts val="1800"/>
              </a:spcBef>
              <a:buSzPts val="1800"/>
              <a:buFont typeface="Arial"/>
              <a:buChar char="•"/>
            </a:pPr>
            <a:r>
              <a:rPr lang="ko-KR" altLang="en-US" sz="1800" dirty="0">
                <a:solidFill>
                  <a:schemeClr val="dk2"/>
                </a:solidFill>
              </a:rPr>
              <a:t>라벨의 픽셀 값을 </a:t>
            </a:r>
            <a:r>
              <a:rPr lang="en-US" altLang="ko-KR" sz="1800" dirty="0">
                <a:solidFill>
                  <a:schemeClr val="dk2"/>
                </a:solidFill>
              </a:rPr>
              <a:t>CNN</a:t>
            </a:r>
            <a:r>
              <a:rPr lang="ko-KR" altLang="en-US" sz="1800" dirty="0">
                <a:solidFill>
                  <a:schemeClr val="dk2"/>
                </a:solidFill>
              </a:rPr>
              <a:t>에서 계산한 값과 비교</a:t>
            </a:r>
            <a:endParaRPr dirty="0"/>
          </a:p>
          <a:p>
            <a:pPr marL="1431925" marR="0" lvl="2" indent="-352425" algn="l" rtl="0">
              <a:lnSpc>
                <a:spcPct val="100000"/>
              </a:lnSpc>
              <a:spcBef>
                <a:spcPts val="1800"/>
              </a:spcBef>
              <a:spcAft>
                <a:spcPts val="0"/>
              </a:spcAft>
              <a:buClr>
                <a:schemeClr val="dk1"/>
              </a:buClr>
              <a:buSzPts val="1800"/>
              <a:buFont typeface="Arial"/>
              <a:buChar char="•"/>
            </a:pPr>
            <a:r>
              <a:rPr lang="ko-KR" altLang="en-US" sz="1800" b="0" i="0" u="none" strike="noStrike" cap="none" dirty="0">
                <a:solidFill>
                  <a:schemeClr val="dk2"/>
                </a:solidFill>
                <a:latin typeface="Trebuchet MS"/>
                <a:ea typeface="Trebuchet MS"/>
                <a:cs typeface="Trebuchet MS"/>
                <a:sym typeface="Trebuchet MS"/>
              </a:rPr>
              <a:t>그래서</a:t>
            </a:r>
            <a:r>
              <a:rPr lang="en-US" altLang="ko-KR" sz="1800" b="0" i="0" u="none" strike="noStrike" cap="none" dirty="0">
                <a:solidFill>
                  <a:schemeClr val="dk2"/>
                </a:solidFill>
                <a:latin typeface="Trebuchet MS"/>
                <a:ea typeface="Trebuchet MS"/>
                <a:cs typeface="Trebuchet MS"/>
                <a:sym typeface="Trebuchet MS"/>
              </a:rPr>
              <a:t>,</a:t>
            </a:r>
            <a:r>
              <a:rPr lang="en-US" sz="1800" b="0" i="0" u="none" strike="noStrike" cap="none" dirty="0">
                <a:solidFill>
                  <a:schemeClr val="dk2"/>
                </a:solidFill>
                <a:latin typeface="Trebuchet MS"/>
                <a:ea typeface="Trebuchet MS"/>
                <a:cs typeface="Trebuchet MS"/>
                <a:sym typeface="Trebuchet MS"/>
              </a:rPr>
              <a:t> 98.5% </a:t>
            </a:r>
            <a:r>
              <a:rPr lang="ko-KR" altLang="en-US" sz="1800" b="0" i="0" u="none" strike="noStrike" cap="none" dirty="0">
                <a:solidFill>
                  <a:schemeClr val="dk2"/>
                </a:solidFill>
                <a:latin typeface="Trebuchet MS"/>
                <a:ea typeface="Trebuchet MS"/>
                <a:cs typeface="Trebuchet MS"/>
                <a:sym typeface="Trebuchet MS"/>
              </a:rPr>
              <a:t>정확하게 픽셀을 예측하고 있음</a:t>
            </a:r>
            <a:endParaRPr dirty="0"/>
          </a:p>
          <a:p>
            <a:pPr marL="342900" marR="0" lvl="0" indent="-342900" algn="l" rtl="0">
              <a:lnSpc>
                <a:spcPct val="100000"/>
              </a:lnSpc>
              <a:spcBef>
                <a:spcPts val="1800"/>
              </a:spcBef>
              <a:spcAft>
                <a:spcPts val="0"/>
              </a:spcAft>
              <a:buClr>
                <a:schemeClr val="dk1"/>
              </a:buClr>
              <a:buSzPts val="2000"/>
              <a:buFont typeface="Arial"/>
              <a:buChar char="•"/>
            </a:pPr>
            <a:r>
              <a:rPr lang="ko-KR" altLang="en-US" sz="2000" b="0" i="0" u="none" strike="noStrike" cap="none" dirty="0">
                <a:solidFill>
                  <a:schemeClr val="dk2"/>
                </a:solidFill>
                <a:latin typeface="Trebuchet MS"/>
                <a:ea typeface="Trebuchet MS"/>
                <a:cs typeface="Trebuchet MS"/>
                <a:sym typeface="Trebuchet MS"/>
              </a:rPr>
              <a:t>그러나</a:t>
            </a:r>
            <a:r>
              <a:rPr lang="en-US" altLang="ko-KR" sz="2000" b="0" i="0" u="none" strike="noStrike" cap="none" dirty="0">
                <a:solidFill>
                  <a:schemeClr val="dk2"/>
                </a:solidFill>
                <a:latin typeface="Trebuchet MS"/>
                <a:ea typeface="Trebuchet MS"/>
                <a:cs typeface="Trebuchet MS"/>
                <a:sym typeface="Trebuchet MS"/>
              </a:rPr>
              <a:t>, </a:t>
            </a:r>
            <a:r>
              <a:rPr lang="ko-KR" altLang="en-US" sz="2000" b="0" i="0" u="none" strike="noStrike" cap="none" dirty="0">
                <a:solidFill>
                  <a:schemeClr val="dk2"/>
                </a:solidFill>
                <a:latin typeface="Trebuchet MS"/>
                <a:ea typeface="Trebuchet MS"/>
                <a:cs typeface="Trebuchet MS"/>
                <a:sym typeface="Trebuchet MS"/>
              </a:rPr>
              <a:t>전체 이미지 클래스 불균형 문제에 비해 윤곽선의 사이즈가 비교적 작음 </a:t>
            </a:r>
            <a:r>
              <a:rPr lang="en-US" sz="2000" b="0" i="0" u="none" strike="noStrike" cap="none" dirty="0">
                <a:solidFill>
                  <a:schemeClr val="dk2"/>
                </a:solidFill>
                <a:latin typeface="Trebuchet MS"/>
                <a:ea typeface="Trebuchet MS"/>
                <a:cs typeface="Trebuchet MS"/>
                <a:sym typeface="Trebuchet MS"/>
              </a:rPr>
              <a:t> </a:t>
            </a:r>
          </a:p>
          <a:p>
            <a:pPr marL="342900" marR="0" lvl="0" indent="-342900" algn="l" rtl="0">
              <a:lnSpc>
                <a:spcPct val="100000"/>
              </a:lnSpc>
              <a:spcBef>
                <a:spcPts val="1800"/>
              </a:spcBef>
              <a:spcAft>
                <a:spcPts val="0"/>
              </a:spcAft>
              <a:buClr>
                <a:schemeClr val="dk1"/>
              </a:buClr>
              <a:buSzPts val="2000"/>
              <a:buFont typeface="Arial"/>
              <a:buChar char="•"/>
            </a:pPr>
            <a:r>
              <a:rPr lang="ko-KR" altLang="en-US" sz="2000" dirty="0">
                <a:solidFill>
                  <a:schemeClr val="dk2"/>
                </a:solidFill>
              </a:rPr>
              <a:t>만약 우리가 모든 픽셀에 대해 단순히 </a:t>
            </a:r>
            <a:r>
              <a:rPr lang="en-US" altLang="ko-KR" sz="2000" dirty="0">
                <a:solidFill>
                  <a:schemeClr val="dk2"/>
                </a:solidFill>
              </a:rPr>
              <a:t>“</a:t>
            </a:r>
            <a:r>
              <a:rPr lang="en-US" altLang="ko-KR" sz="2000" dirty="0" err="1">
                <a:solidFill>
                  <a:schemeClr val="dk2"/>
                </a:solidFill>
              </a:rPr>
              <a:t>notLV</a:t>
            </a:r>
            <a:r>
              <a:rPr lang="en-US" altLang="ko-KR" sz="2000" dirty="0">
                <a:solidFill>
                  <a:schemeClr val="dk2"/>
                </a:solidFill>
              </a:rPr>
              <a:t>(</a:t>
            </a:r>
            <a:r>
              <a:rPr lang="ko-KR" altLang="en-US" sz="2000" dirty="0">
                <a:solidFill>
                  <a:schemeClr val="dk2"/>
                </a:solidFill>
              </a:rPr>
              <a:t>좌심실이 아니다</a:t>
            </a:r>
            <a:r>
              <a:rPr lang="en-US" altLang="ko-KR" sz="2000" dirty="0">
                <a:solidFill>
                  <a:schemeClr val="dk2"/>
                </a:solidFill>
              </a:rPr>
              <a:t>)” </a:t>
            </a:r>
            <a:r>
              <a:rPr lang="ko-KR" altLang="en-US" sz="2000" dirty="0">
                <a:solidFill>
                  <a:schemeClr val="dk2"/>
                </a:solidFill>
              </a:rPr>
              <a:t>클래스의 출력 값을 도출했다면</a:t>
            </a:r>
            <a:r>
              <a:rPr lang="en-US" altLang="ko-KR" sz="2000" dirty="0">
                <a:solidFill>
                  <a:schemeClr val="dk2"/>
                </a:solidFill>
              </a:rPr>
              <a:t>, 95%</a:t>
            </a:r>
            <a:r>
              <a:rPr lang="ko-KR" altLang="en-US" sz="2000" dirty="0">
                <a:solidFill>
                  <a:schemeClr val="dk2"/>
                </a:solidFill>
              </a:rPr>
              <a:t>이상의 정확도를 가졌을 것</a:t>
            </a:r>
            <a:endParaRPr dirty="0"/>
          </a:p>
          <a:p>
            <a:pPr marL="914400" marR="0" lvl="1" indent="-342900" algn="l" rtl="0">
              <a:lnSpc>
                <a:spcPct val="100000"/>
              </a:lnSpc>
              <a:spcBef>
                <a:spcPts val="1800"/>
              </a:spcBef>
              <a:spcAft>
                <a:spcPts val="0"/>
              </a:spcAft>
              <a:buClr>
                <a:schemeClr val="dk1"/>
              </a:buClr>
              <a:buSzPts val="1800"/>
              <a:buFont typeface="Arial"/>
              <a:buChar char="•"/>
            </a:pPr>
            <a:r>
              <a:rPr lang="ko-KR" altLang="en-US" sz="1800" b="0" i="0" u="none" strike="noStrike" cap="none" dirty="0">
                <a:solidFill>
                  <a:schemeClr val="dk2"/>
                </a:solidFill>
                <a:latin typeface="Trebuchet MS"/>
                <a:ea typeface="Trebuchet MS"/>
                <a:cs typeface="Trebuchet MS"/>
                <a:sym typeface="Trebuchet MS"/>
              </a:rPr>
              <a:t>하지만</a:t>
            </a:r>
            <a:r>
              <a:rPr lang="en-US" altLang="ko-KR" sz="1800" b="0" i="0" u="none" strike="noStrike" cap="none" dirty="0">
                <a:solidFill>
                  <a:schemeClr val="dk2"/>
                </a:solidFill>
                <a:latin typeface="Trebuchet MS"/>
                <a:ea typeface="Trebuchet MS"/>
                <a:cs typeface="Trebuchet MS"/>
                <a:sym typeface="Trebuchet MS"/>
              </a:rPr>
              <a:t>, </a:t>
            </a:r>
            <a:r>
              <a:rPr lang="ko-KR" altLang="en-US" sz="1800" b="0" i="0" u="none" strike="noStrike" cap="none" dirty="0">
                <a:solidFill>
                  <a:schemeClr val="dk2"/>
                </a:solidFill>
                <a:latin typeface="Trebuchet MS"/>
                <a:ea typeface="Trebuchet MS"/>
                <a:cs typeface="Trebuchet MS"/>
                <a:sym typeface="Trebuchet MS"/>
              </a:rPr>
              <a:t>이것이 우리가 원하는 것은 분명히 아님</a:t>
            </a:r>
            <a:endParaRPr lang="en-US" altLang="ko-KR" sz="1800" b="0" i="0" u="none" strike="noStrike" cap="none" dirty="0">
              <a:solidFill>
                <a:schemeClr val="dk2"/>
              </a:solidFill>
              <a:latin typeface="Trebuchet MS"/>
              <a:ea typeface="Trebuchet MS"/>
              <a:cs typeface="Trebuchet MS"/>
              <a:sym typeface="Trebuchet MS"/>
            </a:endParaRPr>
          </a:p>
        </p:txBody>
      </p:sp>
    </p:spTree>
  </p:cSld>
  <p:clrMapOvr>
    <a:masterClrMapping/>
  </p:clrMapOvr>
  <p:transition spd="med">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498347" y="661225"/>
            <a:ext cx="9976103"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2"/>
              </a:buClr>
              <a:buFont typeface="Trebuchet MS"/>
              <a:buNone/>
            </a:pPr>
            <a:r>
              <a:rPr lang="ko-KR" altLang="en-US" sz="3600" b="1" i="0" u="none" strike="noStrike" cap="none" dirty="0">
                <a:solidFill>
                  <a:schemeClr val="dk2"/>
                </a:solidFill>
                <a:latin typeface="Trebuchet MS"/>
                <a:ea typeface="Trebuchet MS"/>
                <a:cs typeface="Trebuchet MS"/>
                <a:sym typeface="Trebuchet MS"/>
              </a:rPr>
              <a:t>실습</a:t>
            </a:r>
            <a:r>
              <a:rPr lang="en-US" sz="3600" b="1" i="0" u="none" strike="noStrike" cap="none" dirty="0">
                <a:solidFill>
                  <a:schemeClr val="dk2"/>
                </a:solidFill>
                <a:latin typeface="Trebuchet MS"/>
                <a:ea typeface="Trebuchet MS"/>
                <a:cs typeface="Trebuchet MS"/>
                <a:sym typeface="Trebuchet MS"/>
              </a:rPr>
              <a:t> 3 – </a:t>
            </a:r>
            <a:r>
              <a:rPr lang="ko-KR" altLang="en-US" sz="3600" b="1" i="0" u="none" strike="noStrike" cap="none" dirty="0">
                <a:solidFill>
                  <a:schemeClr val="dk2"/>
                </a:solidFill>
                <a:latin typeface="Trebuchet MS"/>
                <a:ea typeface="Trebuchet MS"/>
                <a:cs typeface="Trebuchet MS"/>
                <a:sym typeface="Trebuchet MS"/>
              </a:rPr>
              <a:t>평가 결과</a:t>
            </a:r>
            <a:endParaRPr dirty="0"/>
          </a:p>
        </p:txBody>
      </p:sp>
      <p:sp>
        <p:nvSpPr>
          <p:cNvPr id="933" name="Shape 933"/>
          <p:cNvSpPr txBox="1">
            <a:spLocks noGrp="1"/>
          </p:cNvSpPr>
          <p:nvPr>
            <p:ph type="body" idx="2"/>
          </p:nvPr>
        </p:nvSpPr>
        <p:spPr>
          <a:xfrm>
            <a:off x="516750" y="2103034"/>
            <a:ext cx="9948672" cy="3718924"/>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000"/>
              <a:buFont typeface="Arial"/>
              <a:buChar char="•"/>
            </a:pPr>
            <a:r>
              <a:rPr lang="ko-KR" altLang="en-US" sz="2000" b="0" i="0" u="none" strike="noStrike" cap="none" dirty="0">
                <a:solidFill>
                  <a:schemeClr val="dk2"/>
                </a:solidFill>
                <a:latin typeface="Trebuchet MS"/>
                <a:ea typeface="Trebuchet MS"/>
                <a:cs typeface="Trebuchet MS"/>
                <a:sym typeface="Trebuchet MS"/>
              </a:rPr>
              <a:t>이전 예에서의 결과는</a:t>
            </a:r>
            <a:r>
              <a:rPr lang="en-US" sz="2000" b="0" i="0" u="none" strike="noStrike" cap="none" dirty="0">
                <a:solidFill>
                  <a:schemeClr val="dk2"/>
                </a:solidFill>
                <a:latin typeface="Trebuchet MS"/>
                <a:ea typeface="Trebuchet MS"/>
                <a:cs typeface="Trebuchet MS"/>
                <a:sym typeface="Trebuchet MS"/>
              </a:rPr>
              <a:t>:</a:t>
            </a:r>
            <a:endParaRPr dirty="0"/>
          </a:p>
          <a:p>
            <a:pPr marL="914400" marR="0" lvl="1" indent="-342900" algn="l" rtl="0">
              <a:lnSpc>
                <a:spcPct val="90000"/>
              </a:lnSpc>
              <a:spcBef>
                <a:spcPts val="1800"/>
              </a:spcBef>
              <a:spcAft>
                <a:spcPts val="0"/>
              </a:spcAft>
              <a:buClr>
                <a:schemeClr val="dk1"/>
              </a:buClr>
              <a:buSzPts val="1800"/>
              <a:buFont typeface="Arial"/>
              <a:buChar char="•"/>
            </a:pPr>
            <a:r>
              <a:rPr lang="en-US" sz="1800" b="0" i="0" u="none" strike="noStrike" cap="none" dirty="0">
                <a:solidFill>
                  <a:schemeClr val="dk2"/>
                </a:solidFill>
                <a:latin typeface="Trebuchet MS"/>
                <a:ea typeface="Trebuchet MS"/>
                <a:cs typeface="Trebuchet MS"/>
                <a:sym typeface="Trebuchet MS"/>
              </a:rPr>
              <a:t>1 epoch: </a:t>
            </a:r>
            <a:r>
              <a:rPr lang="en-US" sz="1800" b="1" i="0" u="none" strike="noStrike" cap="none" dirty="0">
                <a:solidFill>
                  <a:schemeClr val="dk2"/>
                </a:solidFill>
                <a:latin typeface="Courier New"/>
                <a:ea typeface="Courier New"/>
                <a:cs typeface="Courier New"/>
                <a:sym typeface="Courier New"/>
              </a:rPr>
              <a:t>precision = 0.501</a:t>
            </a:r>
            <a:endParaRPr dirty="0"/>
          </a:p>
          <a:p>
            <a:pPr marL="914400" marR="0" lvl="1" indent="-342900" algn="l" rtl="0">
              <a:lnSpc>
                <a:spcPct val="90000"/>
              </a:lnSpc>
              <a:spcBef>
                <a:spcPts val="1800"/>
              </a:spcBef>
              <a:spcAft>
                <a:spcPts val="0"/>
              </a:spcAft>
              <a:buClr>
                <a:schemeClr val="dk1"/>
              </a:buClr>
              <a:buSzPts val="1800"/>
              <a:buFont typeface="Arial"/>
              <a:buChar char="•"/>
            </a:pPr>
            <a:r>
              <a:rPr lang="en-US" sz="1800" b="0" i="0" u="none" strike="noStrike" cap="none" dirty="0">
                <a:solidFill>
                  <a:schemeClr val="dk2"/>
                </a:solidFill>
                <a:latin typeface="Trebuchet MS"/>
                <a:ea typeface="Trebuchet MS"/>
                <a:cs typeface="Trebuchet MS"/>
                <a:sym typeface="Trebuchet MS"/>
              </a:rPr>
              <a:t>30 epochs: </a:t>
            </a:r>
            <a:r>
              <a:rPr lang="en-US" sz="1800" b="1" i="0" u="none" strike="noStrike" cap="none" dirty="0">
                <a:solidFill>
                  <a:schemeClr val="dk2"/>
                </a:solidFill>
                <a:latin typeface="Courier New"/>
                <a:ea typeface="Courier New"/>
                <a:cs typeface="Courier New"/>
                <a:sym typeface="Courier New"/>
              </a:rPr>
              <a:t>precision = 0.985</a:t>
            </a:r>
            <a:endParaRPr dirty="0"/>
          </a:p>
          <a:p>
            <a:pPr marL="342900" marR="0" lvl="0" indent="-342900" algn="l" rtl="0">
              <a:lnSpc>
                <a:spcPct val="90000"/>
              </a:lnSpc>
              <a:spcBef>
                <a:spcPts val="1800"/>
              </a:spcBef>
              <a:spcAft>
                <a:spcPts val="0"/>
              </a:spcAft>
              <a:buClr>
                <a:schemeClr val="dk1"/>
              </a:buClr>
              <a:buSzPts val="2000"/>
              <a:buFont typeface="Arial"/>
              <a:buChar char="•"/>
            </a:pPr>
            <a:r>
              <a:rPr lang="en-US" sz="2000" b="0" i="0" u="none" strike="noStrike" cap="none" dirty="0">
                <a:solidFill>
                  <a:schemeClr val="dk2"/>
                </a:solidFill>
                <a:latin typeface="Trebuchet MS"/>
                <a:ea typeface="Trebuchet MS"/>
                <a:cs typeface="Trebuchet MS"/>
                <a:sym typeface="Trebuchet MS"/>
              </a:rPr>
              <a:t>Dice metric </a:t>
            </a:r>
            <a:r>
              <a:rPr lang="ko-KR" altLang="en-US" sz="2000" b="0" i="0" u="none" strike="noStrike" cap="none" dirty="0">
                <a:solidFill>
                  <a:schemeClr val="dk2"/>
                </a:solidFill>
                <a:latin typeface="Trebuchet MS"/>
                <a:ea typeface="Trebuchet MS"/>
                <a:cs typeface="Trebuchet MS"/>
                <a:sym typeface="Trebuchet MS"/>
              </a:rPr>
              <a:t>사용시</a:t>
            </a:r>
            <a:r>
              <a:rPr lang="en-US" sz="2000" b="0" i="0" u="none" strike="noStrike" cap="none" dirty="0">
                <a:solidFill>
                  <a:schemeClr val="dk2"/>
                </a:solidFill>
                <a:latin typeface="Trebuchet MS"/>
                <a:ea typeface="Trebuchet MS"/>
                <a:cs typeface="Trebuchet MS"/>
                <a:sym typeface="Trebuchet MS"/>
              </a:rPr>
              <a:t> (1.0</a:t>
            </a:r>
            <a:r>
              <a:rPr lang="ko-KR" altLang="en-US" sz="2000" b="0" i="0" u="none" strike="noStrike" cap="none" dirty="0">
                <a:solidFill>
                  <a:schemeClr val="dk2"/>
                </a:solidFill>
                <a:latin typeface="Trebuchet MS"/>
                <a:ea typeface="Trebuchet MS"/>
                <a:cs typeface="Trebuchet MS"/>
                <a:sym typeface="Trebuchet MS"/>
              </a:rPr>
              <a:t>이 완벽한 정확도를 의미</a:t>
            </a:r>
            <a:r>
              <a:rPr lang="en-US" sz="2000" b="0" i="0" u="none" strike="noStrike" cap="none" dirty="0">
                <a:solidFill>
                  <a:schemeClr val="dk2"/>
                </a:solidFill>
                <a:latin typeface="Trebuchet MS"/>
                <a:ea typeface="Trebuchet MS"/>
                <a:cs typeface="Trebuchet MS"/>
                <a:sym typeface="Trebuchet MS"/>
              </a:rPr>
              <a:t>)</a:t>
            </a:r>
            <a:endParaRPr dirty="0"/>
          </a:p>
          <a:p>
            <a:pPr marL="914400" marR="0" lvl="1" indent="-342900" algn="l" rtl="0">
              <a:lnSpc>
                <a:spcPct val="90000"/>
              </a:lnSpc>
              <a:spcBef>
                <a:spcPts val="1800"/>
              </a:spcBef>
              <a:spcAft>
                <a:spcPts val="0"/>
              </a:spcAft>
              <a:buClr>
                <a:schemeClr val="dk1"/>
              </a:buClr>
              <a:buSzPts val="1800"/>
              <a:buFont typeface="Arial"/>
              <a:buChar char="•"/>
            </a:pPr>
            <a:r>
              <a:rPr lang="en-US" sz="1800" b="0" i="0" u="none" strike="noStrike" cap="none" dirty="0">
                <a:solidFill>
                  <a:schemeClr val="dk2"/>
                </a:solidFill>
                <a:latin typeface="Trebuchet MS"/>
                <a:ea typeface="Trebuchet MS"/>
                <a:cs typeface="Trebuchet MS"/>
                <a:sym typeface="Trebuchet MS"/>
              </a:rPr>
              <a:t>1 epoch: Dice metric = 0.033</a:t>
            </a:r>
            <a:endParaRPr dirty="0"/>
          </a:p>
          <a:p>
            <a:pPr marL="914400" marR="0" lvl="1" indent="-342900" algn="l" rtl="0">
              <a:lnSpc>
                <a:spcPct val="90000"/>
              </a:lnSpc>
              <a:spcBef>
                <a:spcPts val="1800"/>
              </a:spcBef>
              <a:spcAft>
                <a:spcPts val="0"/>
              </a:spcAft>
              <a:buClr>
                <a:schemeClr val="dk1"/>
              </a:buClr>
              <a:buSzPts val="1800"/>
              <a:buFont typeface="Arial"/>
              <a:buChar char="•"/>
            </a:pPr>
            <a:r>
              <a:rPr lang="en-US" sz="1800" b="0" i="0" u="none" strike="noStrike" cap="none" dirty="0">
                <a:solidFill>
                  <a:schemeClr val="dk2"/>
                </a:solidFill>
                <a:latin typeface="Trebuchet MS"/>
                <a:ea typeface="Trebuchet MS"/>
                <a:cs typeface="Trebuchet MS"/>
                <a:sym typeface="Trebuchet MS"/>
              </a:rPr>
              <a:t>30 epochs: Dice metric = 0.579</a:t>
            </a:r>
            <a:endParaRPr dirty="0"/>
          </a:p>
          <a:p>
            <a:pPr marL="342900" marR="0" lvl="0" indent="-342900" algn="l" rtl="0">
              <a:lnSpc>
                <a:spcPct val="90000"/>
              </a:lnSpc>
              <a:spcBef>
                <a:spcPts val="1800"/>
              </a:spcBef>
              <a:spcAft>
                <a:spcPts val="0"/>
              </a:spcAft>
              <a:buClr>
                <a:schemeClr val="dk1"/>
              </a:buClr>
              <a:buSzPts val="2000"/>
              <a:buFont typeface="Arial"/>
              <a:buChar char="•"/>
            </a:pPr>
            <a:r>
              <a:rPr lang="ko-KR" altLang="en-US" sz="2000" b="0" i="0" u="none" strike="noStrike" cap="none" dirty="0">
                <a:solidFill>
                  <a:schemeClr val="dk2"/>
                </a:solidFill>
                <a:latin typeface="Trebuchet MS"/>
                <a:ea typeface="Trebuchet MS"/>
                <a:cs typeface="Trebuchet MS"/>
                <a:sym typeface="Trebuchet MS"/>
              </a:rPr>
              <a:t>우리가 원래 생각했던 것만큼 좋지 않음</a:t>
            </a:r>
            <a:endParaRPr dirty="0"/>
          </a:p>
        </p:txBody>
      </p:sp>
      <p:sp>
        <p:nvSpPr>
          <p:cNvPr id="934" name="Shape 934"/>
          <p:cNvSpPr/>
          <p:nvPr/>
        </p:nvSpPr>
        <p:spPr>
          <a:xfrm>
            <a:off x="2409378" y="2633980"/>
            <a:ext cx="2430477" cy="322728"/>
          </a:xfrm>
          <a:prstGeom prst="roundRect">
            <a:avLst>
              <a:gd name="adj" fmla="val 16667"/>
            </a:avLst>
          </a:prstGeom>
          <a:noFill/>
          <a:ln w="381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935" name="Shape 935"/>
          <p:cNvSpPr/>
          <p:nvPr/>
        </p:nvSpPr>
        <p:spPr>
          <a:xfrm>
            <a:off x="2637321" y="3084533"/>
            <a:ext cx="2442679" cy="322728"/>
          </a:xfrm>
          <a:prstGeom prst="roundRect">
            <a:avLst>
              <a:gd name="adj" fmla="val 16667"/>
            </a:avLst>
          </a:prstGeom>
          <a:noFill/>
          <a:ln w="381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936" name="Shape 936"/>
          <p:cNvSpPr/>
          <p:nvPr/>
        </p:nvSpPr>
        <p:spPr>
          <a:xfrm>
            <a:off x="2434122" y="4073836"/>
            <a:ext cx="2110170" cy="314924"/>
          </a:xfrm>
          <a:prstGeom prst="roundRect">
            <a:avLst>
              <a:gd name="adj" fmla="val 16667"/>
            </a:avLst>
          </a:prstGeom>
          <a:noFill/>
          <a:ln w="381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937" name="Shape 937"/>
          <p:cNvSpPr/>
          <p:nvPr/>
        </p:nvSpPr>
        <p:spPr>
          <a:xfrm>
            <a:off x="2642278" y="4546424"/>
            <a:ext cx="2114449" cy="322728"/>
          </a:xfrm>
          <a:prstGeom prst="roundRect">
            <a:avLst>
              <a:gd name="adj" fmla="val 16667"/>
            </a:avLst>
          </a:prstGeom>
          <a:noFill/>
          <a:ln w="381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transition spd="med">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41"/>
        <p:cNvGrpSpPr/>
        <p:nvPr/>
      </p:nvGrpSpPr>
      <p:grpSpPr>
        <a:xfrm>
          <a:off x="0" y="0"/>
          <a:ext cx="0" cy="0"/>
          <a:chOff x="0" y="0"/>
          <a:chExt cx="0" cy="0"/>
        </a:xfrm>
      </p:grpSpPr>
      <p:sp>
        <p:nvSpPr>
          <p:cNvPr id="942" name="Shape 942"/>
          <p:cNvSpPr txBox="1">
            <a:spLocks noGrp="1"/>
          </p:cNvSpPr>
          <p:nvPr>
            <p:ph type="title"/>
          </p:nvPr>
        </p:nvSpPr>
        <p:spPr>
          <a:xfrm>
            <a:off x="498347" y="661225"/>
            <a:ext cx="9976103"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2"/>
              </a:buClr>
              <a:buFont typeface="Trebuchet MS"/>
              <a:buNone/>
            </a:pPr>
            <a:r>
              <a:rPr lang="ko-KR" altLang="en-US" sz="3600" b="1" i="0" u="none" strike="noStrike" cap="none" dirty="0">
                <a:solidFill>
                  <a:schemeClr val="dk2"/>
                </a:solidFill>
                <a:latin typeface="Trebuchet MS"/>
                <a:ea typeface="Trebuchet MS"/>
                <a:cs typeface="Trebuchet MS"/>
                <a:sym typeface="Trebuchet MS"/>
              </a:rPr>
              <a:t>실습</a:t>
            </a:r>
            <a:r>
              <a:rPr lang="en-US" sz="3600" b="1" i="0" u="none" strike="noStrike" cap="none" dirty="0">
                <a:solidFill>
                  <a:schemeClr val="dk2"/>
                </a:solidFill>
                <a:latin typeface="Trebuchet MS"/>
                <a:ea typeface="Trebuchet MS"/>
                <a:cs typeface="Trebuchet MS"/>
                <a:sym typeface="Trebuchet MS"/>
              </a:rPr>
              <a:t> 3 - RESULT</a:t>
            </a:r>
            <a:endParaRPr dirty="0"/>
          </a:p>
        </p:txBody>
      </p:sp>
      <p:sp>
        <p:nvSpPr>
          <p:cNvPr id="943" name="Shape 943"/>
          <p:cNvSpPr txBox="1">
            <a:spLocks noGrp="1"/>
          </p:cNvSpPr>
          <p:nvPr>
            <p:ph type="body" idx="1"/>
          </p:nvPr>
        </p:nvSpPr>
        <p:spPr>
          <a:xfrm>
            <a:off x="498347" y="1183333"/>
            <a:ext cx="9976103" cy="52546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Font typeface="Trebuchet MS"/>
              <a:buNone/>
            </a:pPr>
            <a:r>
              <a:rPr lang="en-US" sz="2400" b="0" i="0" u="none" strike="noStrike" cap="none">
                <a:solidFill>
                  <a:schemeClr val="lt2"/>
                </a:solidFill>
                <a:latin typeface="Trebuchet MS"/>
                <a:ea typeface="Trebuchet MS"/>
                <a:cs typeface="Trebuchet MS"/>
                <a:sym typeface="Trebuchet MS"/>
              </a:rPr>
              <a:t>One possible result</a:t>
            </a:r>
            <a:endParaRPr/>
          </a:p>
        </p:txBody>
      </p:sp>
      <p:sp>
        <p:nvSpPr>
          <p:cNvPr id="944" name="Shape 944"/>
          <p:cNvSpPr txBox="1">
            <a:spLocks noGrp="1"/>
          </p:cNvSpPr>
          <p:nvPr>
            <p:ph type="body" idx="2"/>
          </p:nvPr>
        </p:nvSpPr>
        <p:spPr>
          <a:xfrm>
            <a:off x="516750" y="2103034"/>
            <a:ext cx="9948672" cy="3718924"/>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Trebuchet MS"/>
              <a:buNone/>
            </a:pPr>
            <a:r>
              <a:rPr lang="en-US" sz="2000" b="0" i="0" u="none" strike="noStrike" cap="none" dirty="0">
                <a:solidFill>
                  <a:schemeClr val="dk2"/>
                </a:solidFill>
                <a:latin typeface="Trebuchet MS"/>
                <a:ea typeface="Trebuchet MS"/>
                <a:cs typeface="Trebuchet MS"/>
                <a:sym typeface="Trebuchet MS"/>
              </a:rPr>
              <a:t>--</a:t>
            </a:r>
            <a:r>
              <a:rPr lang="en-US" sz="2000" b="0" i="0" u="none" strike="noStrike" cap="none" dirty="0" err="1">
                <a:solidFill>
                  <a:schemeClr val="dk2"/>
                </a:solidFill>
                <a:latin typeface="Trebuchet MS"/>
                <a:ea typeface="Trebuchet MS"/>
                <a:cs typeface="Trebuchet MS"/>
                <a:sym typeface="Trebuchet MS"/>
              </a:rPr>
              <a:t>learning_rate</a:t>
            </a:r>
            <a:r>
              <a:rPr lang="en-US" sz="2000" b="0" i="0" u="none" strike="noStrike" cap="none" dirty="0">
                <a:solidFill>
                  <a:schemeClr val="dk2"/>
                </a:solidFill>
                <a:latin typeface="Trebuchet MS"/>
                <a:ea typeface="Trebuchet MS"/>
                <a:cs typeface="Trebuchet MS"/>
                <a:sym typeface="Trebuchet MS"/>
              </a:rPr>
              <a:t>=0.03</a:t>
            </a:r>
            <a:endParaRPr dirty="0"/>
          </a:p>
          <a:p>
            <a:pPr marL="0" marR="0" lvl="0" indent="0" algn="l" rtl="0">
              <a:lnSpc>
                <a:spcPct val="90000"/>
              </a:lnSpc>
              <a:spcBef>
                <a:spcPts val="1800"/>
              </a:spcBef>
              <a:spcAft>
                <a:spcPts val="0"/>
              </a:spcAft>
              <a:buClr>
                <a:schemeClr val="dk1"/>
              </a:buClr>
              <a:buFont typeface="Trebuchet MS"/>
              <a:buNone/>
            </a:pPr>
            <a:r>
              <a:rPr lang="en-US" sz="2000" b="0" i="0" u="none" strike="noStrike" cap="none" dirty="0">
                <a:solidFill>
                  <a:schemeClr val="dk2"/>
                </a:solidFill>
                <a:latin typeface="Trebuchet MS"/>
                <a:ea typeface="Trebuchet MS"/>
                <a:cs typeface="Trebuchet MS"/>
                <a:sym typeface="Trebuchet MS"/>
              </a:rPr>
              <a:t>--</a:t>
            </a:r>
            <a:r>
              <a:rPr lang="en-US" sz="2000" b="0" i="0" u="none" strike="noStrike" cap="none" dirty="0" err="1">
                <a:solidFill>
                  <a:schemeClr val="dk2"/>
                </a:solidFill>
                <a:latin typeface="Trebuchet MS"/>
                <a:ea typeface="Trebuchet MS"/>
                <a:cs typeface="Trebuchet MS"/>
                <a:sym typeface="Trebuchet MS"/>
              </a:rPr>
              <a:t>decay_rate</a:t>
            </a:r>
            <a:r>
              <a:rPr lang="en-US" sz="2000" b="0" i="0" u="none" strike="noStrike" cap="none" dirty="0">
                <a:solidFill>
                  <a:schemeClr val="dk2"/>
                </a:solidFill>
                <a:latin typeface="Trebuchet MS"/>
                <a:ea typeface="Trebuchet MS"/>
                <a:cs typeface="Trebuchet MS"/>
                <a:sym typeface="Trebuchet MS"/>
              </a:rPr>
              <a:t>=0.75</a:t>
            </a:r>
            <a:endParaRPr dirty="0"/>
          </a:p>
          <a:p>
            <a:pPr marL="0" marR="0" lvl="0" indent="0" algn="l" rtl="0">
              <a:lnSpc>
                <a:spcPct val="90000"/>
              </a:lnSpc>
              <a:spcBef>
                <a:spcPts val="1800"/>
              </a:spcBef>
              <a:spcAft>
                <a:spcPts val="0"/>
              </a:spcAft>
              <a:buClr>
                <a:schemeClr val="dk1"/>
              </a:buClr>
              <a:buFont typeface="Trebuchet MS"/>
              <a:buNone/>
            </a:pPr>
            <a:r>
              <a:rPr lang="en-US" sz="2000" b="0" i="0" u="none" strike="noStrike" cap="none" dirty="0">
                <a:solidFill>
                  <a:schemeClr val="dk2"/>
                </a:solidFill>
                <a:latin typeface="Trebuchet MS"/>
                <a:ea typeface="Trebuchet MS"/>
                <a:cs typeface="Trebuchet MS"/>
                <a:sym typeface="Trebuchet MS"/>
              </a:rPr>
              <a:t>--</a:t>
            </a:r>
            <a:r>
              <a:rPr lang="en-US" sz="2000" b="0" i="0" u="none" strike="noStrike" cap="none" dirty="0" err="1">
                <a:solidFill>
                  <a:schemeClr val="dk2"/>
                </a:solidFill>
                <a:latin typeface="Trebuchet MS"/>
                <a:ea typeface="Trebuchet MS"/>
                <a:cs typeface="Trebuchet MS"/>
                <a:sym typeface="Trebuchet MS"/>
              </a:rPr>
              <a:t>num_epochs</a:t>
            </a:r>
            <a:r>
              <a:rPr lang="en-US" sz="2000" b="0" i="0" u="none" strike="noStrike" cap="none" dirty="0">
                <a:solidFill>
                  <a:schemeClr val="dk2"/>
                </a:solidFill>
                <a:latin typeface="Trebuchet MS"/>
                <a:ea typeface="Trebuchet MS"/>
                <a:cs typeface="Trebuchet MS"/>
                <a:sym typeface="Trebuchet MS"/>
              </a:rPr>
              <a:t>=100</a:t>
            </a:r>
            <a:endParaRPr dirty="0"/>
          </a:p>
          <a:p>
            <a:pPr marL="0" marR="0" lvl="0" indent="0" algn="l" rtl="0">
              <a:lnSpc>
                <a:spcPct val="90000"/>
              </a:lnSpc>
              <a:spcBef>
                <a:spcPts val="1800"/>
              </a:spcBef>
              <a:spcAft>
                <a:spcPts val="0"/>
              </a:spcAft>
              <a:buClr>
                <a:schemeClr val="dk1"/>
              </a:buClr>
              <a:buFont typeface="Trebuchet MS"/>
              <a:buNone/>
            </a:pPr>
            <a:r>
              <a:rPr lang="en-US" sz="2000" b="0" i="0" u="none" strike="noStrike" cap="none" dirty="0">
                <a:solidFill>
                  <a:schemeClr val="dk2"/>
                </a:solidFill>
                <a:latin typeface="Trebuchet MS"/>
                <a:ea typeface="Trebuchet MS"/>
                <a:cs typeface="Trebuchet MS"/>
                <a:sym typeface="Trebuchet MS"/>
              </a:rPr>
              <a:t>--</a:t>
            </a:r>
            <a:r>
              <a:rPr lang="en-US" sz="2000" b="0" i="0" u="none" strike="noStrike" cap="none" dirty="0" err="1">
                <a:solidFill>
                  <a:schemeClr val="dk2"/>
                </a:solidFill>
                <a:latin typeface="Trebuchet MS"/>
                <a:ea typeface="Trebuchet MS"/>
                <a:cs typeface="Trebuchet MS"/>
                <a:sym typeface="Trebuchet MS"/>
              </a:rPr>
              <a:t>decay_steps</a:t>
            </a:r>
            <a:r>
              <a:rPr lang="en-US" sz="2000" b="0" i="0" u="none" strike="noStrike" cap="none" dirty="0">
                <a:solidFill>
                  <a:schemeClr val="dk2"/>
                </a:solidFill>
                <a:latin typeface="Trebuchet MS"/>
                <a:ea typeface="Trebuchet MS"/>
                <a:cs typeface="Trebuchet MS"/>
                <a:sym typeface="Trebuchet MS"/>
              </a:rPr>
              <a:t>=10000</a:t>
            </a:r>
            <a:endParaRPr dirty="0"/>
          </a:p>
          <a:p>
            <a:pPr marL="0" marR="0" lvl="0" indent="0" algn="l" rtl="0">
              <a:lnSpc>
                <a:spcPct val="90000"/>
              </a:lnSpc>
              <a:spcBef>
                <a:spcPts val="1800"/>
              </a:spcBef>
              <a:spcAft>
                <a:spcPts val="0"/>
              </a:spcAft>
              <a:buClr>
                <a:schemeClr val="dk1"/>
              </a:buClr>
              <a:buFont typeface="Trebuchet MS"/>
              <a:buNone/>
            </a:pPr>
            <a:endParaRPr sz="2000" b="0" i="0" u="none" strike="noStrike" cap="none" dirty="0">
              <a:solidFill>
                <a:schemeClr val="dk2"/>
              </a:solidFill>
              <a:latin typeface="Trebuchet MS"/>
              <a:ea typeface="Trebuchet MS"/>
              <a:cs typeface="Trebuchet MS"/>
              <a:sym typeface="Trebuchet MS"/>
            </a:endParaRPr>
          </a:p>
          <a:p>
            <a:pPr marL="0" marR="0" lvl="0" indent="0" algn="l" rtl="0">
              <a:lnSpc>
                <a:spcPct val="90000"/>
              </a:lnSpc>
              <a:spcBef>
                <a:spcPts val="1800"/>
              </a:spcBef>
              <a:spcAft>
                <a:spcPts val="0"/>
              </a:spcAft>
              <a:buClr>
                <a:schemeClr val="dk1"/>
              </a:buClr>
              <a:buFont typeface="Courier New"/>
              <a:buNone/>
            </a:pPr>
            <a:r>
              <a:rPr lang="en-US" sz="2000" b="1" i="0" u="none" strike="noStrike" cap="none" dirty="0">
                <a:solidFill>
                  <a:schemeClr val="dk2"/>
                </a:solidFill>
                <a:latin typeface="Courier New"/>
                <a:ea typeface="Courier New"/>
                <a:cs typeface="Courier New"/>
                <a:sym typeface="Courier New"/>
              </a:rPr>
              <a:t>OUTPUT: 2016-08-26 21:22:15.590642: Dice metric = 0.861</a:t>
            </a:r>
            <a:endParaRPr dirty="0"/>
          </a:p>
          <a:p>
            <a:pPr marL="0" marR="0" lvl="0" indent="0" algn="l" rtl="0">
              <a:lnSpc>
                <a:spcPct val="90000"/>
              </a:lnSpc>
              <a:spcBef>
                <a:spcPts val="1800"/>
              </a:spcBef>
              <a:spcAft>
                <a:spcPts val="0"/>
              </a:spcAft>
              <a:buClr>
                <a:schemeClr val="dk1"/>
              </a:buClr>
              <a:buFont typeface="Trebuchet MS"/>
              <a:buNone/>
            </a:pPr>
            <a:r>
              <a:rPr lang="ko-KR" altLang="en-US" sz="2000" b="0" i="0" u="none" strike="noStrike" cap="none" dirty="0">
                <a:solidFill>
                  <a:schemeClr val="dk2"/>
                </a:solidFill>
                <a:latin typeface="Trebuchet MS"/>
                <a:ea typeface="Trebuchet MS"/>
                <a:cs typeface="Trebuchet MS"/>
                <a:sym typeface="Trebuchet MS"/>
              </a:rPr>
              <a:t>정확도가 훨씬 좋아짐</a:t>
            </a:r>
            <a:r>
              <a:rPr lang="en-US" sz="2000" b="0" i="0" u="none" strike="noStrike" cap="none" dirty="0">
                <a:solidFill>
                  <a:schemeClr val="dk2"/>
                </a:solidFill>
                <a:latin typeface="Trebuchet MS"/>
                <a:ea typeface="Trebuchet MS"/>
                <a:cs typeface="Trebuchet MS"/>
                <a:sym typeface="Trebuchet MS"/>
              </a:rPr>
              <a:t>!</a:t>
            </a:r>
            <a:endParaRPr dirty="0"/>
          </a:p>
        </p:txBody>
      </p:sp>
    </p:spTree>
  </p:cSld>
  <p:clrMapOvr>
    <a:masterClrMapping/>
  </p:clrMapOvr>
  <p:transition spd="med">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Shape 949"/>
          <p:cNvSpPr txBox="1">
            <a:spLocks noGrp="1"/>
          </p:cNvSpPr>
          <p:nvPr>
            <p:ph type="title"/>
          </p:nvPr>
        </p:nvSpPr>
        <p:spPr>
          <a:xfrm>
            <a:off x="489247" y="246462"/>
            <a:ext cx="9976103"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2"/>
              </a:buClr>
              <a:buFont typeface="Trebuchet MS"/>
              <a:buNone/>
            </a:pPr>
            <a:r>
              <a:rPr lang="en-US" sz="3600" b="1" i="0" u="none" strike="noStrike" cap="none">
                <a:solidFill>
                  <a:schemeClr val="dk2"/>
                </a:solidFill>
                <a:latin typeface="Trebuchet MS"/>
                <a:ea typeface="Trebuchet MS"/>
                <a:cs typeface="Trebuchet MS"/>
                <a:sym typeface="Trebuchet MS"/>
              </a:rPr>
              <a:t>WHAT ELSE?</a:t>
            </a:r>
            <a:endParaRPr/>
          </a:p>
        </p:txBody>
      </p:sp>
      <p:sp>
        <p:nvSpPr>
          <p:cNvPr id="950" name="Shape 950"/>
          <p:cNvSpPr txBox="1">
            <a:spLocks noGrp="1"/>
          </p:cNvSpPr>
          <p:nvPr>
            <p:ph type="body" idx="2"/>
          </p:nvPr>
        </p:nvSpPr>
        <p:spPr>
          <a:xfrm>
            <a:off x="516750" y="1182255"/>
            <a:ext cx="9948600" cy="4334779"/>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000"/>
              <a:buFont typeface="Arial"/>
              <a:buChar char="•"/>
            </a:pPr>
            <a:r>
              <a:rPr lang="ko-KR" altLang="en-US" sz="2000" b="0" i="0" u="none" strike="noStrike" cap="none" dirty="0">
                <a:solidFill>
                  <a:schemeClr val="dk2"/>
                </a:solidFill>
                <a:latin typeface="Trebuchet MS"/>
                <a:ea typeface="Trebuchet MS"/>
                <a:cs typeface="Trebuchet MS"/>
                <a:sym typeface="Trebuchet MS"/>
              </a:rPr>
              <a:t>더 오래 학습</a:t>
            </a:r>
            <a:endParaRPr dirty="0"/>
          </a:p>
          <a:p>
            <a:pPr marL="914400" marR="0" lvl="1" indent="-342900" algn="l" rtl="0">
              <a:lnSpc>
                <a:spcPct val="90000"/>
              </a:lnSpc>
              <a:spcBef>
                <a:spcPts val="1800"/>
              </a:spcBef>
              <a:spcAft>
                <a:spcPts val="0"/>
              </a:spcAft>
              <a:buClr>
                <a:schemeClr val="dk1"/>
              </a:buClr>
              <a:buSzPts val="1800"/>
              <a:buFont typeface="Arial"/>
              <a:buChar char="•"/>
            </a:pPr>
            <a:r>
              <a:rPr lang="ko-KR" altLang="en-US" sz="1800" dirty="0">
                <a:solidFill>
                  <a:schemeClr val="dk2"/>
                </a:solidFill>
              </a:rPr>
              <a:t>시연을 목적으로</a:t>
            </a:r>
            <a:r>
              <a:rPr lang="en-US" altLang="ko-KR" sz="1800" dirty="0">
                <a:solidFill>
                  <a:schemeClr val="dk2"/>
                </a:solidFill>
              </a:rPr>
              <a:t>, </a:t>
            </a:r>
            <a:r>
              <a:rPr lang="ko-KR" altLang="en-US" sz="1800" dirty="0">
                <a:solidFill>
                  <a:schemeClr val="dk2"/>
                </a:solidFill>
              </a:rPr>
              <a:t>우리는 진짜 짧게 학습시간을 가졌음 </a:t>
            </a:r>
            <a:endParaRPr lang="en-US" altLang="ko-KR" sz="1800" dirty="0">
              <a:solidFill>
                <a:schemeClr val="dk2"/>
              </a:solidFill>
            </a:endParaRPr>
          </a:p>
          <a:p>
            <a:pPr marL="914400" marR="0" lvl="1" indent="-342900" algn="l" rtl="0">
              <a:lnSpc>
                <a:spcPct val="90000"/>
              </a:lnSpc>
              <a:spcBef>
                <a:spcPts val="1800"/>
              </a:spcBef>
              <a:spcAft>
                <a:spcPts val="0"/>
              </a:spcAft>
              <a:buClr>
                <a:schemeClr val="dk1"/>
              </a:buClr>
              <a:buSzPts val="1800"/>
              <a:buFont typeface="Arial"/>
              <a:buChar char="•"/>
            </a:pPr>
            <a:r>
              <a:rPr lang="ko-KR" altLang="en-US" sz="1800" b="0" i="0" u="none" strike="noStrike" cap="none" dirty="0">
                <a:solidFill>
                  <a:schemeClr val="dk2"/>
                </a:solidFill>
                <a:latin typeface="Trebuchet MS"/>
                <a:ea typeface="Trebuchet MS"/>
                <a:cs typeface="Trebuchet MS"/>
                <a:sym typeface="Trebuchet MS"/>
              </a:rPr>
              <a:t>더 많은 </a:t>
            </a:r>
            <a:r>
              <a:rPr lang="en-US" sz="1800" b="0" i="0" u="none" strike="noStrike" cap="none" dirty="0">
                <a:solidFill>
                  <a:schemeClr val="dk2"/>
                </a:solidFill>
                <a:latin typeface="Trebuchet MS"/>
                <a:ea typeface="Trebuchet MS"/>
                <a:cs typeface="Trebuchet MS"/>
                <a:sym typeface="Trebuchet MS"/>
              </a:rPr>
              <a:t>epoch </a:t>
            </a:r>
            <a:r>
              <a:rPr lang="ko-KR" altLang="en-US" sz="1800" b="0" i="0" u="none" strike="noStrike" cap="none" dirty="0">
                <a:solidFill>
                  <a:schemeClr val="dk2"/>
                </a:solidFill>
                <a:latin typeface="Trebuchet MS"/>
                <a:ea typeface="Trebuchet MS"/>
                <a:cs typeface="Trebuchet MS"/>
                <a:sym typeface="Trebuchet MS"/>
              </a:rPr>
              <a:t>필요</a:t>
            </a:r>
            <a:endParaRPr dirty="0"/>
          </a:p>
          <a:p>
            <a:pPr marL="342900" marR="0" lvl="0" indent="-342900" algn="l" rtl="0">
              <a:lnSpc>
                <a:spcPct val="90000"/>
              </a:lnSpc>
              <a:spcBef>
                <a:spcPts val="1800"/>
              </a:spcBef>
              <a:spcAft>
                <a:spcPts val="0"/>
              </a:spcAft>
              <a:buClr>
                <a:schemeClr val="dk1"/>
              </a:buClr>
              <a:buSzPts val="2000"/>
              <a:buFont typeface="Arial"/>
              <a:buChar char="•"/>
            </a:pPr>
            <a:r>
              <a:rPr lang="ko-KR" altLang="en-US" sz="2000" b="0" i="0" u="none" strike="noStrike" cap="none" dirty="0">
                <a:solidFill>
                  <a:schemeClr val="dk2"/>
                </a:solidFill>
                <a:latin typeface="Trebuchet MS"/>
                <a:ea typeface="Trebuchet MS"/>
                <a:cs typeface="Trebuchet MS"/>
                <a:sym typeface="Trebuchet MS"/>
              </a:rPr>
              <a:t>더 많은 학습 데이터</a:t>
            </a:r>
            <a:endParaRPr dirty="0"/>
          </a:p>
          <a:p>
            <a:pPr marL="914400" marR="0" lvl="1" indent="-342900" algn="l" rtl="0">
              <a:lnSpc>
                <a:spcPct val="90000"/>
              </a:lnSpc>
              <a:spcBef>
                <a:spcPts val="1800"/>
              </a:spcBef>
              <a:spcAft>
                <a:spcPts val="0"/>
              </a:spcAft>
              <a:buClr>
                <a:schemeClr val="dk1"/>
              </a:buClr>
              <a:buSzPts val="1800"/>
              <a:buFont typeface="Arial"/>
              <a:buChar char="•"/>
            </a:pPr>
            <a:r>
              <a:rPr lang="ko-KR" altLang="en-US" sz="1800" b="0" i="0" u="none" strike="noStrike" cap="none" dirty="0">
                <a:solidFill>
                  <a:schemeClr val="dk2"/>
                </a:solidFill>
                <a:latin typeface="Trebuchet MS"/>
                <a:ea typeface="Trebuchet MS"/>
                <a:cs typeface="Trebuchet MS"/>
                <a:sym typeface="Trebuchet MS"/>
              </a:rPr>
              <a:t>학습 데이터로 단 </a:t>
            </a:r>
            <a:r>
              <a:rPr lang="en-US" altLang="ko-KR" sz="1800" b="0" i="0" u="none" strike="noStrike" cap="none" dirty="0">
                <a:solidFill>
                  <a:schemeClr val="dk2"/>
                </a:solidFill>
                <a:latin typeface="Trebuchet MS"/>
                <a:ea typeface="Trebuchet MS"/>
                <a:cs typeface="Trebuchet MS"/>
                <a:sym typeface="Trebuchet MS"/>
              </a:rPr>
              <a:t>236</a:t>
            </a:r>
            <a:r>
              <a:rPr lang="ko-KR" altLang="en-US" sz="1800" b="0" i="0" u="none" strike="noStrike" cap="none" dirty="0">
                <a:solidFill>
                  <a:schemeClr val="dk2"/>
                </a:solidFill>
                <a:latin typeface="Trebuchet MS"/>
                <a:ea typeface="Trebuchet MS"/>
                <a:cs typeface="Trebuchet MS"/>
                <a:sym typeface="Trebuchet MS"/>
              </a:rPr>
              <a:t>개의 이미지만 사용했음</a:t>
            </a:r>
            <a:endParaRPr dirty="0"/>
          </a:p>
          <a:p>
            <a:pPr marL="914400" marR="0" lvl="1" indent="-342900" algn="l" rtl="0">
              <a:lnSpc>
                <a:spcPct val="90000"/>
              </a:lnSpc>
              <a:spcBef>
                <a:spcPts val="1800"/>
              </a:spcBef>
              <a:spcAft>
                <a:spcPts val="0"/>
              </a:spcAft>
              <a:buClr>
                <a:schemeClr val="dk1"/>
              </a:buClr>
              <a:buSzPts val="1800"/>
              <a:buFont typeface="Arial"/>
              <a:buChar char="•"/>
            </a:pPr>
            <a:r>
              <a:rPr lang="ko-KR" altLang="en-US" sz="1800" b="0" i="0" u="none" strike="noStrike" cap="none" dirty="0">
                <a:solidFill>
                  <a:schemeClr val="dk2"/>
                </a:solidFill>
                <a:latin typeface="Trebuchet MS"/>
                <a:ea typeface="Trebuchet MS"/>
                <a:cs typeface="Trebuchet MS"/>
                <a:sym typeface="Trebuchet MS"/>
              </a:rPr>
              <a:t>더 많은 데이터 수집 필요</a:t>
            </a:r>
            <a:endParaRPr sz="1800" b="0" i="0" u="none" strike="noStrike" cap="none" dirty="0">
              <a:solidFill>
                <a:schemeClr val="dk2"/>
              </a:solidFill>
              <a:latin typeface="Trebuchet MS"/>
              <a:ea typeface="Trebuchet MS"/>
              <a:cs typeface="Trebuchet MS"/>
              <a:sym typeface="Trebuchet MS"/>
            </a:endParaRPr>
          </a:p>
          <a:p>
            <a:pPr marL="914400" marR="0" lvl="1" indent="-342900" algn="l" rtl="0">
              <a:lnSpc>
                <a:spcPct val="90000"/>
              </a:lnSpc>
              <a:spcBef>
                <a:spcPts val="1800"/>
              </a:spcBef>
              <a:spcAft>
                <a:spcPts val="0"/>
              </a:spcAft>
              <a:buClr>
                <a:schemeClr val="dk1"/>
              </a:buClr>
              <a:buSzPts val="1800"/>
              <a:buFont typeface="Arial"/>
              <a:buChar char="•"/>
            </a:pPr>
            <a:r>
              <a:rPr lang="ko-KR" altLang="en-US" sz="1800" b="0" i="0" u="none" strike="noStrike" cap="none" dirty="0">
                <a:solidFill>
                  <a:schemeClr val="dk2"/>
                </a:solidFill>
                <a:latin typeface="Trebuchet MS"/>
                <a:ea typeface="Trebuchet MS"/>
                <a:cs typeface="Trebuchet MS"/>
                <a:sym typeface="Trebuchet MS"/>
              </a:rPr>
              <a:t>회전 및 반전 등을 통해 더 많은 이미지 </a:t>
            </a:r>
            <a:r>
              <a:rPr lang="ko-KR" altLang="en-US" sz="1800" dirty="0">
                <a:solidFill>
                  <a:schemeClr val="dk2"/>
                </a:solidFill>
              </a:rPr>
              <a:t>획</a:t>
            </a:r>
            <a:r>
              <a:rPr lang="ko-KR" altLang="en-US" sz="1800" b="0" i="0" u="none" strike="noStrike" cap="none" dirty="0">
                <a:solidFill>
                  <a:schemeClr val="dk2"/>
                </a:solidFill>
                <a:latin typeface="Trebuchet MS"/>
                <a:ea typeface="Trebuchet MS"/>
                <a:cs typeface="Trebuchet MS"/>
                <a:sym typeface="Trebuchet MS"/>
              </a:rPr>
              <a:t>득 필요</a:t>
            </a:r>
            <a:endParaRPr dirty="0"/>
          </a:p>
          <a:p>
            <a:pPr marL="1431925" lvl="2" indent="-352425" algn="l">
              <a:spcBef>
                <a:spcPts val="1800"/>
              </a:spcBef>
              <a:buSzPts val="1600"/>
              <a:buFont typeface="Arial"/>
              <a:buChar char="•"/>
            </a:pPr>
            <a:r>
              <a:rPr lang="en-US" sz="1600" b="0" i="0" u="none" strike="noStrike" cap="none" dirty="0">
                <a:solidFill>
                  <a:schemeClr val="dk2"/>
                </a:solidFill>
                <a:latin typeface="Trebuchet MS"/>
                <a:ea typeface="Trebuchet MS"/>
                <a:cs typeface="Trebuchet MS"/>
                <a:sym typeface="Trebuchet MS"/>
              </a:rPr>
              <a:t>TF </a:t>
            </a:r>
            <a:r>
              <a:rPr lang="ko-KR" altLang="en-US" sz="1600" b="0" i="0" u="none" strike="noStrike" cap="none" dirty="0">
                <a:solidFill>
                  <a:schemeClr val="dk2"/>
                </a:solidFill>
                <a:latin typeface="Trebuchet MS"/>
                <a:ea typeface="Trebuchet MS"/>
                <a:cs typeface="Trebuchet MS"/>
                <a:sym typeface="Trebuchet MS"/>
              </a:rPr>
              <a:t>는 자동으로 </a:t>
            </a:r>
            <a:r>
              <a:rPr lang="en-US" altLang="ko-KR" sz="1600" dirty="0">
                <a:solidFill>
                  <a:schemeClr val="dk2"/>
                </a:solidFill>
              </a:rPr>
              <a:t>flip/rotate/transpose </a:t>
            </a:r>
            <a:r>
              <a:rPr lang="ko-KR" altLang="en-US" sz="1600" b="0" i="0" u="none" strike="noStrike" cap="none" dirty="0">
                <a:solidFill>
                  <a:schemeClr val="dk2"/>
                </a:solidFill>
                <a:latin typeface="Trebuchet MS"/>
                <a:ea typeface="Trebuchet MS"/>
                <a:cs typeface="Trebuchet MS"/>
                <a:sym typeface="Trebuchet MS"/>
              </a:rPr>
              <a:t>하는 기능이 있음</a:t>
            </a:r>
            <a:endParaRPr dirty="0"/>
          </a:p>
          <a:p>
            <a:pPr marL="342900" marR="0" lvl="0" indent="-342900" algn="l" rtl="0">
              <a:lnSpc>
                <a:spcPct val="90000"/>
              </a:lnSpc>
              <a:spcBef>
                <a:spcPts val="1800"/>
              </a:spcBef>
              <a:spcAft>
                <a:spcPts val="0"/>
              </a:spcAft>
              <a:buClr>
                <a:schemeClr val="dk1"/>
              </a:buClr>
              <a:buSzPts val="2000"/>
              <a:buFont typeface="Arial"/>
              <a:buChar char="•"/>
            </a:pPr>
            <a:r>
              <a:rPr lang="ko-KR" altLang="en-US" sz="2000" b="0" i="0" u="none" strike="noStrike" cap="none" dirty="0">
                <a:solidFill>
                  <a:schemeClr val="dk2"/>
                </a:solidFill>
                <a:latin typeface="Trebuchet MS"/>
                <a:ea typeface="Trebuchet MS"/>
                <a:cs typeface="Trebuchet MS"/>
                <a:sym typeface="Trebuchet MS"/>
              </a:rPr>
              <a:t>더 크고 복잡한 네트워크</a:t>
            </a:r>
            <a:endParaRPr dirty="0"/>
          </a:p>
        </p:txBody>
      </p:sp>
    </p:spTree>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Shape 610"/>
          <p:cNvSpPr txBox="1">
            <a:spLocks noGrp="1"/>
          </p:cNvSpPr>
          <p:nvPr>
            <p:ph type="title"/>
          </p:nvPr>
        </p:nvSpPr>
        <p:spPr>
          <a:xfrm>
            <a:off x="498347" y="661225"/>
            <a:ext cx="9976103" cy="590931"/>
          </a:xfrm>
          <a:prstGeom prst="rect">
            <a:avLst/>
          </a:prstGeom>
          <a:noFill/>
          <a:ln>
            <a:noFill/>
          </a:ln>
        </p:spPr>
        <p:txBody>
          <a:bodyPr spcFirstLastPara="1" wrap="square" lIns="91425" tIns="45700" rIns="91425" bIns="45700" anchor="b" anchorCtr="0">
            <a:noAutofit/>
          </a:bodyPr>
          <a:lstStyle/>
          <a:p>
            <a:pPr lvl="0"/>
            <a:r>
              <a:rPr lang="ko-KR" altLang="en-US" dirty="0"/>
              <a:t>여기서 </a:t>
            </a:r>
            <a:r>
              <a:rPr lang="ko-KR" altLang="en-US" dirty="0" smtClean="0"/>
              <a:t>우리가 하지 않는 것은 무엇인가</a:t>
            </a:r>
            <a:r>
              <a:rPr lang="en-US" altLang="ko-KR" dirty="0"/>
              <a:t>?</a:t>
            </a:r>
            <a:endParaRPr dirty="0"/>
          </a:p>
        </p:txBody>
      </p:sp>
      <p:sp>
        <p:nvSpPr>
          <p:cNvPr id="611" name="Shape 611"/>
          <p:cNvSpPr txBox="1">
            <a:spLocks noGrp="1"/>
          </p:cNvSpPr>
          <p:nvPr>
            <p:ph type="body" idx="2"/>
          </p:nvPr>
        </p:nvSpPr>
        <p:spPr>
          <a:xfrm>
            <a:off x="516750" y="2103034"/>
            <a:ext cx="9948672" cy="3718924"/>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400"/>
              <a:buFont typeface="Arial"/>
              <a:buChar char="•"/>
            </a:pPr>
            <a:r>
              <a:rPr lang="ko-KR" altLang="en-US" sz="2400" b="0" i="0" u="none" strike="noStrike" cap="none" dirty="0">
                <a:solidFill>
                  <a:schemeClr val="dk2"/>
                </a:solidFill>
                <a:latin typeface="Trebuchet MS"/>
                <a:ea typeface="Trebuchet MS"/>
                <a:cs typeface="Trebuchet MS"/>
                <a:sym typeface="Trebuchet MS"/>
              </a:rPr>
              <a:t>기계학습부터 처음으로 소개</a:t>
            </a:r>
            <a:endParaRPr lang="en-US" altLang="ko-KR" sz="2400" b="0" i="0" u="none" strike="noStrike" cap="none" dirty="0">
              <a:solidFill>
                <a:schemeClr val="dk2"/>
              </a:solidFill>
              <a:latin typeface="Trebuchet MS"/>
              <a:ea typeface="Trebuchet MS"/>
              <a:cs typeface="Trebuchet MS"/>
              <a:sym typeface="Trebuchet MS"/>
            </a:endParaRPr>
          </a:p>
          <a:p>
            <a:pPr marL="342900" marR="0" lvl="0" indent="-342900" algn="l" rtl="0">
              <a:lnSpc>
                <a:spcPct val="90000"/>
              </a:lnSpc>
              <a:spcBef>
                <a:spcPts val="0"/>
              </a:spcBef>
              <a:spcAft>
                <a:spcPts val="0"/>
              </a:spcAft>
              <a:buClr>
                <a:schemeClr val="dk1"/>
              </a:buClr>
              <a:buSzPts val="2400"/>
              <a:buFont typeface="Arial"/>
              <a:buChar char="•"/>
            </a:pPr>
            <a:endParaRPr lang="en-US" altLang="ko-KR" dirty="0">
              <a:solidFill>
                <a:schemeClr val="dk2"/>
              </a:solidFill>
            </a:endParaRPr>
          </a:p>
          <a:p>
            <a:pPr marL="342900" marR="0" lvl="0" indent="-342900" algn="l" rtl="0">
              <a:lnSpc>
                <a:spcPct val="90000"/>
              </a:lnSpc>
              <a:spcBef>
                <a:spcPts val="0"/>
              </a:spcBef>
              <a:spcAft>
                <a:spcPts val="0"/>
              </a:spcAft>
              <a:buClr>
                <a:schemeClr val="dk1"/>
              </a:buClr>
              <a:buSzPts val="2400"/>
              <a:buFont typeface="Arial"/>
              <a:buChar char="•"/>
            </a:pPr>
            <a:r>
              <a:rPr lang="ko-KR" altLang="en-US" sz="2400" b="0" i="0" u="none" strike="noStrike" cap="none" dirty="0">
                <a:solidFill>
                  <a:schemeClr val="dk2"/>
                </a:solidFill>
                <a:latin typeface="Trebuchet MS"/>
                <a:ea typeface="Trebuchet MS"/>
                <a:cs typeface="Trebuchet MS"/>
                <a:sym typeface="Trebuchet MS"/>
              </a:rPr>
              <a:t>복잡한 신경망의 불규칙한 수학 공식들을 설명</a:t>
            </a:r>
            <a:endParaRPr lang="en-US" altLang="ko-KR" sz="2400" b="0" i="0" u="none" strike="noStrike" cap="none" dirty="0">
              <a:solidFill>
                <a:schemeClr val="dk2"/>
              </a:solidFill>
              <a:latin typeface="Trebuchet MS"/>
              <a:ea typeface="Trebuchet MS"/>
              <a:cs typeface="Trebuchet MS"/>
              <a:sym typeface="Trebuchet MS"/>
            </a:endParaRPr>
          </a:p>
          <a:p>
            <a:pPr marL="342900" marR="0" lvl="0" indent="-342900" algn="l" rtl="0">
              <a:lnSpc>
                <a:spcPct val="90000"/>
              </a:lnSpc>
              <a:spcBef>
                <a:spcPts val="1800"/>
              </a:spcBef>
              <a:spcAft>
                <a:spcPts val="0"/>
              </a:spcAft>
              <a:buClr>
                <a:schemeClr val="dk1"/>
              </a:buClr>
              <a:buSzPts val="2400"/>
              <a:buFont typeface="Arial"/>
              <a:buChar char="•"/>
            </a:pPr>
            <a:r>
              <a:rPr lang="en-US" altLang="ko-KR" dirty="0">
                <a:solidFill>
                  <a:schemeClr val="dk2"/>
                </a:solidFill>
              </a:rPr>
              <a:t>TensorFlow</a:t>
            </a:r>
            <a:r>
              <a:rPr lang="ko-KR" altLang="en-US" dirty="0">
                <a:solidFill>
                  <a:schemeClr val="dk2"/>
                </a:solidFill>
              </a:rPr>
              <a:t>의 모든 기능 및 옵션 조사</a:t>
            </a:r>
            <a:endParaRPr lang="en-US" dirty="0">
              <a:solidFill>
                <a:schemeClr val="dk2"/>
              </a:solidFill>
            </a:endParaRPr>
          </a:p>
          <a:p>
            <a:pPr marL="0" lvl="0" indent="0" algn="l">
              <a:spcBef>
                <a:spcPts val="1800"/>
              </a:spcBef>
              <a:buSzPts val="2400"/>
            </a:pPr>
            <a:r>
              <a:rPr lang="ko-KR" altLang="en-US" dirty="0"/>
              <a:t/>
            </a:r>
            <a:br>
              <a:rPr lang="ko-KR" altLang="en-US" dirty="0"/>
            </a:br>
            <a:r>
              <a:rPr lang="ko-KR" altLang="en-US" dirty="0"/>
              <a:t/>
            </a:r>
            <a:br>
              <a:rPr lang="ko-KR" altLang="en-US" dirty="0"/>
            </a:br>
            <a:endParaRPr sz="2400" b="0" i="0" u="none" strike="noStrike" cap="none" dirty="0">
              <a:solidFill>
                <a:schemeClr val="dk2"/>
              </a:solidFill>
              <a:latin typeface="Trebuchet MS"/>
              <a:ea typeface="Trebuchet MS"/>
              <a:cs typeface="Trebuchet MS"/>
              <a:sym typeface="Trebuchet MS"/>
            </a:endParaRPr>
          </a:p>
          <a:p>
            <a:pPr marL="0" marR="0" lvl="0" indent="0" algn="l" rtl="0">
              <a:lnSpc>
                <a:spcPct val="90000"/>
              </a:lnSpc>
              <a:spcBef>
                <a:spcPts val="1800"/>
              </a:spcBef>
              <a:spcAft>
                <a:spcPts val="0"/>
              </a:spcAft>
              <a:buClr>
                <a:schemeClr val="dk1"/>
              </a:buClr>
              <a:buFont typeface="Trebuchet MS"/>
              <a:buNone/>
            </a:pPr>
            <a:endParaRPr sz="2000" b="0" i="0" u="none" strike="noStrike" cap="none" dirty="0">
              <a:solidFill>
                <a:schemeClr val="dk2"/>
              </a:solidFill>
              <a:latin typeface="Trebuchet MS"/>
              <a:ea typeface="Trebuchet MS"/>
              <a:cs typeface="Trebuchet MS"/>
              <a:sym typeface="Trebuchet MS"/>
            </a:endParaRPr>
          </a:p>
          <a:p>
            <a:pPr marL="0" marR="0" lvl="0" indent="0" algn="l" rtl="0">
              <a:lnSpc>
                <a:spcPct val="90000"/>
              </a:lnSpc>
              <a:spcBef>
                <a:spcPts val="1800"/>
              </a:spcBef>
              <a:spcAft>
                <a:spcPts val="0"/>
              </a:spcAft>
              <a:buClr>
                <a:schemeClr val="dk1"/>
              </a:buClr>
              <a:buFont typeface="Trebuchet MS"/>
              <a:buNone/>
            </a:pPr>
            <a:endParaRPr sz="2000" b="0" i="0" u="none" strike="noStrike" cap="none" dirty="0">
              <a:solidFill>
                <a:schemeClr val="dk2"/>
              </a:solidFill>
              <a:latin typeface="Trebuchet MS"/>
              <a:ea typeface="Trebuchet MS"/>
              <a:cs typeface="Trebuchet MS"/>
              <a:sym typeface="Trebuchet MS"/>
            </a:endParaRPr>
          </a:p>
        </p:txBody>
      </p:sp>
    </p:spTree>
  </p:cSld>
  <p:clrMapOvr>
    <a:masterClrMapping/>
  </p:clrMapOvr>
  <p:transition spd="med">
    <p:fade thruBlk="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242"/>
        <p:cNvGrpSpPr/>
        <p:nvPr/>
      </p:nvGrpSpPr>
      <p:grpSpPr>
        <a:xfrm>
          <a:off x="0" y="0"/>
          <a:ext cx="0" cy="0"/>
          <a:chOff x="0" y="0"/>
          <a:chExt cx="0" cy="0"/>
        </a:xfrm>
      </p:grpSpPr>
      <p:sp>
        <p:nvSpPr>
          <p:cNvPr id="1243" name="Shape 1243"/>
          <p:cNvSpPr txBox="1">
            <a:spLocks noGrp="1"/>
          </p:cNvSpPr>
          <p:nvPr>
            <p:ph type="title"/>
          </p:nvPr>
        </p:nvSpPr>
        <p:spPr>
          <a:xfrm>
            <a:off x="498348" y="661226"/>
            <a:ext cx="9976103" cy="590931"/>
          </a:xfrm>
          <a:prstGeom prst="rect">
            <a:avLst/>
          </a:prstGeom>
          <a:noFill/>
          <a:ln>
            <a:noFill/>
          </a:ln>
        </p:spPr>
        <p:txBody>
          <a:bodyPr spcFirstLastPara="1" wrap="square" lIns="91425" tIns="45700" rIns="91425" bIns="45700" anchor="b" anchorCtr="0">
            <a:noAutofit/>
          </a:bodyPr>
          <a:lstStyle/>
          <a:p>
            <a:pPr>
              <a:buSzPct val="25000"/>
            </a:pPr>
            <a:r>
              <a:rPr lang="en-US" dirty="0"/>
              <a:t>WHAT’S NEXT</a:t>
            </a:r>
          </a:p>
        </p:txBody>
      </p:sp>
      <p:sp>
        <p:nvSpPr>
          <p:cNvPr id="1244" name="Shape 1244"/>
          <p:cNvSpPr txBox="1">
            <a:spLocks noGrp="1"/>
          </p:cNvSpPr>
          <p:nvPr>
            <p:ph type="body" idx="2"/>
          </p:nvPr>
        </p:nvSpPr>
        <p:spPr>
          <a:xfrm>
            <a:off x="516750" y="1798234"/>
            <a:ext cx="9948600" cy="3718799"/>
          </a:xfrm>
          <a:prstGeom prst="rect">
            <a:avLst/>
          </a:prstGeom>
          <a:noFill/>
          <a:ln>
            <a:noFill/>
          </a:ln>
        </p:spPr>
        <p:txBody>
          <a:bodyPr spcFirstLastPara="1" wrap="square" lIns="91425" tIns="45700" rIns="91425" bIns="45700" anchor="t" anchorCtr="0">
            <a:noAutofit/>
          </a:bodyPr>
          <a:lstStyle/>
          <a:p>
            <a:pPr marL="457196" indent="-457196" algn="l">
              <a:spcBef>
                <a:spcPts val="0"/>
              </a:spcBef>
              <a:spcAft>
                <a:spcPts val="0"/>
              </a:spcAft>
              <a:buSzPct val="100000"/>
              <a:buFont typeface="Arial"/>
              <a:buChar char="•"/>
            </a:pPr>
            <a:r>
              <a:rPr lang="ko-KR" altLang="en-US" dirty="0">
                <a:solidFill>
                  <a:schemeClr val="dk2"/>
                </a:solidFill>
              </a:rPr>
              <a:t>배운 내용을 사용해 보고 실습하세요</a:t>
            </a:r>
            <a:r>
              <a:rPr lang="en-US" altLang="ko-KR" dirty="0">
                <a:solidFill>
                  <a:schemeClr val="dk2"/>
                </a:solidFill>
              </a:rPr>
              <a:t>. </a:t>
            </a:r>
          </a:p>
          <a:p>
            <a:pPr marL="1028690" lvl="1" indent="-457196" algn="l">
              <a:spcBef>
                <a:spcPts val="0"/>
              </a:spcBef>
              <a:spcAft>
                <a:spcPts val="0"/>
              </a:spcAft>
              <a:buSzPct val="100000"/>
            </a:pPr>
            <a:endParaRPr dirty="0">
              <a:solidFill>
                <a:schemeClr val="dk2"/>
              </a:solidFill>
            </a:endParaRPr>
          </a:p>
          <a:p>
            <a:pPr marL="457196" indent="-457196" algn="l">
              <a:spcBef>
                <a:spcPts val="0"/>
              </a:spcBef>
              <a:spcAft>
                <a:spcPts val="0"/>
              </a:spcAft>
              <a:buSzPct val="100000"/>
              <a:buFont typeface="Arial"/>
              <a:buChar char="•"/>
            </a:pPr>
            <a:r>
              <a:rPr lang="en-US" dirty="0">
                <a:solidFill>
                  <a:schemeClr val="dk2"/>
                </a:solidFill>
              </a:rPr>
              <a:t>DNN</a:t>
            </a:r>
            <a:r>
              <a:rPr lang="ko-KR" altLang="en-US" dirty="0">
                <a:solidFill>
                  <a:schemeClr val="dk2"/>
                </a:solidFill>
              </a:rPr>
              <a:t>의 실제 활용 애플리케이션에 대해 동료들과 토론해 보십시오</a:t>
            </a:r>
            <a:r>
              <a:rPr lang="en-US" altLang="ko-KR" dirty="0">
                <a:solidFill>
                  <a:schemeClr val="dk2"/>
                </a:solidFill>
              </a:rPr>
              <a:t>.</a:t>
            </a:r>
          </a:p>
          <a:p>
            <a:pPr marL="457196" indent="-457196" algn="l">
              <a:spcBef>
                <a:spcPts val="0"/>
              </a:spcBef>
              <a:spcAft>
                <a:spcPts val="0"/>
              </a:spcAft>
              <a:buSzPct val="100000"/>
            </a:pPr>
            <a:endParaRPr dirty="0">
              <a:solidFill>
                <a:schemeClr val="dk2"/>
              </a:solidFill>
            </a:endParaRPr>
          </a:p>
          <a:p>
            <a:pPr marL="457196" indent="-457196" algn="l">
              <a:spcBef>
                <a:spcPts val="0"/>
              </a:spcBef>
              <a:spcAft>
                <a:spcPts val="0"/>
              </a:spcAft>
              <a:buSzPct val="100000"/>
              <a:buFont typeface="Arial"/>
              <a:buChar char="•"/>
            </a:pPr>
            <a:r>
              <a:rPr lang="en-US" dirty="0">
                <a:solidFill>
                  <a:schemeClr val="dk2"/>
                </a:solidFill>
              </a:rPr>
              <a:t>NVIDIA</a:t>
            </a:r>
            <a:r>
              <a:rPr lang="ko-KR" altLang="en-US" dirty="0">
                <a:solidFill>
                  <a:schemeClr val="dk2"/>
                </a:solidFill>
              </a:rPr>
              <a:t>와 </a:t>
            </a:r>
            <a:r>
              <a:rPr lang="en-US" dirty="0">
                <a:solidFill>
                  <a:schemeClr val="dk2"/>
                </a:solidFill>
              </a:rPr>
              <a:t>Deep Learning Institute</a:t>
            </a:r>
            <a:r>
              <a:rPr lang="ko-KR" altLang="en-US" dirty="0">
                <a:solidFill>
                  <a:schemeClr val="dk2"/>
                </a:solidFill>
              </a:rPr>
              <a:t>에 컨택 하십시오</a:t>
            </a:r>
            <a:r>
              <a:rPr lang="en-US" altLang="ko-KR" dirty="0">
                <a:solidFill>
                  <a:schemeClr val="dk2"/>
                </a:solidFill>
              </a:rPr>
              <a:t>.</a:t>
            </a:r>
            <a:endParaRPr lang="en-US" dirty="0">
              <a:solidFill>
                <a:schemeClr val="dk2"/>
              </a:solidFill>
            </a:endParaRPr>
          </a:p>
          <a:p>
            <a:pPr marL="1028690" lvl="1" indent="-457196" algn="l">
              <a:spcBef>
                <a:spcPts val="0"/>
              </a:spcBef>
              <a:spcAft>
                <a:spcPts val="0"/>
              </a:spcAft>
              <a:buSzPct val="100000"/>
            </a:pPr>
            <a:endParaRPr sz="2000" dirty="0">
              <a:solidFill>
                <a:schemeClr val="dk2"/>
              </a:solidFill>
            </a:endParaRPr>
          </a:p>
        </p:txBody>
      </p:sp>
    </p:spTree>
    <p:extLst>
      <p:ext uri="{BB962C8B-B14F-4D97-AF65-F5344CB8AC3E}">
        <p14:creationId xmlns:p14="http://schemas.microsoft.com/office/powerpoint/2010/main" val="2578465181"/>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Tree>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Shape 616"/>
          <p:cNvSpPr txBox="1">
            <a:spLocks noGrp="1"/>
          </p:cNvSpPr>
          <p:nvPr>
            <p:ph type="title"/>
          </p:nvPr>
        </p:nvSpPr>
        <p:spPr>
          <a:xfrm>
            <a:off x="498347" y="661225"/>
            <a:ext cx="9976103"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2"/>
              </a:buClr>
              <a:buFont typeface="Trebuchet MS"/>
              <a:buNone/>
            </a:pPr>
            <a:r>
              <a:rPr lang="ko-KR" altLang="en-US" sz="3600" b="1" i="0" u="none" strike="noStrike" cap="none" dirty="0">
                <a:solidFill>
                  <a:schemeClr val="dk2"/>
                </a:solidFill>
                <a:latin typeface="Trebuchet MS"/>
                <a:ea typeface="Trebuchet MS"/>
                <a:cs typeface="Trebuchet MS"/>
                <a:sym typeface="Trebuchet MS"/>
              </a:rPr>
              <a:t>가정</a:t>
            </a:r>
            <a:endParaRPr dirty="0"/>
          </a:p>
        </p:txBody>
      </p:sp>
      <p:sp>
        <p:nvSpPr>
          <p:cNvPr id="617" name="Shape 617"/>
          <p:cNvSpPr txBox="1">
            <a:spLocks noGrp="1"/>
          </p:cNvSpPr>
          <p:nvPr>
            <p:ph type="body" idx="2"/>
          </p:nvPr>
        </p:nvSpPr>
        <p:spPr>
          <a:xfrm>
            <a:off x="525778" y="1908301"/>
            <a:ext cx="9948672" cy="3718924"/>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400"/>
              <a:buFont typeface="Arial"/>
              <a:buChar char="•"/>
            </a:pPr>
            <a:r>
              <a:rPr lang="ko-KR" altLang="en-US" sz="2400" b="0" i="0" u="none" strike="noStrike" cap="none" dirty="0">
                <a:solidFill>
                  <a:schemeClr val="dk2"/>
                </a:solidFill>
                <a:latin typeface="Trebuchet MS"/>
                <a:ea typeface="Trebuchet MS"/>
                <a:cs typeface="Trebuchet MS"/>
                <a:sym typeface="Trebuchet MS"/>
              </a:rPr>
              <a:t>여러분은 </a:t>
            </a:r>
            <a:r>
              <a:rPr lang="en-US" altLang="ko-KR" sz="2400" b="0" i="0" u="none" strike="noStrike" cap="none" dirty="0">
                <a:solidFill>
                  <a:schemeClr val="dk2"/>
                </a:solidFill>
                <a:latin typeface="Trebuchet MS"/>
                <a:ea typeface="Trebuchet MS"/>
                <a:cs typeface="Trebuchet MS"/>
                <a:sym typeface="Trebuchet MS"/>
              </a:rPr>
              <a:t>CNN (</a:t>
            </a:r>
            <a:r>
              <a:rPr lang="en-US" sz="2400" b="0" i="0" u="none" strike="noStrike" cap="none" dirty="0">
                <a:solidFill>
                  <a:schemeClr val="dk2"/>
                </a:solidFill>
                <a:latin typeface="Trebuchet MS"/>
                <a:ea typeface="Trebuchet MS"/>
                <a:cs typeface="Trebuchet MS"/>
                <a:sym typeface="Trebuchet MS"/>
              </a:rPr>
              <a:t>convolutional neural networks)</a:t>
            </a:r>
            <a:r>
              <a:rPr lang="ko-KR" altLang="en-US" sz="2400" b="0" i="0" u="none" strike="noStrike" cap="none" dirty="0">
                <a:solidFill>
                  <a:schemeClr val="dk2"/>
                </a:solidFill>
                <a:latin typeface="Trebuchet MS"/>
                <a:ea typeface="Trebuchet MS"/>
                <a:cs typeface="Trebuchet MS"/>
                <a:sym typeface="Trebuchet MS"/>
              </a:rPr>
              <a:t>에</a:t>
            </a:r>
            <a:r>
              <a:rPr lang="en-US" sz="2400" b="0" i="0" u="none" strike="noStrike" cap="none" dirty="0">
                <a:solidFill>
                  <a:schemeClr val="dk2"/>
                </a:solidFill>
                <a:latin typeface="Trebuchet MS"/>
                <a:ea typeface="Trebuchet MS"/>
                <a:cs typeface="Trebuchet MS"/>
                <a:sym typeface="Trebuchet MS"/>
              </a:rPr>
              <a:t> </a:t>
            </a:r>
            <a:r>
              <a:rPr lang="ko-KR" altLang="en-US" sz="2400" b="0" i="0" u="none" strike="noStrike" cap="none" dirty="0">
                <a:solidFill>
                  <a:schemeClr val="dk2"/>
                </a:solidFill>
                <a:latin typeface="Trebuchet MS"/>
                <a:ea typeface="Trebuchet MS"/>
                <a:cs typeface="Trebuchet MS"/>
                <a:sym typeface="Trebuchet MS"/>
              </a:rPr>
              <a:t>이미 익숙하다</a:t>
            </a:r>
            <a:endParaRPr dirty="0"/>
          </a:p>
          <a:p>
            <a:pPr marL="342900" marR="0" lvl="0" indent="-342900" algn="l" rtl="0">
              <a:lnSpc>
                <a:spcPct val="90000"/>
              </a:lnSpc>
              <a:spcBef>
                <a:spcPts val="1800"/>
              </a:spcBef>
              <a:spcAft>
                <a:spcPts val="0"/>
              </a:spcAft>
              <a:buClr>
                <a:schemeClr val="dk1"/>
              </a:buClr>
              <a:buSzPts val="2400"/>
              <a:buFont typeface="Arial"/>
              <a:buChar char="•"/>
            </a:pPr>
            <a:r>
              <a:rPr lang="ko-KR" altLang="en-US" sz="2400" b="0" i="0" u="none" strike="noStrike" cap="none" dirty="0">
                <a:solidFill>
                  <a:schemeClr val="dk2"/>
                </a:solidFill>
                <a:latin typeface="Trebuchet MS"/>
                <a:ea typeface="Trebuchet MS"/>
                <a:cs typeface="Trebuchet MS"/>
                <a:sym typeface="Trebuchet MS"/>
              </a:rPr>
              <a:t>다음과 같은 경험이 있다면 도움이 될 것</a:t>
            </a:r>
            <a:r>
              <a:rPr lang="en-US" sz="2400" b="0" i="0" u="none" strike="noStrike" cap="none" dirty="0">
                <a:solidFill>
                  <a:schemeClr val="dk2"/>
                </a:solidFill>
                <a:latin typeface="Trebuchet MS"/>
                <a:ea typeface="Trebuchet MS"/>
                <a:cs typeface="Trebuchet MS"/>
                <a:sym typeface="Trebuchet MS"/>
              </a:rPr>
              <a:t>:</a:t>
            </a:r>
            <a:endParaRPr dirty="0"/>
          </a:p>
          <a:p>
            <a:pPr lvl="1" indent="-342900" algn="l">
              <a:spcBef>
                <a:spcPts val="1800"/>
              </a:spcBef>
              <a:buSzPts val="2200"/>
              <a:buFont typeface="Arial"/>
              <a:buChar char="•"/>
            </a:pPr>
            <a:r>
              <a:rPr lang="ko-KR" altLang="en-US" sz="2200" b="0" i="0" u="none" strike="noStrike" cap="none" dirty="0">
                <a:solidFill>
                  <a:schemeClr val="dk2"/>
                </a:solidFill>
                <a:latin typeface="Trebuchet MS"/>
                <a:ea typeface="Trebuchet MS"/>
                <a:cs typeface="Trebuchet MS"/>
                <a:sym typeface="Trebuchet MS"/>
              </a:rPr>
              <a:t>이미지 인식 </a:t>
            </a:r>
            <a:r>
              <a:rPr lang="ko-KR" altLang="en-US" sz="2200" dirty="0">
                <a:solidFill>
                  <a:schemeClr val="dk2"/>
                </a:solidFill>
              </a:rPr>
              <a:t>경험</a:t>
            </a:r>
            <a:endParaRPr dirty="0"/>
          </a:p>
          <a:p>
            <a:pPr marL="914400" marR="0" lvl="1" indent="-342900" algn="l" rtl="0">
              <a:lnSpc>
                <a:spcPct val="90000"/>
              </a:lnSpc>
              <a:spcBef>
                <a:spcPts val="1800"/>
              </a:spcBef>
              <a:spcAft>
                <a:spcPts val="0"/>
              </a:spcAft>
              <a:buClr>
                <a:schemeClr val="dk1"/>
              </a:buClr>
              <a:buSzPts val="2200"/>
              <a:buFont typeface="Arial"/>
              <a:buChar char="•"/>
            </a:pPr>
            <a:r>
              <a:rPr lang="en-US" sz="2200" b="0" i="0" u="none" strike="noStrike" cap="none" dirty="0">
                <a:solidFill>
                  <a:schemeClr val="dk2"/>
                </a:solidFill>
                <a:latin typeface="Trebuchet MS"/>
                <a:ea typeface="Trebuchet MS"/>
                <a:cs typeface="Trebuchet MS"/>
                <a:sym typeface="Trebuchet MS"/>
              </a:rPr>
              <a:t>TensorFlow </a:t>
            </a:r>
            <a:r>
              <a:rPr lang="ko-KR" altLang="en-US" sz="2200" b="0" i="0" u="none" strike="noStrike" cap="none" dirty="0">
                <a:solidFill>
                  <a:schemeClr val="dk2"/>
                </a:solidFill>
                <a:latin typeface="Trebuchet MS"/>
                <a:ea typeface="Trebuchet MS"/>
                <a:cs typeface="Trebuchet MS"/>
                <a:sym typeface="Trebuchet MS"/>
              </a:rPr>
              <a:t>경험</a:t>
            </a:r>
            <a:endParaRPr lang="en-US" altLang="ko-KR" sz="2200" b="0" i="0" u="none" strike="noStrike" cap="none" dirty="0">
              <a:solidFill>
                <a:schemeClr val="dk2"/>
              </a:solidFill>
              <a:latin typeface="Trebuchet MS"/>
              <a:ea typeface="Trebuchet MS"/>
              <a:cs typeface="Trebuchet MS"/>
              <a:sym typeface="Trebuchet MS"/>
            </a:endParaRPr>
          </a:p>
          <a:p>
            <a:pPr lvl="1" indent="-342900" algn="l">
              <a:spcBef>
                <a:spcPts val="1800"/>
              </a:spcBef>
              <a:buSzPts val="2200"/>
              <a:buFont typeface="Arial"/>
              <a:buChar char="•"/>
            </a:pPr>
            <a:r>
              <a:rPr lang="en-US" sz="2200" b="0" i="0" u="none" strike="noStrike" cap="none" dirty="0">
                <a:solidFill>
                  <a:schemeClr val="dk2"/>
                </a:solidFill>
                <a:latin typeface="Trebuchet MS"/>
                <a:ea typeface="Trebuchet MS"/>
                <a:cs typeface="Trebuchet MS"/>
                <a:sym typeface="Trebuchet MS"/>
              </a:rPr>
              <a:t>Python </a:t>
            </a:r>
            <a:r>
              <a:rPr lang="ko-KR" altLang="en-US" sz="2200" dirty="0">
                <a:solidFill>
                  <a:schemeClr val="dk2"/>
                </a:solidFill>
              </a:rPr>
              <a:t>경험</a:t>
            </a:r>
            <a:endParaRPr lang="en-US" altLang="ko-KR" sz="2200" dirty="0">
              <a:solidFill>
                <a:schemeClr val="dk2"/>
              </a:solidFill>
            </a:endParaRPr>
          </a:p>
          <a:p>
            <a:pPr marL="0" marR="0" lvl="0" indent="0" algn="l" rtl="0">
              <a:lnSpc>
                <a:spcPct val="90000"/>
              </a:lnSpc>
              <a:spcBef>
                <a:spcPts val="1800"/>
              </a:spcBef>
              <a:spcAft>
                <a:spcPts val="0"/>
              </a:spcAft>
              <a:buClr>
                <a:schemeClr val="dk1"/>
              </a:buClr>
              <a:buFont typeface="Trebuchet MS"/>
              <a:buNone/>
            </a:pPr>
            <a:endParaRPr sz="2000" b="0" i="0" u="none" strike="noStrike" cap="none" dirty="0">
              <a:solidFill>
                <a:schemeClr val="dk2"/>
              </a:solidFill>
              <a:latin typeface="Trebuchet MS"/>
              <a:ea typeface="Trebuchet MS"/>
              <a:cs typeface="Trebuchet MS"/>
              <a:sym typeface="Trebuchet MS"/>
            </a:endParaRPr>
          </a:p>
          <a:p>
            <a:pPr marL="0" marR="0" lvl="0" indent="0" algn="l" rtl="0">
              <a:lnSpc>
                <a:spcPct val="90000"/>
              </a:lnSpc>
              <a:spcBef>
                <a:spcPts val="1800"/>
              </a:spcBef>
              <a:spcAft>
                <a:spcPts val="0"/>
              </a:spcAft>
              <a:buClr>
                <a:schemeClr val="dk1"/>
              </a:buClr>
              <a:buFont typeface="Trebuchet MS"/>
              <a:buNone/>
            </a:pPr>
            <a:endParaRPr sz="2000" b="0" i="0" u="none" strike="noStrike" cap="none" dirty="0">
              <a:solidFill>
                <a:schemeClr val="dk2"/>
              </a:solidFill>
              <a:latin typeface="Trebuchet MS"/>
              <a:ea typeface="Trebuchet MS"/>
              <a:cs typeface="Trebuchet MS"/>
              <a:sym typeface="Trebuchet MS"/>
            </a:endParaRPr>
          </a:p>
        </p:txBody>
      </p:sp>
    </p:spTree>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Shape 622"/>
          <p:cNvSpPr txBox="1">
            <a:spLocks noGrp="1"/>
          </p:cNvSpPr>
          <p:nvPr>
            <p:ph type="title"/>
          </p:nvPr>
        </p:nvSpPr>
        <p:spPr>
          <a:xfrm>
            <a:off x="498347" y="661225"/>
            <a:ext cx="9976103"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2"/>
              </a:buClr>
              <a:buFont typeface="Trebuchet MS"/>
              <a:buNone/>
            </a:pPr>
            <a:r>
              <a:rPr lang="en-US" sz="3600" b="1" i="0" u="none" strike="noStrike" cap="none" dirty="0">
                <a:solidFill>
                  <a:schemeClr val="dk2"/>
                </a:solidFill>
                <a:latin typeface="Trebuchet MS"/>
                <a:ea typeface="Trebuchet MS"/>
                <a:cs typeface="Trebuchet MS"/>
                <a:sym typeface="Trebuchet MS"/>
              </a:rPr>
              <a:t>TAKE AWAYS</a:t>
            </a:r>
            <a:endParaRPr dirty="0"/>
          </a:p>
        </p:txBody>
      </p:sp>
      <p:sp>
        <p:nvSpPr>
          <p:cNvPr id="623" name="Shape 623"/>
          <p:cNvSpPr txBox="1">
            <a:spLocks noGrp="1"/>
          </p:cNvSpPr>
          <p:nvPr>
            <p:ph type="body" idx="2"/>
          </p:nvPr>
        </p:nvSpPr>
        <p:spPr>
          <a:xfrm>
            <a:off x="516750" y="2103034"/>
            <a:ext cx="9948672" cy="3718924"/>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400"/>
              <a:buFont typeface="Arial"/>
              <a:buChar char="•"/>
            </a:pPr>
            <a:r>
              <a:rPr lang="en-US" sz="2400" b="0" i="0" u="none" strike="noStrike" cap="none" dirty="0">
                <a:solidFill>
                  <a:schemeClr val="dk2"/>
                </a:solidFill>
                <a:latin typeface="Trebuchet MS"/>
                <a:ea typeface="Trebuchet MS"/>
                <a:cs typeface="Trebuchet MS"/>
                <a:sym typeface="Trebuchet MS"/>
              </a:rPr>
              <a:t>TensorFlow</a:t>
            </a:r>
            <a:r>
              <a:rPr lang="ko-KR" altLang="en-US" sz="2400" b="0" i="0" u="none" strike="noStrike" cap="none" dirty="0">
                <a:solidFill>
                  <a:schemeClr val="dk2"/>
                </a:solidFill>
                <a:latin typeface="Trebuchet MS"/>
                <a:ea typeface="Trebuchet MS"/>
                <a:cs typeface="Trebuchet MS"/>
                <a:sym typeface="Trebuchet MS"/>
              </a:rPr>
              <a:t>에서 여러분 고유의 이미지 분할 워크플로우를 셋업 할 수 있게 됨</a:t>
            </a:r>
            <a:endParaRPr lang="en-US" altLang="ko-KR" sz="2400" b="0" i="0" u="none" strike="noStrike" cap="none" dirty="0">
              <a:solidFill>
                <a:schemeClr val="dk2"/>
              </a:solidFill>
              <a:latin typeface="Trebuchet MS"/>
              <a:ea typeface="Trebuchet MS"/>
              <a:cs typeface="Trebuchet MS"/>
              <a:sym typeface="Trebuchet MS"/>
            </a:endParaRPr>
          </a:p>
          <a:p>
            <a:pPr marL="342900" marR="0" lvl="0" indent="-190500" algn="l" rtl="0">
              <a:lnSpc>
                <a:spcPct val="90000"/>
              </a:lnSpc>
              <a:spcBef>
                <a:spcPts val="0"/>
              </a:spcBef>
              <a:spcAft>
                <a:spcPts val="0"/>
              </a:spcAft>
              <a:buClr>
                <a:schemeClr val="dk1"/>
              </a:buClr>
              <a:buSzPts val="2400"/>
              <a:buFont typeface="Arial"/>
              <a:buNone/>
            </a:pPr>
            <a:endParaRPr sz="2400" b="0" i="0" u="none" strike="noStrike" cap="none" dirty="0">
              <a:solidFill>
                <a:schemeClr val="lt2"/>
              </a:solidFill>
              <a:latin typeface="Trebuchet MS"/>
              <a:ea typeface="Trebuchet MS"/>
              <a:cs typeface="Trebuchet MS"/>
              <a:sym typeface="Trebuchet MS"/>
            </a:endParaRPr>
          </a:p>
          <a:p>
            <a:pPr marL="342900" marR="0" lvl="0" indent="-342900" algn="l" rtl="0">
              <a:lnSpc>
                <a:spcPct val="90000"/>
              </a:lnSpc>
              <a:spcBef>
                <a:spcPts val="0"/>
              </a:spcBef>
              <a:spcAft>
                <a:spcPts val="0"/>
              </a:spcAft>
              <a:buClr>
                <a:schemeClr val="dk1"/>
              </a:buClr>
              <a:buSzPts val="2400"/>
              <a:buFont typeface="Arial"/>
              <a:buChar char="•"/>
            </a:pPr>
            <a:r>
              <a:rPr lang="ko-KR" altLang="en-US" sz="2400" b="0" i="0" u="none" strike="noStrike" cap="none" dirty="0">
                <a:solidFill>
                  <a:schemeClr val="dk2"/>
                </a:solidFill>
                <a:latin typeface="Trebuchet MS"/>
                <a:ea typeface="Trebuchet MS"/>
                <a:cs typeface="Trebuchet MS"/>
                <a:sym typeface="Trebuchet MS"/>
              </a:rPr>
              <a:t>더 많은 정보를 얻기 위해 어디로 가야 할지 알게 됨</a:t>
            </a:r>
            <a:endParaRPr sz="2400" b="0" i="0" u="none" strike="noStrike" cap="none" dirty="0">
              <a:solidFill>
                <a:schemeClr val="dk2"/>
              </a:solidFill>
              <a:latin typeface="Trebuchet MS"/>
              <a:ea typeface="Trebuchet MS"/>
              <a:cs typeface="Trebuchet MS"/>
              <a:sym typeface="Trebuchet MS"/>
            </a:endParaRPr>
          </a:p>
          <a:p>
            <a:pPr marL="342900" marR="0" lvl="0" indent="-342900" algn="l" rtl="0">
              <a:lnSpc>
                <a:spcPct val="90000"/>
              </a:lnSpc>
              <a:spcBef>
                <a:spcPts val="1800"/>
              </a:spcBef>
              <a:spcAft>
                <a:spcPts val="0"/>
              </a:spcAft>
              <a:buClr>
                <a:schemeClr val="dk1"/>
              </a:buClr>
              <a:buSzPts val="2400"/>
              <a:buFont typeface="Arial"/>
              <a:buChar char="•"/>
            </a:pPr>
            <a:r>
              <a:rPr lang="en-US" sz="2400" b="0" i="0" u="none" strike="noStrike" cap="none" dirty="0">
                <a:solidFill>
                  <a:schemeClr val="dk2"/>
                </a:solidFill>
                <a:latin typeface="Trebuchet MS"/>
                <a:ea typeface="Trebuchet MS"/>
                <a:cs typeface="Trebuchet MS"/>
                <a:sym typeface="Trebuchet MS"/>
              </a:rPr>
              <a:t>TensorFlow</a:t>
            </a:r>
            <a:r>
              <a:rPr lang="ko-KR" altLang="en-US" dirty="0">
                <a:solidFill>
                  <a:schemeClr val="dk2"/>
                </a:solidFill>
              </a:rPr>
              <a:t>에 익숙해 짐</a:t>
            </a:r>
            <a:endParaRPr sz="2400" b="0" i="0" u="none" strike="noStrike" cap="none" dirty="0">
              <a:solidFill>
                <a:schemeClr val="dk2"/>
              </a:solidFill>
              <a:latin typeface="Trebuchet MS"/>
              <a:ea typeface="Trebuchet MS"/>
              <a:cs typeface="Trebuchet MS"/>
              <a:sym typeface="Trebuchet MS"/>
            </a:endParaRPr>
          </a:p>
        </p:txBody>
      </p:sp>
    </p:spTree>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Shape 628"/>
          <p:cNvSpPr txBox="1">
            <a:spLocks noGrp="1"/>
          </p:cNvSpPr>
          <p:nvPr>
            <p:ph type="title"/>
          </p:nvPr>
        </p:nvSpPr>
        <p:spPr>
          <a:xfrm>
            <a:off x="498347" y="2790634"/>
            <a:ext cx="9976103" cy="590931"/>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Font typeface="Trebuchet MS"/>
              <a:buNone/>
            </a:pPr>
            <a:r>
              <a:rPr lang="ko-KR" altLang="en-US" sz="3600" b="1" i="0" u="none" strike="noStrike" cap="none" dirty="0">
                <a:solidFill>
                  <a:schemeClr val="lt1"/>
                </a:solidFill>
                <a:latin typeface="Trebuchet MS"/>
                <a:ea typeface="Trebuchet MS"/>
                <a:cs typeface="Trebuchet MS"/>
                <a:sym typeface="Trebuchet MS"/>
              </a:rPr>
              <a:t>이미지 분할</a:t>
            </a:r>
            <a:r>
              <a:rPr lang="en-US" altLang="ko-KR" sz="3600" b="1" i="0" u="none" strike="noStrike" cap="none" dirty="0">
                <a:solidFill>
                  <a:schemeClr val="lt1"/>
                </a:solidFill>
                <a:latin typeface="Trebuchet MS"/>
                <a:ea typeface="Trebuchet MS"/>
                <a:cs typeface="Trebuchet MS"/>
                <a:sym typeface="Trebuchet MS"/>
              </a:rPr>
              <a:t/>
            </a:r>
            <a:br>
              <a:rPr lang="en-US" altLang="ko-KR" sz="3600" b="1" i="0" u="none" strike="noStrike" cap="none" dirty="0">
                <a:solidFill>
                  <a:schemeClr val="lt1"/>
                </a:solidFill>
                <a:latin typeface="Trebuchet MS"/>
                <a:ea typeface="Trebuchet MS"/>
                <a:cs typeface="Trebuchet MS"/>
                <a:sym typeface="Trebuchet MS"/>
              </a:rPr>
            </a:br>
            <a:r>
              <a:rPr lang="en-US" sz="3600" b="1" i="0" u="none" strike="noStrike" cap="none" dirty="0">
                <a:solidFill>
                  <a:schemeClr val="lt1"/>
                </a:solidFill>
                <a:latin typeface="Trebuchet MS"/>
                <a:ea typeface="Trebuchet MS"/>
                <a:cs typeface="Trebuchet MS"/>
                <a:sym typeface="Trebuchet MS"/>
              </a:rPr>
              <a:t>IMAGE SEGMENTATION</a:t>
            </a:r>
            <a:endParaRPr dirty="0"/>
          </a:p>
        </p:txBody>
      </p:sp>
    </p:spTree>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CONVOLUTIONAL </a:t>
            </a:r>
            <a:r>
              <a:rPr spc="-10" dirty="0"/>
              <a:t>NEURAL</a:t>
            </a:r>
            <a:r>
              <a:rPr spc="-70" dirty="0"/>
              <a:t> </a:t>
            </a:r>
            <a:r>
              <a:rPr spc="-5" dirty="0"/>
              <a:t>NETWORK</a:t>
            </a:r>
          </a:p>
        </p:txBody>
      </p:sp>
      <p:sp>
        <p:nvSpPr>
          <p:cNvPr id="5" name="텍스트 개체 틀 4"/>
          <p:cNvSpPr>
            <a:spLocks noGrp="1"/>
          </p:cNvSpPr>
          <p:nvPr>
            <p:ph type="body" idx="1"/>
          </p:nvPr>
        </p:nvSpPr>
        <p:spPr/>
        <p:txBody>
          <a:bodyPr/>
          <a:lstStyle/>
          <a:p>
            <a:endParaRPr lang="ko-KR" altLang="en-US"/>
          </a:p>
        </p:txBody>
      </p:sp>
      <p:sp>
        <p:nvSpPr>
          <p:cNvPr id="6" name="텍스트 개체 틀 5"/>
          <p:cNvSpPr>
            <a:spLocks noGrp="1"/>
          </p:cNvSpPr>
          <p:nvPr>
            <p:ph type="body" idx="2"/>
          </p:nvPr>
        </p:nvSpPr>
        <p:spPr/>
        <p:txBody>
          <a:bodyPr/>
          <a:lstStyle/>
          <a:p>
            <a:endParaRPr lang="ko-KR" altLang="en-US"/>
          </a:p>
        </p:txBody>
      </p:sp>
      <p:sp>
        <p:nvSpPr>
          <p:cNvPr id="4" name="object 4"/>
          <p:cNvSpPr txBox="1">
            <a:spLocks noGrp="1"/>
          </p:cNvSpPr>
          <p:nvPr>
            <p:ph type="sldNum" sz="quarter" idx="4294967295"/>
          </p:nvPr>
        </p:nvSpPr>
        <p:spPr>
          <a:xfrm>
            <a:off x="10809288" y="5846763"/>
            <a:ext cx="163512" cy="152400"/>
          </a:xfrm>
          <a:prstGeom prst="rect">
            <a:avLst/>
          </a:prstGeom>
        </p:spPr>
        <p:txBody>
          <a:bodyPr vert="horz" wrap="square" lIns="0" tIns="6350" rIns="0" bIns="0" rtlCol="0">
            <a:spAutoFit/>
          </a:bodyPr>
          <a:lstStyle/>
          <a:p>
            <a:pPr marL="25400">
              <a:lnSpc>
                <a:spcPct val="100000"/>
              </a:lnSpc>
              <a:spcBef>
                <a:spcPts val="50"/>
              </a:spcBef>
            </a:pPr>
            <a:fld id="{81D60167-4931-47E6-BA6A-407CBD079E47}" type="slidenum">
              <a:rPr dirty="0"/>
              <a:t>9</a:t>
            </a:fld>
            <a:endParaRPr dirty="0"/>
          </a:p>
        </p:txBody>
      </p:sp>
      <p:sp>
        <p:nvSpPr>
          <p:cNvPr id="3" name="object 3"/>
          <p:cNvSpPr txBox="1"/>
          <p:nvPr/>
        </p:nvSpPr>
        <p:spPr>
          <a:xfrm>
            <a:off x="595680" y="1546352"/>
            <a:ext cx="8846820" cy="3905885"/>
          </a:xfrm>
          <a:prstGeom prst="rect">
            <a:avLst/>
          </a:prstGeom>
        </p:spPr>
        <p:txBody>
          <a:bodyPr vert="horz" wrap="square" lIns="0" tIns="12700" rIns="0" bIns="0" rtlCol="0">
            <a:spAutoFit/>
          </a:bodyPr>
          <a:lstStyle/>
          <a:p>
            <a:pPr marL="355600" indent="-342900">
              <a:lnSpc>
                <a:spcPct val="100000"/>
              </a:lnSpc>
              <a:spcBef>
                <a:spcPts val="100"/>
              </a:spcBef>
              <a:buClr>
                <a:srgbClr val="B3B3B3"/>
              </a:buClr>
              <a:buFont typeface="Arial"/>
              <a:buChar char="•"/>
              <a:tabLst>
                <a:tab pos="354965" algn="l"/>
                <a:tab pos="355600" algn="l"/>
              </a:tabLst>
            </a:pPr>
            <a:r>
              <a:rPr sz="2400" spc="-5" dirty="0">
                <a:latin typeface="Trebuchet MS"/>
                <a:cs typeface="Trebuchet MS"/>
              </a:rPr>
              <a:t>Convolutions </a:t>
            </a:r>
            <a:r>
              <a:rPr sz="2400" dirty="0">
                <a:latin typeface="Trebuchet MS"/>
                <a:cs typeface="Trebuchet MS"/>
              </a:rPr>
              <a:t>= </a:t>
            </a:r>
            <a:r>
              <a:rPr sz="2400" spc="-5" dirty="0">
                <a:latin typeface="Trebuchet MS"/>
                <a:cs typeface="Trebuchet MS"/>
              </a:rPr>
              <a:t>kernels </a:t>
            </a:r>
            <a:r>
              <a:rPr sz="2400" dirty="0">
                <a:latin typeface="Trebuchet MS"/>
                <a:cs typeface="Trebuchet MS"/>
              </a:rPr>
              <a:t>=</a:t>
            </a:r>
            <a:r>
              <a:rPr sz="2400" spc="50" dirty="0">
                <a:latin typeface="Trebuchet MS"/>
                <a:cs typeface="Trebuchet MS"/>
              </a:rPr>
              <a:t> </a:t>
            </a:r>
            <a:r>
              <a:rPr sz="2400" dirty="0">
                <a:latin typeface="Trebuchet MS"/>
                <a:cs typeface="Trebuchet MS"/>
              </a:rPr>
              <a:t>filters</a:t>
            </a:r>
          </a:p>
          <a:p>
            <a:pPr marL="355600" indent="-342900">
              <a:lnSpc>
                <a:spcPct val="100000"/>
              </a:lnSpc>
              <a:spcBef>
                <a:spcPts val="1870"/>
              </a:spcBef>
              <a:buClr>
                <a:srgbClr val="B3B3B3"/>
              </a:buClr>
              <a:buFont typeface="Arial"/>
              <a:buChar char="•"/>
              <a:tabLst>
                <a:tab pos="354965" algn="l"/>
                <a:tab pos="355600" algn="l"/>
              </a:tabLst>
            </a:pPr>
            <a:r>
              <a:rPr sz="2400" spc="-5" dirty="0">
                <a:latin typeface="Trebuchet MS"/>
                <a:cs typeface="Trebuchet MS"/>
              </a:rPr>
              <a:t>Convolutions programmatically determine significant</a:t>
            </a:r>
            <a:r>
              <a:rPr sz="2400" spc="80" dirty="0">
                <a:latin typeface="Trebuchet MS"/>
                <a:cs typeface="Trebuchet MS"/>
              </a:rPr>
              <a:t> </a:t>
            </a:r>
            <a:r>
              <a:rPr sz="2400" spc="-5" dirty="0">
                <a:latin typeface="Trebuchet MS"/>
                <a:cs typeface="Trebuchet MS"/>
              </a:rPr>
              <a:t>features</a:t>
            </a:r>
            <a:endParaRPr sz="2400" dirty="0">
              <a:latin typeface="Trebuchet MS"/>
              <a:cs typeface="Trebuchet MS"/>
            </a:endParaRPr>
          </a:p>
          <a:p>
            <a:pPr marL="355600" indent="-342900">
              <a:lnSpc>
                <a:spcPct val="100000"/>
              </a:lnSpc>
              <a:spcBef>
                <a:spcPts val="2305"/>
              </a:spcBef>
              <a:buClr>
                <a:srgbClr val="B3B3B3"/>
              </a:buClr>
              <a:buFont typeface="Arial"/>
              <a:buChar char="•"/>
              <a:tabLst>
                <a:tab pos="354965" algn="l"/>
                <a:tab pos="355600" algn="l"/>
              </a:tabLst>
            </a:pPr>
            <a:r>
              <a:rPr sz="2400" dirty="0">
                <a:latin typeface="Trebuchet MS"/>
                <a:cs typeface="Trebuchet MS"/>
              </a:rPr>
              <a:t>Typical </a:t>
            </a:r>
            <a:r>
              <a:rPr sz="2400" spc="-5" dirty="0">
                <a:latin typeface="Trebuchet MS"/>
                <a:cs typeface="Trebuchet MS"/>
              </a:rPr>
              <a:t>operations in</a:t>
            </a:r>
            <a:r>
              <a:rPr sz="2400" spc="35" dirty="0">
                <a:latin typeface="Trebuchet MS"/>
                <a:cs typeface="Trebuchet MS"/>
              </a:rPr>
              <a:t> </a:t>
            </a:r>
            <a:r>
              <a:rPr sz="2400" spc="-5" dirty="0">
                <a:latin typeface="Trebuchet MS"/>
                <a:cs typeface="Trebuchet MS"/>
              </a:rPr>
              <a:t>CNN:</a:t>
            </a:r>
            <a:endParaRPr sz="2400" dirty="0">
              <a:latin typeface="Trebuchet MS"/>
              <a:cs typeface="Trebuchet MS"/>
            </a:endParaRPr>
          </a:p>
          <a:p>
            <a:pPr marL="926465" lvl="1" indent="-342265">
              <a:lnSpc>
                <a:spcPct val="100000"/>
              </a:lnSpc>
              <a:spcBef>
                <a:spcPts val="2370"/>
              </a:spcBef>
              <a:buClr>
                <a:srgbClr val="B3B3B3"/>
              </a:buClr>
              <a:buFont typeface="Arial"/>
              <a:buChar char="•"/>
              <a:tabLst>
                <a:tab pos="926465" algn="l"/>
                <a:tab pos="927100" algn="l"/>
              </a:tabLst>
            </a:pPr>
            <a:r>
              <a:rPr sz="2000" spc="-5" dirty="0">
                <a:latin typeface="Trebuchet MS"/>
                <a:cs typeface="Trebuchet MS"/>
              </a:rPr>
              <a:t>Convolution</a:t>
            </a:r>
            <a:endParaRPr sz="2000" dirty="0">
              <a:latin typeface="Trebuchet MS"/>
              <a:cs typeface="Trebuchet MS"/>
            </a:endParaRPr>
          </a:p>
          <a:p>
            <a:pPr marL="926465" lvl="1" indent="-342265">
              <a:lnSpc>
                <a:spcPct val="100000"/>
              </a:lnSpc>
              <a:spcBef>
                <a:spcPts val="1920"/>
              </a:spcBef>
              <a:buClr>
                <a:srgbClr val="B3B3B3"/>
              </a:buClr>
              <a:buFont typeface="Arial"/>
              <a:buChar char="•"/>
              <a:tabLst>
                <a:tab pos="926465" algn="l"/>
                <a:tab pos="927100" algn="l"/>
              </a:tabLst>
            </a:pPr>
            <a:r>
              <a:rPr sz="2000" dirty="0">
                <a:latin typeface="Trebuchet MS"/>
                <a:cs typeface="Trebuchet MS"/>
              </a:rPr>
              <a:t>Non-linearity / </a:t>
            </a:r>
            <a:r>
              <a:rPr sz="2000" spc="-5" dirty="0">
                <a:latin typeface="Trebuchet MS"/>
                <a:cs typeface="Trebuchet MS"/>
              </a:rPr>
              <a:t>Activation</a:t>
            </a:r>
            <a:r>
              <a:rPr sz="2000" spc="-120" dirty="0">
                <a:latin typeface="Trebuchet MS"/>
                <a:cs typeface="Trebuchet MS"/>
              </a:rPr>
              <a:t> </a:t>
            </a:r>
            <a:r>
              <a:rPr sz="2000" dirty="0">
                <a:latin typeface="Trebuchet MS"/>
                <a:cs typeface="Trebuchet MS"/>
              </a:rPr>
              <a:t>function</a:t>
            </a:r>
          </a:p>
          <a:p>
            <a:pPr marL="926465" lvl="1" indent="-342265">
              <a:lnSpc>
                <a:spcPct val="100000"/>
              </a:lnSpc>
              <a:spcBef>
                <a:spcPts val="1920"/>
              </a:spcBef>
              <a:buClr>
                <a:srgbClr val="B3B3B3"/>
              </a:buClr>
              <a:buFont typeface="Arial"/>
              <a:buChar char="•"/>
              <a:tabLst>
                <a:tab pos="926465" algn="l"/>
                <a:tab pos="927100" algn="l"/>
              </a:tabLst>
            </a:pPr>
            <a:r>
              <a:rPr sz="2000" dirty="0">
                <a:latin typeface="Trebuchet MS"/>
                <a:cs typeface="Trebuchet MS"/>
              </a:rPr>
              <a:t>Pooling</a:t>
            </a:r>
          </a:p>
          <a:p>
            <a:pPr marL="926465" lvl="1" indent="-342265">
              <a:lnSpc>
                <a:spcPct val="100000"/>
              </a:lnSpc>
              <a:spcBef>
                <a:spcPts val="1925"/>
              </a:spcBef>
              <a:buClr>
                <a:srgbClr val="B3B3B3"/>
              </a:buClr>
              <a:buFont typeface="Arial"/>
              <a:buChar char="•"/>
              <a:tabLst>
                <a:tab pos="926465" algn="l"/>
                <a:tab pos="927100" algn="l"/>
              </a:tabLst>
            </a:pPr>
            <a:r>
              <a:rPr sz="2000" dirty="0">
                <a:latin typeface="Trebuchet MS"/>
                <a:cs typeface="Trebuchet MS"/>
              </a:rPr>
              <a:t>Classification</a:t>
            </a:r>
          </a:p>
        </p:txBody>
      </p:sp>
    </p:spTree>
    <p:extLst>
      <p:ext uri="{BB962C8B-B14F-4D97-AF65-F5344CB8AC3E}">
        <p14:creationId xmlns:p14="http://schemas.microsoft.com/office/powerpoint/2010/main" val="3503477183"/>
      </p:ext>
    </p:extLst>
  </p:cSld>
  <p:clrMapOvr>
    <a:masterClrMapping/>
  </p:clrMapOvr>
</p:sld>
</file>

<file path=ppt/theme/theme1.xml><?xml version="1.0" encoding="utf-8"?>
<a:theme xmlns:a="http://schemas.openxmlformats.org/drawingml/2006/main" name="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2397</TotalTime>
  <Words>2698</Words>
  <Application>Microsoft Office PowerPoint</Application>
  <PresentationFormat>사용자 지정</PresentationFormat>
  <Paragraphs>597</Paragraphs>
  <Slides>51</Slides>
  <Notes>45</Notes>
  <HiddenSlides>1</HiddenSlides>
  <MMClips>0</MMClips>
  <ScaleCrop>false</ScaleCrop>
  <HeadingPairs>
    <vt:vector size="6" baseType="variant">
      <vt:variant>
        <vt:lpstr>사용한 글꼴</vt:lpstr>
      </vt:variant>
      <vt:variant>
        <vt:i4>7</vt:i4>
      </vt:variant>
      <vt:variant>
        <vt:lpstr>테마</vt:lpstr>
      </vt:variant>
      <vt:variant>
        <vt:i4>5</vt:i4>
      </vt:variant>
      <vt:variant>
        <vt:lpstr>슬라이드 제목</vt:lpstr>
      </vt:variant>
      <vt:variant>
        <vt:i4>51</vt:i4>
      </vt:variant>
    </vt:vector>
  </HeadingPairs>
  <TitlesOfParts>
    <vt:vector size="63" baseType="lpstr">
      <vt:lpstr>Consolas</vt:lpstr>
      <vt:lpstr>Questrial</vt:lpstr>
      <vt:lpstr>Courier New</vt:lpstr>
      <vt:lpstr>Arial</vt:lpstr>
      <vt:lpstr>Times New Roman</vt:lpstr>
      <vt:lpstr>Trebuchet MS</vt:lpstr>
      <vt:lpstr>Noto Sans Symbols</vt:lpstr>
      <vt:lpstr>Title &amp; Bullet</vt:lpstr>
      <vt:lpstr>1_Title &amp; Bullet</vt:lpstr>
      <vt:lpstr>Title &amp; Bullet</vt:lpstr>
      <vt:lpstr>2_Title &amp; Bullet</vt:lpstr>
      <vt:lpstr>4_Title &amp; Bullet</vt:lpstr>
      <vt:lpstr>TensorFlow를 이용한 이미지 분할 Image Segmentation with TensorFlow</vt:lpstr>
      <vt:lpstr>PowerPoint 프레젠테이션</vt:lpstr>
      <vt:lpstr>LAB PERSPECTIVE</vt:lpstr>
      <vt:lpstr>여기서 우리는 무엇을 할 것인가?</vt:lpstr>
      <vt:lpstr>여기서 우리가 하지 않는 것은 무엇인가?</vt:lpstr>
      <vt:lpstr>가정</vt:lpstr>
      <vt:lpstr>TAKE AWAYS</vt:lpstr>
      <vt:lpstr>이미지 분할 IMAGE SEGMENTATION</vt:lpstr>
      <vt:lpstr>CONVOLUTIONAL NEURAL NETWORK</vt:lpstr>
      <vt:lpstr>CONVOLUTIONS</vt:lpstr>
      <vt:lpstr>POOLING</vt:lpstr>
      <vt:lpstr>COMPUTER VISION이 하는 일</vt:lpstr>
      <vt:lpstr>영상분할을 위한 과정</vt:lpstr>
      <vt:lpstr>이미지 분할  IMAGE SEGMENTATION</vt:lpstr>
      <vt:lpstr>TENSORFLOW</vt:lpstr>
      <vt:lpstr>TENSORFLOW란 무엇인가?</vt:lpstr>
      <vt:lpstr>TENSORFLOW 실행</vt:lpstr>
      <vt:lpstr>WORKFLOW의 예시</vt:lpstr>
      <vt:lpstr>TENSORBOARD</vt:lpstr>
      <vt:lpstr>TENSORBOARD 그래프의 예</vt:lpstr>
      <vt:lpstr>INFERENCE 그래프의 예</vt:lpstr>
      <vt:lpstr>랩 이해 / 개요</vt:lpstr>
      <vt:lpstr>DATASET</vt:lpstr>
      <vt:lpstr>DICOM 정의</vt:lpstr>
      <vt:lpstr> 영상 분석을 통한 좌심실 비대 확인</vt:lpstr>
      <vt:lpstr>이미지의 예</vt:lpstr>
      <vt:lpstr>PowerPoint 프레젠테이션</vt:lpstr>
      <vt:lpstr>DATA 개요</vt:lpstr>
      <vt:lpstr>데이터 셋업 배경 설명</vt:lpstr>
      <vt:lpstr>실습 1</vt:lpstr>
      <vt:lpstr>실습 1 – 신경망</vt:lpstr>
      <vt:lpstr>실습 1 - TENSORBOARD</vt:lpstr>
      <vt:lpstr>실습 2 – 추가 LAYERS</vt:lpstr>
      <vt:lpstr>실습 2 - FULLY CONVOLUTIONAL NETWORK (FCN)</vt:lpstr>
      <vt:lpstr>실습 2 – 추가 LAYER </vt:lpstr>
      <vt:lpstr>실습 3 - DICE METRIC</vt:lpstr>
      <vt:lpstr>실습 3 – 학습 파라미터</vt:lpstr>
      <vt:lpstr>LAB REVIEW</vt:lpstr>
      <vt:lpstr>LAB 요약</vt:lpstr>
      <vt:lpstr>실습 1 – 학습 결과물</vt:lpstr>
      <vt:lpstr>실습 1 - 평가</vt:lpstr>
      <vt:lpstr>실습 1 솔루션</vt:lpstr>
      <vt:lpstr>실습 2</vt:lpstr>
      <vt:lpstr>실습 2 – 부분 솔루션</vt:lpstr>
      <vt:lpstr>실습 2 – 평가 결과</vt:lpstr>
      <vt:lpstr>실습 2 - 정확도</vt:lpstr>
      <vt:lpstr>실습 3 – 평가 결과</vt:lpstr>
      <vt:lpstr>실습 3 - RESULT</vt:lpstr>
      <vt:lpstr>WHAT ELSE?</vt:lpstr>
      <vt:lpstr>WHAT’S NEXT</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Segmentation with TensorFlow</dc:title>
  <cp:lastModifiedBy>choi</cp:lastModifiedBy>
  <cp:revision>52</cp:revision>
  <dcterms:modified xsi:type="dcterms:W3CDTF">2019-06-28T06:16:49Z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558183-044c-4105-8d9c-cea02a2a3d86_Enabled">
    <vt:lpwstr>True</vt:lpwstr>
  </property>
  <property fmtid="{D5CDD505-2E9C-101B-9397-08002B2CF9AE}" pid="3" name="MSIP_Label_6b558183-044c-4105-8d9c-cea02a2a3d86_SiteId">
    <vt:lpwstr>43083d15-7273-40c1-b7db-39efd9ccc17a</vt:lpwstr>
  </property>
  <property fmtid="{D5CDD505-2E9C-101B-9397-08002B2CF9AE}" pid="4" name="MSIP_Label_6b558183-044c-4105-8d9c-cea02a2a3d86_Owner">
    <vt:lpwstr>mmendelson@nvidia.com</vt:lpwstr>
  </property>
  <property fmtid="{D5CDD505-2E9C-101B-9397-08002B2CF9AE}" pid="5" name="MSIP_Label_6b558183-044c-4105-8d9c-cea02a2a3d86_SetDate">
    <vt:lpwstr>2018-12-21T19:58:21.8261521Z</vt:lpwstr>
  </property>
  <property fmtid="{D5CDD505-2E9C-101B-9397-08002B2CF9AE}" pid="6" name="MSIP_Label_6b558183-044c-4105-8d9c-cea02a2a3d86_Name">
    <vt:lpwstr>Unrestricted</vt:lpwstr>
  </property>
  <property fmtid="{D5CDD505-2E9C-101B-9397-08002B2CF9AE}" pid="7" name="MSIP_Label_6b558183-044c-4105-8d9c-cea02a2a3d86_Application">
    <vt:lpwstr>Microsoft Azure Information Protection</vt:lpwstr>
  </property>
  <property fmtid="{D5CDD505-2E9C-101B-9397-08002B2CF9AE}" pid="8" name="MSIP_Label_6b558183-044c-4105-8d9c-cea02a2a3d86_Extended_MSFT_Method">
    <vt:lpwstr>Automatic</vt:lpwstr>
  </property>
  <property fmtid="{D5CDD505-2E9C-101B-9397-08002B2CF9AE}" pid="9" name="Sensitivity">
    <vt:lpwstr>Unrestricted</vt:lpwstr>
  </property>
</Properties>
</file>