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5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0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1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4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0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1B75-7E20-46DF-A7AB-365945D346BF}" type="datetimeFigureOut">
              <a:rPr lang="en-US" smtClean="0"/>
              <a:t>2/26/2014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5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Radiation Transport Calculations in Treatment Planning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J.F. Williamson (1988)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Beginnings of applying transport theory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traditional empirical methods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Boltzmann transport eq.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computing speeds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 memory support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cross-section data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methods of solving transport eq.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7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Integral Boltzmann Transport Eq.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Assume time-independent and uncharged particles do not directly deposit energy to matter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cutoff energy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deposit energy locally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Idealize photon and e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paths as straight line flights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and diffraction are ignored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flux by order of scattering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ssume Markov process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things needed:</a:t>
            </a:r>
          </a:p>
          <a:p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(E, Z, </a:t>
            </a:r>
            <a:r>
              <a:rPr lang="el-G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Moller and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Bhabba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scattering e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orbital electrons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Mott or Rutherford: elastic scattering of e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</a:t>
            </a:r>
            <a:r>
              <a:rPr lang="en-US" sz="1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nucleus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Bremsstrahlung: for high energy electrons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Cross Section for each collisional processes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distribution governing distance traveled between scattering events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stopping power and multiple scattering distributions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6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Integral Equation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Methods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Carlo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ordinances</a:t>
            </a: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unsuccessful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3D heterogeneous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geometries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primarily used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Transport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Slowing Down Approximation (CSDA)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Ignores energy loss caused by the production of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r>
              <a:rPr lang="en-US" dirty="0" smtClean="0">
                <a:latin typeface="Times New Roman"/>
                <a:cs typeface="Times New Roman"/>
              </a:rPr>
              <a:t>-rays, Bremsstrahlung photons, and energy </a:t>
            </a:r>
            <a:r>
              <a:rPr lang="en-US" dirty="0" err="1" smtClean="0">
                <a:latin typeface="Times New Roman"/>
                <a:cs typeface="Times New Roman"/>
              </a:rPr>
              <a:t>straggaling</a:t>
            </a:r>
            <a:endParaRPr lang="en-US" dirty="0" smtClean="0">
              <a:latin typeface="Times New Roman"/>
              <a:cs typeface="Times New Roman"/>
            </a:endParaRPr>
          </a:p>
          <a:p>
            <a:pPr lvl="1"/>
            <a:r>
              <a:rPr lang="en-US" dirty="0" err="1" smtClean="0">
                <a:latin typeface="Times New Roman"/>
                <a:cs typeface="Times New Roman"/>
              </a:rPr>
              <a:t>Goudsmit-Sauderson</a:t>
            </a:r>
            <a:r>
              <a:rPr lang="en-US" dirty="0" smtClean="0">
                <a:latin typeface="Times New Roman"/>
                <a:cs typeface="Times New Roman"/>
              </a:rPr>
              <a:t> and Moliere multiple scattering theories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5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Energy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traggling and Transport of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r>
              <a:rPr lang="en-US" dirty="0" smtClean="0">
                <a:latin typeface="Times New Roman"/>
                <a:cs typeface="Times New Roman"/>
              </a:rPr>
              <a:t>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I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ETRAN, SANDYL, CYLTRAN, ACCEPT, &amp; ITS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ΔE is sampled from the Landau energy straggling distribution as modified by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Blunck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Leisegang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electrons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Bremsstahlung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photons do not 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odify the energy or trajectory of primary electrons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600200"/>
            <a:ext cx="4267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II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EGS4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energy transfers below the cutoff </a:t>
            </a:r>
            <a:r>
              <a:rPr lang="el-GR" sz="2400" dirty="0" smtClean="0">
                <a:latin typeface="Times New Roman"/>
                <a:cs typeface="Times New Roman"/>
              </a:rPr>
              <a:t>Δ</a:t>
            </a:r>
            <a:r>
              <a:rPr lang="en-US" sz="2400" dirty="0" smtClean="0">
                <a:latin typeface="Times New Roman"/>
                <a:cs typeface="Times New Roman"/>
              </a:rPr>
              <a:t> the CSDA is used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energy transfers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cutoff </a:t>
            </a:r>
            <a:r>
              <a:rPr lang="el-GR" sz="2400" dirty="0">
                <a:latin typeface="Times New Roman"/>
                <a:cs typeface="Times New Roman"/>
              </a:rPr>
              <a:t>Δ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a full Monte Carlo calculation is done for every collision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293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Radiation Transport Calculations in Treatment Planning</vt:lpstr>
      <vt:lpstr>Beginnings of applying transport theory</vt:lpstr>
      <vt:lpstr>The Integral Boltzmann Transport Eq.</vt:lpstr>
      <vt:lpstr>Solving Integral Equation</vt:lpstr>
      <vt:lpstr>Electron Transport</vt:lpstr>
      <vt:lpstr>Simulation of Energy Straggling and Transport of δrays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Transport Calculations in Treatment Planning</dc:title>
  <dc:creator>Lujoke</dc:creator>
  <cp:lastModifiedBy>Lujoke</cp:lastModifiedBy>
  <cp:revision>14</cp:revision>
  <dcterms:created xsi:type="dcterms:W3CDTF">2014-02-26T22:46:20Z</dcterms:created>
  <dcterms:modified xsi:type="dcterms:W3CDTF">2014-02-27T04:42:21Z</dcterms:modified>
</cp:coreProperties>
</file>