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8F7E-5738-4ADB-B905-805351F06F9A}" type="datetimeFigureOut">
              <a:rPr lang="en-US" smtClean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4B7-D4BE-440B-BD3A-C187D36CB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8F7E-5738-4ADB-B905-805351F06F9A}" type="datetimeFigureOut">
              <a:rPr lang="en-US" smtClean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4B7-D4BE-440B-BD3A-C187D36CB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8F7E-5738-4ADB-B905-805351F06F9A}" type="datetimeFigureOut">
              <a:rPr lang="en-US" smtClean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4B7-D4BE-440B-BD3A-C187D36CB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8F7E-5738-4ADB-B905-805351F06F9A}" type="datetimeFigureOut">
              <a:rPr lang="en-US" smtClean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4B7-D4BE-440B-BD3A-C187D36CB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1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8F7E-5738-4ADB-B905-805351F06F9A}" type="datetimeFigureOut">
              <a:rPr lang="en-US" smtClean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4B7-D4BE-440B-BD3A-C187D36CB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3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8F7E-5738-4ADB-B905-805351F06F9A}" type="datetimeFigureOut">
              <a:rPr lang="en-US" smtClean="0"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4B7-D4BE-440B-BD3A-C187D36CB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8F7E-5738-4ADB-B905-805351F06F9A}" type="datetimeFigureOut">
              <a:rPr lang="en-US" smtClean="0"/>
              <a:t>2/24/2014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4B7-D4BE-440B-BD3A-C187D36CB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9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8F7E-5738-4ADB-B905-805351F06F9A}" type="datetimeFigureOut">
              <a:rPr lang="en-US" smtClean="0"/>
              <a:t>2/24/2014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4B7-D4BE-440B-BD3A-C187D36CB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8F7E-5738-4ADB-B905-805351F06F9A}" type="datetimeFigureOut">
              <a:rPr lang="en-US" smtClean="0"/>
              <a:t>2/24/2014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4B7-D4BE-440B-BD3A-C187D36CB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7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8F7E-5738-4ADB-B905-805351F06F9A}" type="datetimeFigureOut">
              <a:rPr lang="en-US" smtClean="0"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4B7-D4BE-440B-BD3A-C187D36CB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8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8F7E-5738-4ADB-B905-805351F06F9A}" type="datetimeFigureOut">
              <a:rPr lang="en-US" smtClean="0"/>
              <a:t>2/24/2014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4B7-D4BE-440B-BD3A-C187D36CB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08F7E-5738-4ADB-B905-805351F06F9A}" type="datetimeFigureOut">
              <a:rPr lang="en-US" smtClean="0"/>
              <a:t>2/24/2014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B4B7-D4BE-440B-BD3A-C187D36CBC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3300" y="457200"/>
            <a:ext cx="2209800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Charged Particle Transport Module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4648200" y="1103531"/>
            <a:ext cx="0" cy="268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1371600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2" idx="0"/>
          </p:cNvCxnSpPr>
          <p:nvPr/>
        </p:nvCxnSpPr>
        <p:spPr>
          <a:xfrm>
            <a:off x="1219200" y="1371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5" idx="0"/>
          </p:cNvCxnSpPr>
          <p:nvPr/>
        </p:nvCxnSpPr>
        <p:spPr>
          <a:xfrm>
            <a:off x="8153400" y="1371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5" idx="0"/>
          </p:cNvCxnSpPr>
          <p:nvPr/>
        </p:nvCxnSpPr>
        <p:spPr>
          <a:xfrm>
            <a:off x="3581400" y="1371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0"/>
          </p:cNvCxnSpPr>
          <p:nvPr/>
        </p:nvCxnSpPr>
        <p:spPr>
          <a:xfrm>
            <a:off x="5943600" y="1371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" y="2057400"/>
            <a:ext cx="2133600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Adjoint Module</a:t>
            </a:r>
          </a:p>
          <a:p>
            <a:endParaRPr lang="en-US" sz="1600" dirty="0" smtClean="0"/>
          </a:p>
          <a:p>
            <a:r>
              <a:rPr lang="en-US" sz="1600" dirty="0" smtClean="0"/>
              <a:t>-Adjoint charged particle physics</a:t>
            </a:r>
          </a:p>
          <a:p>
            <a:r>
              <a:rPr lang="en-US" sz="1600" dirty="0" smtClean="0"/>
              <a:t>-Material composition</a:t>
            </a:r>
          </a:p>
          <a:p>
            <a:r>
              <a:rPr lang="en-US" sz="1600" dirty="0" smtClean="0"/>
              <a:t>-Read and interpolate data</a:t>
            </a:r>
          </a:p>
          <a:p>
            <a:r>
              <a:rPr lang="en-US" sz="1600" dirty="0" smtClean="0"/>
              <a:t>-Tallies</a:t>
            </a:r>
          </a:p>
          <a:p>
            <a:r>
              <a:rPr lang="en-US" sz="1600" dirty="0" smtClean="0"/>
              <a:t>-Forced collisions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5400" y="2057400"/>
            <a:ext cx="1676400" cy="141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Combinational Geometry</a:t>
            </a:r>
            <a:endParaRPr lang="en-US" dirty="0" smtClean="0"/>
          </a:p>
          <a:p>
            <a:endParaRPr lang="en-US" u="sng" dirty="0"/>
          </a:p>
          <a:p>
            <a:r>
              <a:rPr lang="en-US" sz="1600" dirty="0" smtClean="0"/>
              <a:t>-Interface with Alex’s module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7315200" y="2057400"/>
            <a:ext cx="1676400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DAG Geometry</a:t>
            </a:r>
          </a:p>
          <a:p>
            <a:pPr algn="ctr"/>
            <a:endParaRPr lang="en-US" dirty="0"/>
          </a:p>
          <a:p>
            <a:r>
              <a:rPr lang="en-US" sz="1600" dirty="0" smtClean="0"/>
              <a:t>-Support Alex’s interface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514600" y="2057400"/>
            <a:ext cx="2133600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Forward Module</a:t>
            </a:r>
          </a:p>
          <a:p>
            <a:endParaRPr lang="en-US" sz="1600" dirty="0" smtClean="0"/>
          </a:p>
          <a:p>
            <a:r>
              <a:rPr lang="en-US" sz="1600" dirty="0" smtClean="0"/>
              <a:t>-Forward charged particle physics</a:t>
            </a:r>
          </a:p>
          <a:p>
            <a:r>
              <a:rPr lang="en-US" sz="1600" dirty="0" smtClean="0"/>
              <a:t>-Material composition</a:t>
            </a:r>
          </a:p>
          <a:p>
            <a:r>
              <a:rPr lang="en-US" sz="1600" dirty="0" smtClean="0"/>
              <a:t>-Read and interpolate data</a:t>
            </a:r>
          </a:p>
          <a:p>
            <a:r>
              <a:rPr lang="en-US" sz="1600" dirty="0" smtClean="0"/>
              <a:t>-Tallies</a:t>
            </a:r>
          </a:p>
          <a:p>
            <a:r>
              <a:rPr lang="en-US" sz="1600" dirty="0" smtClean="0"/>
              <a:t>-Forced collisions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044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43300" y="457200"/>
            <a:ext cx="22098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Optimization Module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2"/>
          </p:cNvCxnSpPr>
          <p:nvPr/>
        </p:nvCxnSpPr>
        <p:spPr>
          <a:xfrm>
            <a:off x="4648200" y="826532"/>
            <a:ext cx="0" cy="545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95400" y="13716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2" idx="0"/>
          </p:cNvCxnSpPr>
          <p:nvPr/>
        </p:nvCxnSpPr>
        <p:spPr>
          <a:xfrm>
            <a:off x="1295400" y="1371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5" idx="0"/>
          </p:cNvCxnSpPr>
          <p:nvPr/>
        </p:nvCxnSpPr>
        <p:spPr>
          <a:xfrm>
            <a:off x="8153400" y="1371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5" idx="0"/>
          </p:cNvCxnSpPr>
          <p:nvPr/>
        </p:nvCxnSpPr>
        <p:spPr>
          <a:xfrm>
            <a:off x="4000500" y="1371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0"/>
          </p:cNvCxnSpPr>
          <p:nvPr/>
        </p:nvCxnSpPr>
        <p:spPr>
          <a:xfrm>
            <a:off x="6324600" y="1371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" y="2057400"/>
            <a:ext cx="2286000" cy="1231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Adjoint Information</a:t>
            </a:r>
          </a:p>
          <a:p>
            <a:endParaRPr lang="en-US" sz="1600" dirty="0" smtClean="0"/>
          </a:p>
          <a:p>
            <a:r>
              <a:rPr lang="en-US" sz="1400" dirty="0" smtClean="0"/>
              <a:t>-Link  to transport module</a:t>
            </a:r>
          </a:p>
          <a:p>
            <a:r>
              <a:rPr lang="en-US" sz="1400" dirty="0" smtClean="0"/>
              <a:t>-Generate Adjoint Data</a:t>
            </a:r>
          </a:p>
          <a:p>
            <a:r>
              <a:rPr lang="en-US" sz="1400" dirty="0" smtClean="0"/>
              <a:t>-Link to optimization module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2600" y="2057400"/>
            <a:ext cx="15240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Image Date Read Module</a:t>
            </a:r>
            <a:endParaRPr lang="en-US" sz="1600" dirty="0" smtClean="0"/>
          </a:p>
          <a:p>
            <a:endParaRPr lang="en-US" u="sng" dirty="0"/>
          </a:p>
          <a:p>
            <a:r>
              <a:rPr lang="en-US" sz="1400" dirty="0" smtClean="0"/>
              <a:t>-MRI</a:t>
            </a:r>
          </a:p>
          <a:p>
            <a:r>
              <a:rPr lang="en-US" sz="1400" dirty="0" smtClean="0"/>
              <a:t>-Ultra sound</a:t>
            </a:r>
          </a:p>
          <a:p>
            <a:r>
              <a:rPr lang="en-US" sz="1400" dirty="0" smtClean="0"/>
              <a:t>-PET</a:t>
            </a:r>
          </a:p>
          <a:p>
            <a:r>
              <a:rPr lang="en-US" sz="1400" dirty="0" smtClean="0"/>
              <a:t>-Set treatment volume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315200" y="2057400"/>
            <a:ext cx="1676400" cy="1692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User Input</a:t>
            </a:r>
          </a:p>
          <a:p>
            <a:pPr algn="ctr"/>
            <a:endParaRPr lang="en-US" dirty="0"/>
          </a:p>
          <a:p>
            <a:r>
              <a:rPr lang="en-US" sz="1400" dirty="0" smtClean="0"/>
              <a:t>-Dose Constraints</a:t>
            </a:r>
          </a:p>
          <a:p>
            <a:r>
              <a:rPr lang="en-US" sz="1400" dirty="0" smtClean="0"/>
              <a:t>-Prescribed dose</a:t>
            </a:r>
          </a:p>
          <a:p>
            <a:r>
              <a:rPr lang="en-US" sz="1400" dirty="0" smtClean="0"/>
              <a:t>-Source (seed) type</a:t>
            </a:r>
          </a:p>
          <a:p>
            <a:r>
              <a:rPr lang="en-US" sz="1400" dirty="0" smtClean="0"/>
              <a:t>-Multi-source type</a:t>
            </a:r>
          </a:p>
          <a:p>
            <a:r>
              <a:rPr lang="en-US" sz="1400" dirty="0" smtClean="0"/>
              <a:t>-Beam energy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2667000" y="2057400"/>
            <a:ext cx="26670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u="sng" dirty="0" smtClean="0"/>
              <a:t>Optimization Module</a:t>
            </a:r>
          </a:p>
          <a:p>
            <a:endParaRPr lang="en-US" sz="1600" dirty="0" smtClean="0"/>
          </a:p>
          <a:p>
            <a:r>
              <a:rPr lang="en-US" sz="1400" dirty="0" smtClean="0"/>
              <a:t>-Greedy Heuristic</a:t>
            </a:r>
          </a:p>
          <a:p>
            <a:r>
              <a:rPr lang="en-US" sz="1400" dirty="0" smtClean="0"/>
              <a:t>-Link to adjoint information</a:t>
            </a:r>
          </a:p>
          <a:p>
            <a:r>
              <a:rPr lang="en-US" sz="1400" dirty="0" smtClean="0"/>
              <a:t>-Link to forward information</a:t>
            </a:r>
          </a:p>
          <a:p>
            <a:r>
              <a:rPr lang="en-US" sz="1400" dirty="0" smtClean="0"/>
              <a:t>-Brachytherapy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-Permanent source for prostate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cancer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-Multi-specie source implant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-High dose rate breast cancer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-Directional sources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-Optimization methods</a:t>
            </a:r>
          </a:p>
          <a:p>
            <a:r>
              <a:rPr lang="en-US" sz="1400" dirty="0" smtClean="0"/>
              <a:t>-External beam radiation therapy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-Optimization method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-Adjoint pencil beams</a:t>
            </a:r>
            <a:endParaRPr lang="en-US" sz="1400" dirty="0"/>
          </a:p>
          <a:p>
            <a:r>
              <a:rPr lang="en-US" sz="1400" dirty="0" smtClean="0"/>
              <a:t>-Create uniform dose treatment field</a:t>
            </a:r>
          </a:p>
          <a:p>
            <a:r>
              <a:rPr lang="en-US" sz="1400" dirty="0" smtClean="0"/>
              <a:t>-Incorporate dose constraints and prescribed dose</a:t>
            </a:r>
          </a:p>
        </p:txBody>
      </p:sp>
    </p:spTree>
    <p:extLst>
      <p:ext uri="{BB962C8B-B14F-4D97-AF65-F5344CB8AC3E}">
        <p14:creationId xmlns:p14="http://schemas.microsoft.com/office/powerpoint/2010/main" val="167265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182</Words>
  <Application>Microsoft Office PowerPoint</Application>
  <PresentationFormat>On-screen Show (4:3)</PresentationFormat>
  <Paragraphs>57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Lujoke</dc:creator>
  <cp:lastModifiedBy>Lujoke</cp:lastModifiedBy>
  <cp:revision>6</cp:revision>
  <dcterms:created xsi:type="dcterms:W3CDTF">2014-02-24T15:28:58Z</dcterms:created>
  <dcterms:modified xsi:type="dcterms:W3CDTF">2014-02-24T16:28:14Z</dcterms:modified>
</cp:coreProperties>
</file>