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9" r:id="rId2"/>
    <p:sldId id="282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100"/>
    <a:srgbClr val="C80A1C"/>
    <a:srgbClr val="700202"/>
    <a:srgbClr val="800000"/>
    <a:srgbClr val="EB8D00"/>
    <a:srgbClr val="FAB900"/>
    <a:srgbClr val="F58F00"/>
    <a:srgbClr val="8E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3466" autoAdjust="0"/>
  </p:normalViewPr>
  <p:slideViewPr>
    <p:cSldViewPr snapToGrid="0" snapToObjects="1">
      <p:cViewPr>
        <p:scale>
          <a:sx n="70" d="100"/>
          <a:sy n="70" d="100"/>
        </p:scale>
        <p:origin x="-1284" y="-72"/>
      </p:cViewPr>
      <p:guideLst>
        <p:guide orient="horz" pos="8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20AC0C-4700-4FE9-AE78-9B760EC129E1}" type="datetimeFigureOut">
              <a:rPr lang="en-US"/>
              <a:pPr>
                <a:defRPr/>
              </a:pPr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361E327-7EEB-4BED-A0A5-859309245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07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40423C8-B7D1-462E-8BC0-965F169A54F6}" type="datetimeFigureOut">
              <a:rPr lang="en-US"/>
              <a:pPr>
                <a:defRPr/>
              </a:pPr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FB6F268-2A21-41D3-974E-B9A00FD98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ng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725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Engineering_web_lrg_wht_ctr2.ep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52575" y="1360488"/>
            <a:ext cx="6038850" cy="35290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BB215-A894-4C26-936A-9CA17949A749}" type="datetime1">
              <a:rPr lang="en-US"/>
              <a:pPr>
                <a:defRPr/>
              </a:pPr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*Taken directly from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287AD-1CD8-4B80-ABDA-4FD03E476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1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ng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725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uwlogo_web_lrg__wht_ctr.ep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20850" y="1360488"/>
            <a:ext cx="5702300" cy="3825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8D50F-1A90-4D82-B743-96C82503DAE5}" type="datetime1">
              <a:rPr lang="en-US"/>
              <a:pPr>
                <a:defRPr/>
              </a:pPr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*Taken directly from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01F1C-350A-466F-8868-1CBB250FC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1143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18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308"/>
            <a:ext cx="8229600" cy="4531855"/>
          </a:xfrm>
          <a:prstGeom prst="rect">
            <a:avLst/>
          </a:prstGeom>
        </p:spPr>
        <p:txBody>
          <a:bodyPr/>
          <a:lstStyle>
            <a:lvl1pPr>
              <a:buClr>
                <a:srgbClr val="980013"/>
              </a:buClr>
              <a:buFont typeface="Arial"/>
              <a:buChar char="•"/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980013"/>
              </a:buClr>
              <a:buFont typeface="Arial"/>
              <a:buChar char="•"/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C3F7-B013-45A0-879F-7F8A32B5659A}" type="datetime1">
              <a:rPr lang="en-US"/>
              <a:pPr>
                <a:defRPr/>
              </a:pPr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*Taken directly from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12418-B854-4B97-B76E-8676FADA9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9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1143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18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308"/>
            <a:ext cx="8229600" cy="4531855"/>
          </a:xfrm>
          <a:prstGeom prst="rect">
            <a:avLst/>
          </a:prstGeom>
        </p:spPr>
        <p:txBody>
          <a:bodyPr/>
          <a:lstStyle>
            <a:lvl1pPr>
              <a:buClr>
                <a:srgbClr val="980013"/>
              </a:buClr>
              <a:buFontTx/>
              <a:buNone/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980013"/>
              </a:buClr>
              <a:buFont typeface="Arial"/>
              <a:buChar char="•"/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81946-0AD2-437C-A924-3D4AA34D7DC8}" type="datetime1">
              <a:rPr lang="en-US"/>
              <a:pPr>
                <a:defRPr/>
              </a:pPr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*Taken directly from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EC3CB-5601-47C8-93F3-8C51660C4B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0" i="0" cap="none" spc="100" baseline="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87633-663D-43E7-A99D-7AD9E6070229}" type="datetime1">
              <a:rPr lang="en-US"/>
              <a:pPr>
                <a:defRPr/>
              </a:pPr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*Taken directly from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1FA3D-306C-4EA2-BCB8-53E27209C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628650"/>
          </a:xfrm>
          <a:prstGeom prst="rect">
            <a:avLst/>
          </a:prstGeom>
        </p:spPr>
        <p:txBody>
          <a:bodyPr lIns="0" tIns="0" rIns="0" bIns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980013"/>
              </a:buClr>
              <a:buFont typeface="Arial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8640" indent="-237744"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92024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82880">
              <a:buClr>
                <a:srgbClr val="980013"/>
              </a:buClr>
              <a:buFont typeface="Arial"/>
              <a:buChar char="•"/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980013"/>
              </a:buClr>
              <a:buFont typeface="Arial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8640" indent="-237744"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92024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82880">
              <a:buClr>
                <a:srgbClr val="980013"/>
              </a:buClr>
              <a:buFont typeface="Arial"/>
              <a:buChar char="•"/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53E54-4EDB-42CB-8B76-E9CF1F59515B}" type="datetime1">
              <a:rPr lang="en-US"/>
              <a:pPr>
                <a:defRPr/>
              </a:pPr>
              <a:t>11/14/2013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*Taken directly from paper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A6C45-6076-4227-8DA1-B446B4B5E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9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628650"/>
          </a:xfrm>
          <a:prstGeom prst="rect">
            <a:avLst/>
          </a:prstGeom>
        </p:spPr>
        <p:txBody>
          <a:bodyPr lIns="0" tIns="0" rIns="0" bIns="0"/>
          <a:lstStyle>
            <a:lvl1pPr>
              <a:defRPr sz="340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40" tIns="0" anchor="t" anchorCtr="0"/>
          <a:lstStyle>
            <a:lvl1pPr marL="0" indent="0">
              <a:buNone/>
              <a:defRPr sz="2000" b="1">
                <a:solidFill>
                  <a:srgbClr val="98001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3684"/>
            <a:ext cx="4040188" cy="4072479"/>
          </a:xfrm>
          <a:prstGeom prst="rect">
            <a:avLst/>
          </a:prstGeom>
        </p:spPr>
        <p:txBody>
          <a:bodyPr tIns="0"/>
          <a:lstStyle>
            <a:lvl1pPr marL="0" indent="-182880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11480" indent="-201168"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-192024">
              <a:buClr>
                <a:srgbClr val="980013"/>
              </a:buClr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182880">
              <a:buClr>
                <a:srgbClr val="980013"/>
              </a:buClr>
              <a:buFont typeface="Arial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000" b="1">
                <a:solidFill>
                  <a:srgbClr val="98001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3684"/>
            <a:ext cx="4041775" cy="4072479"/>
          </a:xfrm>
          <a:prstGeom prst="rect">
            <a:avLst/>
          </a:prstGeom>
        </p:spPr>
        <p:txBody>
          <a:bodyPr/>
          <a:lstStyle>
            <a:lvl1pPr marL="0" indent="-182880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11480" indent="-201168"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-192024">
              <a:buClr>
                <a:srgbClr val="980013"/>
              </a:buClr>
              <a:defRPr sz="1700"/>
            </a:lvl3pPr>
            <a:lvl4pPr marL="822960" indent="-182880">
              <a:buClr>
                <a:srgbClr val="980013"/>
              </a:buClr>
              <a:buFont typeface="Arial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A1B11-7BD3-40CC-AD20-2E4CC70D9AA4}" type="datetime1">
              <a:rPr lang="en-US"/>
              <a:pPr>
                <a:defRPr/>
              </a:pPr>
              <a:t>11/14/2013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*Taken directly from paper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EF652-741D-4473-8810-BCB04FDBB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C8001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C1351-117F-47D0-920C-155191259D51}" type="datetime1">
              <a:rPr lang="en-US"/>
              <a:pPr>
                <a:defRPr/>
              </a:pPr>
              <a:t>11/14/2013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*Taken directly from paper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276DC-8A07-4457-BE2E-6F35AD877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3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17594-7DA2-4E5C-B5DE-A447D3296591}" type="datetime1">
              <a:rPr lang="en-US"/>
              <a:pPr>
                <a:defRPr/>
              </a:pPr>
              <a:t>11/14/2013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*Taken directly from paper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CBC82-5DDD-403D-9F68-F8D3B2B5D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0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Eng_swoosh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AC23DD9-DC73-4305-98EC-01B44D6F0F5D}" type="datetime1">
              <a:rPr lang="en-US"/>
              <a:pPr>
                <a:defRPr/>
              </a:pPr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*Taken directly from paper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4963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42B6F6B-FEBE-4FBC-853B-B8DC54501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8" descr="Engineering_web_sm_wht_fl2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30163"/>
            <a:ext cx="1838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0" y="6688138"/>
            <a:ext cx="9166225" cy="18256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Dose and Objective Function</a:t>
            </a: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8C57DCDC-1BCA-465B-8926-4EABD7D2EE39}" type="slidenum">
              <a:rPr lang="en-US" altLang="en-US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</a:t>
            </a:fld>
            <a:endParaRPr lang="en-US" altLang="en-US" smtClean="0">
              <a:solidFill>
                <a:srgbClr val="898989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400" i="1" dirty="0" smtClean="0">
                  <a:solidFill>
                    <a:schemeClr val="tx1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tx1"/>
                    </a:solidFill>
                    <a:latin typeface="Cambria Math"/>
                    <a:ea typeface="Calibri"/>
                    <a:cs typeface="Times New Roman"/>
                  </a:rPr>
                  <a:t>Dose</a:t>
                </a:r>
                <a:endParaRPr lang="en-US" sz="2400" i="1" dirty="0" smtClean="0">
                  <a:solidFill>
                    <a:schemeClr val="tx1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11430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  <a:latin typeface="Times New Roman"/>
                  <a:ea typeface="Calibri"/>
                  <a:cs typeface="Times New Roman"/>
                </a:endParaRPr>
              </a:p>
              <a:p>
                <a:pPr marL="57150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tx1"/>
                    </a:solidFill>
                    <a:latin typeface="Cambria Math"/>
                    <a:ea typeface="Calibri"/>
                    <a:cs typeface="Times New Roman"/>
                  </a:rPr>
                  <a:t>Objective Function</a:t>
                </a:r>
                <a:endParaRPr lang="en-US" sz="1400" i="1" dirty="0">
                  <a:solidFill>
                    <a:schemeClr val="tx1"/>
                  </a:solidFill>
                  <a:latin typeface="Cambria Math"/>
                  <a:ea typeface="Calibri"/>
                  <a:cs typeface="Times New Roman"/>
                </a:endParaRPr>
              </a:p>
              <a:p>
                <a:pPr marL="11430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𝐷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𝑇𝑎𝑟𝑔𝑒𝑡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𝑇𝑎𝑟𝑔𝑒𝑡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𝑃𝑟𝑒𝑠𝑐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𝐼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𝑁𝑜𝑟𝑚𝑎𝑙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𝑁𝑜𝑟𝑚𝑎𝑙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  <a:latin typeface="Times New Roman"/>
                  <a:ea typeface="Calibri"/>
                  <a:cs typeface="Times New Roman"/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Goal is to minimize the objective function,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libri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𝐷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D8C32A60-A279-47D3-9FB0-FF441D840494}" type="slidenum">
              <a:rPr lang="en-US" altLang="en-US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2</a:t>
            </a:fld>
            <a:endParaRPr lang="en-US" altLang="en-U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A-R Field (AR)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Dose from seeds produce a negative field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prescribe dose produces a positive static field</a:t>
                </a:r>
              </a:p>
              <a:p>
                <a:pPr marL="11430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𝐴𝑅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𝑃𝑟𝑒𝑠𝑐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𝑇𝑎𝑟𝑔𝑒𝑡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Times New Roman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cs typeface="Times New Roman"/>
                        </a:rPr>
                        <m:t> 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Times New Roman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effectLst/>
                  <a:latin typeface="Times New Roman"/>
                  <a:ea typeface="Calibri"/>
                  <a:cs typeface="Times New Roman"/>
                </a:endParaRPr>
              </a:p>
              <a:p>
                <a:pPr marL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libri"/>
                        <a:cs typeface="Times New Roman"/>
                      </a:rPr>
                      <m:t>𝐴𝑅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 field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behaves similar to the potential of an electric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field</a:t>
                </a:r>
              </a:p>
              <a:p>
                <a:pPr marL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Model force similar to Lorentz Force</a:t>
                </a:r>
              </a:p>
              <a:p>
                <a:pPr marL="11430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 panose="02040503050406030204" pitchFamily="18" charset="0"/>
                          <a:cs typeface="Times New Roman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 panose="02040503050406030204" pitchFamily="18" charset="0"/>
                          <a:cs typeface="Times New Roman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/>
                            </a:rPr>
                            <m:t>𝐴𝑅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 panose="02040503050406030204" pitchFamily="18" charset="0"/>
                          <a:cs typeface="Times New Roman"/>
                        </a:rPr>
                        <m:t>𝑣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  <a:cs typeface="Times New Roman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 panose="02040503050406030204" pitchFamily="18" charset="0"/>
                          <a:cs typeface="Times New Roman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57150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T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he (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v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  x 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B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)</a:t>
                </a:r>
                <a:r>
                  <a:rPr lang="en-US" sz="2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term will drop out for static solution </a:t>
                </a:r>
                <a:endParaRPr lang="en-US" sz="2800" i="1" dirty="0" smtClean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0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Engineering2.potx</Template>
  <TotalTime>554</TotalTime>
  <Words>164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Engineering2</vt:lpstr>
      <vt:lpstr>Dose and Objective Function</vt:lpstr>
      <vt:lpstr>A-R Field (AR)</vt:lpstr>
    </vt:vector>
  </TitlesOfParts>
  <Company>University of Wisconsin - UCOM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Rinehart</dc:creator>
  <cp:lastModifiedBy>Lujoke</cp:lastModifiedBy>
  <cp:revision>41</cp:revision>
  <dcterms:created xsi:type="dcterms:W3CDTF">2012-05-01T14:48:45Z</dcterms:created>
  <dcterms:modified xsi:type="dcterms:W3CDTF">2013-11-15T02:55:03Z</dcterms:modified>
</cp:coreProperties>
</file>