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2" r:id="rId76"/>
    <p:sldId id="330" r:id="rId77"/>
    <p:sldId id="333" r:id="rId78"/>
    <p:sldId id="331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60" r:id="rId105"/>
    <p:sldId id="359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E8E6-BB24-820C-C4C5-46AF36117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3A33B-14A0-4CD8-E4A1-9A860E36D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16632-29DC-AB8A-E4CC-429BBCB9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A36-9BC0-4B6A-B5E5-68C6B38CA2F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13D5-BACC-8131-7414-09F1775B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5E50-5F03-51DA-764B-6C4C2A62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160A-AB65-4288-9DF1-33C3E542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BB04-ABB4-256A-C8AC-09D1CDAA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3BFC5-179F-E1B7-FB67-CF900FA94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F217-6274-5A66-982D-89CDA9A9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A36-9BC0-4B6A-B5E5-68C6B38CA2F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FBD8B-7B72-8601-D1B3-9531541B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5C31-16C7-09C6-9F0B-1ECEF924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160A-AB65-4288-9DF1-33C3E542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9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67D20-9F27-5C29-78C8-E309A99F0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F4952-EB1A-B8E9-09E2-0EAC3A8EC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6652E-7D87-0983-2301-B94DEFEC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A36-9BC0-4B6A-B5E5-68C6B38CA2F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63E3-8A03-C75A-52F8-897C7568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E6AD2-621F-B7DE-98EB-A92EDC0B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160A-AB65-4288-9DF1-33C3E542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5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FF09-86D7-7383-66E5-171082B4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7BBF-40C1-5A9D-62E3-F5B70EA0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D1FD-8754-32BD-4E52-868FB02E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A36-9BC0-4B6A-B5E5-68C6B38CA2F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CDE6-8ED5-25EA-66C2-8BA7327F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3F9D-0F6F-7331-7BB7-CF382673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160A-AB65-4288-9DF1-33C3E542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7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77EC-083C-26A8-973D-CD70D7D4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D93D-0932-A47F-2E9D-24B0F897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178F-8D9C-5E15-BA44-C7DD2421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A36-9BC0-4B6A-B5E5-68C6B38CA2F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A05EF-4535-D3B1-3839-AA8A5549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3D79-65BD-B639-4B2F-956A027D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160A-AB65-4288-9DF1-33C3E542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A39F-8A71-EAEC-FC32-1C42AF2E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8308-8B43-7BCF-419D-95AF1FFE9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37B6A-B374-CDB2-55EE-28B13D525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9011C-2301-D398-6686-3C2EA70C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A36-9BC0-4B6A-B5E5-68C6B38CA2F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ADA82-F521-1700-7F7D-C61ECBAE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213E0-A216-9517-6914-B61DD310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160A-AB65-4288-9DF1-33C3E542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E463-C30A-5F3C-2EE5-CCFAFBC2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B3D1B-3FBD-F41D-606B-C2D19B2A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D5BCC-01FB-A2C0-70E9-557E9B956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CA08A-F174-01A8-6F2B-E53A56D90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942D4-E3CC-A181-716A-C5D79A1BE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2BB1D-43C3-AD7B-BB81-93C24DBB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A36-9BC0-4B6A-B5E5-68C6B38CA2F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933C5-E1AD-3017-796F-4AE46710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F33AE-A76B-1B58-2950-3EE1B81D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160A-AB65-4288-9DF1-33C3E542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3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6D73-39C2-2160-52FD-2B6BC2A3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B2785-17DF-7F6E-4D78-390DAC98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A36-9BC0-4B6A-B5E5-68C6B38CA2F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9E42F-DC10-F11F-C848-21907AD3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C215B-C580-14D5-1705-FC74502A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160A-AB65-4288-9DF1-33C3E542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0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44436-BA85-5E25-4434-8D516092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A36-9BC0-4B6A-B5E5-68C6B38CA2F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00B41-66D7-FCEC-0654-C90EED74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A1344-6FC4-8A02-8F7D-27C1A133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160A-AB65-4288-9DF1-33C3E542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0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0D16-4149-37C7-FA61-3AA6AE95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A45E-EA39-765E-E8B0-192194A1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36EA0-576E-6BDF-9D17-368AD6D50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0685F-A1A4-756E-16B3-AFB79A27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A36-9BC0-4B6A-B5E5-68C6B38CA2F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1E6BF-E7CA-27C2-D163-FF9FEF47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C89DE-BCDE-B88D-7999-2DB6D320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160A-AB65-4288-9DF1-33C3E542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261E-3151-75C3-B874-41A50787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27C04-ADC1-9489-3D41-7B26CA94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74505-9E0E-2AFF-938E-AAFF25CF7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F9B4A-7DBD-5E5C-55B8-BEC183DB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3A36-9BC0-4B6A-B5E5-68C6B38CA2F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3C13-8748-D770-2081-525E9117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7FF5-F1F8-A6D4-86C8-8B8AEA09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160A-AB65-4288-9DF1-33C3E542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7B7C2-1577-A3A2-9171-791C893E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AB71-74B8-24B4-66C6-312104B9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359F-CD87-72A0-6D42-C54CFCCDA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A3A36-9BC0-4B6A-B5E5-68C6B38CA2F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83D9-0E1F-EEB2-CA6D-254B9FA4D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2065-5F87-5E23-C0C6-FDAC16DFF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F160A-AB65-4288-9DF1-33C3E542A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1714-D286-A759-CAF7-62DA45904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7E332-449B-5834-A7F8-F78A0E41A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Trial</a:t>
            </a:r>
          </a:p>
        </p:txBody>
      </p:sp>
    </p:spTree>
    <p:extLst>
      <p:ext uri="{BB962C8B-B14F-4D97-AF65-F5344CB8AC3E}">
        <p14:creationId xmlns:p14="http://schemas.microsoft.com/office/powerpoint/2010/main" val="163258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5372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1285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3390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2163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1392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3654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4809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2684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01962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1379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9984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8177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077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7587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4002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1243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6384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EE65E-4641-25FC-0372-50A08F64C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Click every time you see this letter:</a:t>
            </a:r>
          </a:p>
        </p:txBody>
      </p:sp>
    </p:spTree>
    <p:extLst>
      <p:ext uri="{BB962C8B-B14F-4D97-AF65-F5344CB8AC3E}">
        <p14:creationId xmlns:p14="http://schemas.microsoft.com/office/powerpoint/2010/main" val="20834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396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3085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693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381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5121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94207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47547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4759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5025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5962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403720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18483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07175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3583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436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05904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29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4290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7718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6083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3905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98832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3074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7099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81672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6926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4901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7808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71526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1822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862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771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7812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6576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7722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2854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20003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46808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4312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2593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52862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9939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9115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010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3063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268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2637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75317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1463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3946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4471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18527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9731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421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4306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473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9004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8720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1601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9809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7675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5735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0642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4745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8821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6020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1416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1864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75724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64225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6304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2250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9005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7201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2976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5173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0239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5851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95009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41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345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2597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86183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6812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1689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1356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8DEB-2C29-612D-854F-9B00F7883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191"/>
            <a:ext cx="9144000" cy="2387600"/>
          </a:xfrm>
        </p:spPr>
        <p:txBody>
          <a:bodyPr/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2419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107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9" baseType="lpstr">
      <vt:lpstr>Aptos</vt:lpstr>
      <vt:lpstr>Aptos Display</vt:lpstr>
      <vt:lpstr>Arial</vt:lpstr>
      <vt:lpstr>Office Theme</vt:lpstr>
      <vt:lpstr>Attention Assessment</vt:lpstr>
      <vt:lpstr>A</vt:lpstr>
      <vt:lpstr>Ready</vt:lpstr>
      <vt:lpstr>Start</vt:lpstr>
      <vt:lpstr>A</vt:lpstr>
      <vt:lpstr>D</vt:lpstr>
      <vt:lpstr>K</vt:lpstr>
      <vt:lpstr>D</vt:lpstr>
      <vt:lpstr>C</vt:lpstr>
      <vt:lpstr>A</vt:lpstr>
      <vt:lpstr>M</vt:lpstr>
      <vt:lpstr>K</vt:lpstr>
      <vt:lpstr>D</vt:lpstr>
      <vt:lpstr>C</vt:lpstr>
      <vt:lpstr>A</vt:lpstr>
      <vt:lpstr>S</vt:lpstr>
      <vt:lpstr>D</vt:lpstr>
      <vt:lpstr>C</vt:lpstr>
      <vt:lpstr>A</vt:lpstr>
      <vt:lpstr>V</vt:lpstr>
      <vt:lpstr>D</vt:lpstr>
      <vt:lpstr>C</vt:lpstr>
      <vt:lpstr>B</vt:lpstr>
      <vt:lpstr>Z</vt:lpstr>
      <vt:lpstr>Z</vt:lpstr>
      <vt:lpstr>Q</vt:lpstr>
      <vt:lpstr>T</vt:lpstr>
      <vt:lpstr>A</vt:lpstr>
      <vt:lpstr>R</vt:lpstr>
      <vt:lpstr>Q</vt:lpstr>
      <vt:lpstr>U</vt:lpstr>
      <vt:lpstr>O</vt:lpstr>
      <vt:lpstr>A</vt:lpstr>
      <vt:lpstr>P</vt:lpstr>
      <vt:lpstr>D</vt:lpstr>
      <vt:lpstr>T</vt:lpstr>
      <vt:lpstr>B</vt:lpstr>
      <vt:lpstr>C</vt:lpstr>
      <vt:lpstr>B</vt:lpstr>
      <vt:lpstr>B</vt:lpstr>
      <vt:lpstr>G</vt:lpstr>
      <vt:lpstr>U</vt:lpstr>
      <vt:lpstr>G</vt:lpstr>
      <vt:lpstr>B</vt:lpstr>
      <vt:lpstr>A</vt:lpstr>
      <vt:lpstr>P</vt:lpstr>
      <vt:lpstr>F</vt:lpstr>
      <vt:lpstr>I</vt:lpstr>
      <vt:lpstr>R</vt:lpstr>
      <vt:lpstr>S</vt:lpstr>
      <vt:lpstr>T</vt:lpstr>
      <vt:lpstr>P</vt:lpstr>
      <vt:lpstr>L</vt:lpstr>
      <vt:lpstr>U</vt:lpstr>
      <vt:lpstr>A</vt:lpstr>
      <vt:lpstr>R</vt:lpstr>
      <vt:lpstr>L</vt:lpstr>
      <vt:lpstr>R</vt:lpstr>
      <vt:lpstr>I</vt:lpstr>
      <vt:lpstr>V</vt:lpstr>
      <vt:lpstr>E</vt:lpstr>
      <vt:lpstr>R</vt:lpstr>
      <vt:lpstr>A</vt:lpstr>
      <vt:lpstr>O</vt:lpstr>
      <vt:lpstr>C</vt:lpstr>
      <vt:lpstr>E</vt:lpstr>
      <vt:lpstr>L</vt:lpstr>
      <vt:lpstr>A</vt:lpstr>
      <vt:lpstr>Y</vt:lpstr>
      <vt:lpstr>A</vt:lpstr>
      <vt:lpstr>M</vt:lpstr>
      <vt:lpstr>N</vt:lpstr>
      <vt:lpstr>E</vt:lpstr>
      <vt:lpstr>A</vt:lpstr>
      <vt:lpstr>E</vt:lpstr>
      <vt:lpstr>A</vt:lpstr>
      <vt:lpstr>X</vt:lpstr>
      <vt:lpstr>A</vt:lpstr>
      <vt:lpstr>T</vt:lpstr>
      <vt:lpstr>R</vt:lpstr>
      <vt:lpstr>S</vt:lpstr>
      <vt:lpstr>I</vt:lpstr>
      <vt:lpstr>L</vt:lpstr>
      <vt:lpstr>S</vt:lpstr>
      <vt:lpstr>S</vt:lpstr>
      <vt:lpstr>S</vt:lpstr>
      <vt:lpstr>S</vt:lpstr>
      <vt:lpstr>V</vt:lpstr>
      <vt:lpstr>A</vt:lpstr>
      <vt:lpstr>I</vt:lpstr>
      <vt:lpstr>W</vt:lpstr>
      <vt:lpstr>X</vt:lpstr>
      <vt:lpstr>J</vt:lpstr>
      <vt:lpstr>O</vt:lpstr>
      <vt:lpstr>P</vt:lpstr>
      <vt:lpstr>E</vt:lpstr>
      <vt:lpstr>T</vt:lpstr>
      <vt:lpstr>A</vt:lpstr>
      <vt:lpstr>V</vt:lpstr>
      <vt:lpstr>A</vt:lpstr>
      <vt:lpstr>R</vt:lpstr>
      <vt:lpstr>F</vt:lpstr>
      <vt:lpstr>B</vt:lpstr>
      <vt:lpstr>A</vt:lpstr>
      <vt:lpstr>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Assessment</dc:title>
  <dc:creator>Laura</dc:creator>
  <cp:lastModifiedBy>Laura</cp:lastModifiedBy>
  <cp:revision>1</cp:revision>
  <dcterms:created xsi:type="dcterms:W3CDTF">2024-04-01T04:52:13Z</dcterms:created>
  <dcterms:modified xsi:type="dcterms:W3CDTF">2024-04-01T12:05:24Z</dcterms:modified>
</cp:coreProperties>
</file>