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异步请求那些事儿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19744"/>
            <a:ext cx="6400800" cy="1752600"/>
          </a:xfrm>
        </p:spPr>
        <p:txBody>
          <a:bodyPr/>
          <a:lstStyle/>
          <a:p>
            <a:r>
              <a:rPr kumimoji="1" lang="zh-CN" altLang="en-US" dirty="0" smtClean="0"/>
              <a:t>张林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2014-10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47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Post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2349500"/>
            <a:ext cx="7592969" cy="17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4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缓存又分浏览器端缓存和服务器端缓存</a:t>
            </a:r>
            <a:r>
              <a:rPr kumimoji="1" lang="zh-CN" altLang="en-US" dirty="0"/>
              <a:t>。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浏览器端缓存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服务器端缓存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命中与击穿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5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浏览器端缓存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浏览器缓存</a:t>
            </a:r>
            <a:r>
              <a:rPr kumimoji="1" lang="zh-CN" altLang="en-US" dirty="0"/>
              <a:t>（</a:t>
            </a:r>
            <a:r>
              <a:rPr kumimoji="1" lang="en-US" altLang="zh-CN" dirty="0"/>
              <a:t>Browser Caching</a:t>
            </a:r>
            <a:r>
              <a:rPr kumimoji="1" lang="zh-CN" altLang="en-US" dirty="0"/>
              <a:t>）是为了加速浏览，浏览器在用户磁盘上对访问过的请求进行存储，当再次访问这个请求时，浏览器就可以从本地返回结果。 </a:t>
            </a:r>
          </a:p>
          <a:p>
            <a:pPr marL="0" indent="0">
              <a:buNone/>
            </a:pPr>
            <a:r>
              <a:rPr kumimoji="1" lang="zh-CN" altLang="en-US" dirty="0"/>
              <a:t>浏览器端缓存跟浏览器设置的缓存策略有关，也和发送的请求有关（请求不能有变化）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浏览器端缓存会导致开发和版本升级时候的很多问题，应该想办法避免。</a:t>
            </a:r>
          </a:p>
        </p:txBody>
      </p:sp>
    </p:spTree>
    <p:extLst>
      <p:ext uri="{BB962C8B-B14F-4D97-AF65-F5344CB8AC3E}">
        <p14:creationId xmlns:p14="http://schemas.microsoft.com/office/powerpoint/2010/main" val="80785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服务器端缓存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为了提高服务器端</a:t>
            </a:r>
            <a:r>
              <a:rPr kumimoji="1" lang="zh-CN" altLang="en-US" dirty="0"/>
              <a:t>性能，一般服务器都会设置一些缓存，请求现在缓存中进行查询，如果查询不到，才会向源站发起请求。 </a:t>
            </a:r>
          </a:p>
          <a:p>
            <a:pPr marL="0" indent="0">
              <a:buNone/>
            </a:pPr>
            <a:r>
              <a:rPr kumimoji="1" lang="zh-CN" altLang="en-US" dirty="0"/>
              <a:t>如果发起的请求每次参数都不一致，就会导致每次请求在缓存中都查询不到，都需要回源站进行查询，从而导致服务器压力大大增加。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服务器端缓存能够降低服务器端压力，应该想办法好好利用。</a:t>
            </a:r>
          </a:p>
        </p:txBody>
      </p:sp>
    </p:spTree>
    <p:extLst>
      <p:ext uri="{BB962C8B-B14F-4D97-AF65-F5344CB8AC3E}">
        <p14:creationId xmlns:p14="http://schemas.microsoft.com/office/powerpoint/2010/main" val="80081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命中与击穿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如果一个请</a:t>
            </a:r>
            <a:r>
              <a:rPr kumimoji="1" lang="zh-CN" altLang="en-US" dirty="0"/>
              <a:t>求，能够从缓存中查询到结果，就称为命中缓存。 </a:t>
            </a:r>
          </a:p>
          <a:p>
            <a:pPr marL="0" indent="0">
              <a:buNone/>
            </a:pPr>
            <a:r>
              <a:rPr kumimoji="1" lang="zh-CN" altLang="en-US" dirty="0"/>
              <a:t>如果一个请求，能够未从缓存中查询到结果，就称为击穿缓存。 </a:t>
            </a:r>
          </a:p>
          <a:p>
            <a:pPr marL="0" indent="0">
              <a:buNone/>
            </a:pPr>
            <a:r>
              <a:rPr kumimoji="1" lang="zh-CN" altLang="en-US" dirty="0"/>
              <a:t>击穿缓存就需要去源站进行查询，然后再将结果放置在缓存中。</a:t>
            </a:r>
          </a:p>
        </p:txBody>
      </p:sp>
    </p:spTree>
    <p:extLst>
      <p:ext uri="{BB962C8B-B14F-4D97-AF65-F5344CB8AC3E}">
        <p14:creationId xmlns:p14="http://schemas.microsoft.com/office/powerpoint/2010/main" val="284123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异步请求的形式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xmlHttpRequest</a:t>
            </a:r>
            <a:endParaRPr kumimoji="1" lang="en-US" altLang="zh-CN" dirty="0"/>
          </a:p>
          <a:p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</a:t>
            </a:r>
          </a:p>
          <a:p>
            <a:r>
              <a:rPr kumimoji="1" lang="en-US" altLang="zh-CN" dirty="0" err="1"/>
              <a:t>jsonp</a:t>
            </a:r>
            <a:endParaRPr kumimoji="1" lang="en-US" altLang="zh-CN" dirty="0"/>
          </a:p>
          <a:p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9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7" y="2881610"/>
            <a:ext cx="7565558" cy="14297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697" y="1790195"/>
            <a:ext cx="7565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做为同域异步请求最常用的一种技术。</a:t>
            </a:r>
          </a:p>
        </p:txBody>
      </p:sp>
    </p:spTree>
    <p:extLst>
      <p:ext uri="{BB962C8B-B14F-4D97-AF65-F5344CB8AC3E}">
        <p14:creationId xmlns:p14="http://schemas.microsoft.com/office/powerpoint/2010/main" val="37948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2697" y="1790195"/>
            <a:ext cx="7565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level2 </a:t>
            </a:r>
            <a:r>
              <a:rPr lang="zh-CN" altLang="en-US" dirty="0"/>
              <a:t>做为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的升级版本，比前任功能更加强大。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2688720"/>
            <a:ext cx="7218346" cy="23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jsonp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9246" y="1689158"/>
            <a:ext cx="7483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jsonp</a:t>
            </a:r>
            <a:r>
              <a:rPr lang="zh-CN" altLang="en-US" dirty="0"/>
              <a:t>做为当前跨域请求的一种通用形式被广泛应用，其实质上是在页面中插入一个</a:t>
            </a:r>
            <a:r>
              <a:rPr lang="en-US" altLang="zh-CN" dirty="0"/>
              <a:t>script</a:t>
            </a:r>
            <a:r>
              <a:rPr lang="zh-CN" altLang="en-US" dirty="0"/>
              <a:t>脚本链接，向服务器端发送一个请求，由服务器端根据参数规则生成一段执行脚本，在脚本加载后执行，从参数中获得服务返回的数据。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6" y="3332856"/>
            <a:ext cx="7565558" cy="14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script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9246" y="1689158"/>
            <a:ext cx="748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在页面中动态插入一段</a:t>
            </a:r>
            <a:r>
              <a:rPr lang="en-US" altLang="zh-CN" dirty="0"/>
              <a:t>script</a:t>
            </a:r>
            <a:r>
              <a:rPr lang="zh-CN" altLang="en-US" dirty="0"/>
              <a:t>脚本节点，并对此接点的</a:t>
            </a:r>
            <a:r>
              <a:rPr lang="en-US" altLang="zh-CN" dirty="0" err="1"/>
              <a:t>onload</a:t>
            </a:r>
            <a:r>
              <a:rPr lang="zh-CN" altLang="en-US" dirty="0"/>
              <a:t>进行监听。将此接点插入页面，向服务器端发送一个请求，由服务器端根据参数规则，返回一端可执行脚本。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6" y="3167101"/>
            <a:ext cx="7005720" cy="13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准备知识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我们使用过的异步请求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实践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0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我们使用过的异步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en-US" altLang="zh-CN" dirty="0"/>
          </a:p>
          <a:p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</a:t>
            </a:r>
          </a:p>
          <a:p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（动态）</a:t>
            </a:r>
          </a:p>
          <a:p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（静态）</a:t>
            </a:r>
          </a:p>
          <a:p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0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典型实例：</a:t>
            </a:r>
          </a:p>
          <a:p>
            <a:pPr marL="0" indent="0">
              <a:buNone/>
            </a:pPr>
            <a:r>
              <a:rPr kumimoji="1" lang="zh-CN" altLang="en-US" dirty="0"/>
              <a:t>用户体系 财经的某些应用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特点：</a:t>
            </a:r>
          </a:p>
          <a:p>
            <a:pPr marL="0" indent="0">
              <a:buNone/>
            </a:pPr>
            <a:r>
              <a:rPr kumimoji="1" lang="zh-CN" altLang="en-US" dirty="0"/>
              <a:t>页面和请求处理都在同一个域里，使用</a:t>
            </a:r>
            <a:r>
              <a:rPr kumimoji="1" lang="en-US" altLang="zh-CN" dirty="0" err="1"/>
              <a:t>xmlHttpRequest</a:t>
            </a:r>
            <a:r>
              <a:rPr kumimoji="1" lang="zh-CN" altLang="en-US" dirty="0"/>
              <a:t>，可以使用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的请求方式，并且对于状态和错误处理更加容易。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限制：</a:t>
            </a:r>
          </a:p>
          <a:p>
            <a:pPr marL="0" indent="0">
              <a:buNone/>
            </a:pPr>
            <a:r>
              <a:rPr kumimoji="1" lang="zh-CN" altLang="en-US" dirty="0"/>
              <a:t>页面和请求处理必须同域。</a:t>
            </a:r>
          </a:p>
        </p:txBody>
      </p:sp>
    </p:spTree>
    <p:extLst>
      <p:ext uri="{BB962C8B-B14F-4D97-AF65-F5344CB8AC3E}">
        <p14:creationId xmlns:p14="http://schemas.microsoft.com/office/powerpoint/2010/main" val="148459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F1D792"/>
                </a:solidFill>
              </a:rPr>
              <a:t>典型实例</a:t>
            </a:r>
            <a:r>
              <a:rPr kumimoji="1" lang="zh-CN" altLang="en-US" dirty="0">
                <a:solidFill>
                  <a:srgbClr val="F1D792"/>
                </a:solidFill>
              </a:rPr>
              <a:t>：</a:t>
            </a:r>
          </a:p>
          <a:p>
            <a:pPr marL="0" indent="0">
              <a:buNone/>
            </a:pPr>
            <a:r>
              <a:rPr kumimoji="1" lang="en-US" altLang="zh-CN" dirty="0"/>
              <a:t>lark</a:t>
            </a:r>
            <a:r>
              <a:rPr kumimoji="1" lang="zh-CN" altLang="en-US" dirty="0"/>
              <a:t>专题系统 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文件上传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特点：</a:t>
            </a:r>
          </a:p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 </a:t>
            </a:r>
            <a:r>
              <a:rPr kumimoji="1" lang="zh-CN" altLang="en-US" dirty="0"/>
              <a:t>可以方便的实现一些特性（跨域，文件上传，进度监控）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限制：</a:t>
            </a:r>
            <a:r>
              <a:rPr kumimoji="1" lang="zh-CN" altLang="en-US" dirty="0"/>
              <a:t> </a:t>
            </a:r>
          </a:p>
          <a:p>
            <a:pPr marL="0" indent="0">
              <a:buNone/>
            </a:pPr>
            <a:r>
              <a:rPr kumimoji="1" lang="zh-CN" altLang="en-US" dirty="0" smtClean="0"/>
              <a:t>对于浏览器</a:t>
            </a:r>
            <a:r>
              <a:rPr kumimoji="1" lang="zh-CN" altLang="en-US" dirty="0"/>
              <a:t>有要求，比较适合内部项目。</a:t>
            </a:r>
          </a:p>
        </p:txBody>
      </p:sp>
    </p:spTree>
    <p:extLst>
      <p:ext uri="{BB962C8B-B14F-4D97-AF65-F5344CB8AC3E}">
        <p14:creationId xmlns:p14="http://schemas.microsoft.com/office/powerpoint/2010/main" val="118338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jsonp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（动态）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典型实例：</a:t>
            </a:r>
          </a:p>
          <a:p>
            <a:pPr marL="0" indent="0">
              <a:buNone/>
            </a:pPr>
            <a:r>
              <a:rPr kumimoji="1" lang="zh-CN" altLang="en-US" dirty="0"/>
              <a:t>评论接口 二维码生成 调查系统 推荐系统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特点：</a:t>
            </a:r>
          </a:p>
          <a:p>
            <a:pPr marL="0" indent="0">
              <a:buNone/>
            </a:pPr>
            <a:r>
              <a:rPr kumimoji="1" lang="zh-CN" altLang="en-US" dirty="0"/>
              <a:t>服务端根据参数，动态返回结果。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限制：</a:t>
            </a:r>
          </a:p>
          <a:p>
            <a:pPr marL="0" indent="0">
              <a:buNone/>
            </a:pPr>
            <a:r>
              <a:rPr kumimoji="1" lang="zh-CN" altLang="en-US" dirty="0"/>
              <a:t>需要考虑服务器端的性能，需要考虑数据时效性。</a:t>
            </a:r>
          </a:p>
        </p:txBody>
      </p:sp>
    </p:spTree>
    <p:extLst>
      <p:ext uri="{BB962C8B-B14F-4D97-AF65-F5344CB8AC3E}">
        <p14:creationId xmlns:p14="http://schemas.microsoft.com/office/powerpoint/2010/main" val="243662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jsonp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（静态）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典型实例：</a:t>
            </a:r>
          </a:p>
          <a:p>
            <a:pPr marL="0" indent="0">
              <a:buNone/>
            </a:pPr>
            <a:r>
              <a:rPr kumimoji="1" lang="zh-CN" altLang="en-US" dirty="0"/>
              <a:t>美国大选 图文直播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特点：</a:t>
            </a:r>
          </a:p>
          <a:p>
            <a:pPr marL="0" indent="0">
              <a:buNone/>
            </a:pPr>
            <a:r>
              <a:rPr kumimoji="1" lang="zh-CN" altLang="en-US" dirty="0"/>
              <a:t>根据约定，请求服务器上的某个静态脚本，由于脚本是静态的，不会根据请求参数的变化而改变，所以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的名称对于当前资源也是指定的。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限制：</a:t>
            </a:r>
          </a:p>
          <a:p>
            <a:pPr marL="0" indent="0">
              <a:buNone/>
            </a:pPr>
            <a:r>
              <a:rPr kumimoji="1" lang="zh-CN" altLang="en-US" dirty="0"/>
              <a:t>需要考虑数据时效性。</a:t>
            </a:r>
          </a:p>
        </p:txBody>
      </p:sp>
    </p:spTree>
    <p:extLst>
      <p:ext uri="{BB962C8B-B14F-4D97-AF65-F5344CB8AC3E}">
        <p14:creationId xmlns:p14="http://schemas.microsoft.com/office/powerpoint/2010/main" val="168272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典型实例：</a:t>
            </a:r>
          </a:p>
          <a:p>
            <a:pPr marL="0" indent="0">
              <a:buNone/>
            </a:pPr>
            <a:r>
              <a:rPr kumimoji="1" lang="zh-CN" altLang="en-US" dirty="0"/>
              <a:t>获取评论数接口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特点：</a:t>
            </a:r>
          </a:p>
          <a:p>
            <a:pPr marL="0" indent="0">
              <a:buNone/>
            </a:pPr>
            <a:r>
              <a:rPr kumimoji="1" lang="zh-CN" altLang="en-US" dirty="0"/>
              <a:t>服务端根据参数，动态返回一段执行脚本，代码结构比较灵活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限制：</a:t>
            </a:r>
          </a:p>
          <a:p>
            <a:pPr marL="0" indent="0">
              <a:buNone/>
            </a:pPr>
            <a:r>
              <a:rPr kumimoji="1" lang="zh-CN" altLang="en-US" dirty="0"/>
              <a:t>需要考虑服务器端的性能，需要考虑数据时效性。</a:t>
            </a:r>
          </a:p>
        </p:txBody>
      </p:sp>
    </p:spTree>
    <p:extLst>
      <p:ext uri="{BB962C8B-B14F-4D97-AF65-F5344CB8AC3E}">
        <p14:creationId xmlns:p14="http://schemas.microsoft.com/office/powerpoint/2010/main" val="350665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05371"/>
            <a:ext cx="8229600" cy="2773109"/>
          </a:xfrm>
        </p:spPr>
        <p:txBody>
          <a:bodyPr/>
          <a:lstStyle/>
          <a:p>
            <a:r>
              <a:rPr kumimoji="1" lang="cs-CZ" altLang="zh-CN" dirty="0" err="1"/>
              <a:t>dataType</a:t>
            </a:r>
            <a:endParaRPr kumimoji="1" lang="cs-CZ" altLang="zh-CN" dirty="0"/>
          </a:p>
          <a:p>
            <a:r>
              <a:rPr kumimoji="1" lang="cs-CZ" altLang="zh-CN" dirty="0" err="1"/>
              <a:t>timeout</a:t>
            </a:r>
            <a:endParaRPr kumimoji="1" lang="cs-CZ" altLang="zh-CN" dirty="0"/>
          </a:p>
          <a:p>
            <a:r>
              <a:rPr kumimoji="1" lang="cs-CZ" altLang="zh-CN" dirty="0" err="1"/>
              <a:t>jsonp</a:t>
            </a:r>
            <a:r>
              <a:rPr kumimoji="1" lang="cs-CZ" altLang="zh-CN" dirty="0"/>
              <a:t> </a:t>
            </a:r>
            <a:r>
              <a:rPr kumimoji="1" lang="zh-CN" altLang="cs-CZ" dirty="0"/>
              <a:t>与 </a:t>
            </a:r>
            <a:r>
              <a:rPr kumimoji="1" lang="cs-CZ" altLang="zh-CN" dirty="0" err="1"/>
              <a:t>jsonpCallback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17641"/>
            <a:ext cx="8229600" cy="155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579009"/>
            <a:ext cx="8229600" cy="1245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/>
              <a:t>在前端应用中，通常使用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ajax</a:t>
            </a:r>
            <a:r>
              <a:rPr kumimoji="1" lang="zh-CN" altLang="en-US" dirty="0"/>
              <a:t>方法进行异步请求，下面就几个参数进行一下讲解。</a:t>
            </a:r>
          </a:p>
        </p:txBody>
      </p:sp>
    </p:spTree>
    <p:extLst>
      <p:ext uri="{BB962C8B-B14F-4D97-AF65-F5344CB8AC3E}">
        <p14:creationId xmlns:p14="http://schemas.microsoft.com/office/powerpoint/2010/main" val="342407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5882"/>
            <a:ext cx="8229600" cy="46947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通过 </a:t>
            </a:r>
            <a:r>
              <a:rPr kumimoji="1" lang="en-US" altLang="zh-CN" dirty="0" err="1"/>
              <a:t>dataType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可以设置接收数据的类型，有以下几种： </a:t>
            </a:r>
            <a:r>
              <a:rPr kumimoji="1" lang="en-US" altLang="zh-CN" dirty="0"/>
              <a:t>text html xml 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script </a:t>
            </a:r>
          </a:p>
          <a:p>
            <a:pPr marL="0" indent="0">
              <a:buNone/>
            </a:pPr>
            <a:r>
              <a:rPr kumimoji="1" lang="zh-CN" altLang="en-US" dirty="0" smtClean="0"/>
              <a:t>以上分两种情况</a:t>
            </a:r>
            <a:r>
              <a:rPr kumimoji="1" lang="zh-CN" altLang="en-US" dirty="0"/>
              <a:t>：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在同域的情况下</a:t>
            </a:r>
            <a:r>
              <a:rPr kumimoji="1" lang="zh-CN" altLang="en-US" dirty="0"/>
              <a:t>，为了能更好的进行控制，使用以上所有类型，都会采用</a:t>
            </a:r>
            <a:r>
              <a:rPr kumimoji="1" lang="en-US" altLang="zh-CN" dirty="0" err="1"/>
              <a:t>xmlHttpRequest</a:t>
            </a:r>
            <a:r>
              <a:rPr kumimoji="1" lang="zh-CN" altLang="en-US" dirty="0"/>
              <a:t>的形式进行请求的发送和接收，然后中根据</a:t>
            </a:r>
            <a:r>
              <a:rPr kumimoji="1" lang="en-US" altLang="zh-CN" dirty="0" err="1"/>
              <a:t>dataType</a:t>
            </a:r>
            <a:r>
              <a:rPr kumimoji="1" lang="zh-CN" altLang="en-US" dirty="0"/>
              <a:t>的不同类型，对 </a:t>
            </a:r>
            <a:r>
              <a:rPr kumimoji="1" lang="en-US" altLang="zh-CN" dirty="0" err="1"/>
              <a:t>xmlHttpRequest.responseText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或者 </a:t>
            </a:r>
            <a:r>
              <a:rPr kumimoji="1" lang="en-US" altLang="zh-CN" dirty="0" err="1"/>
              <a:t>xmlHttpRequest.responseXML</a:t>
            </a:r>
            <a:r>
              <a:rPr kumimoji="1" lang="en-US" altLang="zh-CN" dirty="0"/>
              <a:t> </a:t>
            </a:r>
            <a:r>
              <a:rPr kumimoji="1" lang="zh-CN" altLang="en-US" dirty="0"/>
              <a:t>处理成相应的格式。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623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1822"/>
            <a:ext cx="8229600" cy="51437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在跨</a:t>
            </a:r>
            <a:r>
              <a:rPr kumimoji="1" lang="zh-CN" altLang="en-US" dirty="0"/>
              <a:t>域的情况下</a:t>
            </a:r>
          </a:p>
          <a:p>
            <a:pPr marL="0" indent="0">
              <a:buNone/>
            </a:pPr>
            <a:r>
              <a:rPr kumimoji="1" lang="en-US" altLang="zh-CN" dirty="0" err="1" smtClean="0"/>
              <a:t>dataType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为 </a:t>
            </a:r>
            <a:r>
              <a:rPr kumimoji="1" lang="en-US" altLang="zh-CN" dirty="0"/>
              <a:t>text html xml 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的请求仍旧会发送</a:t>
            </a:r>
            <a:r>
              <a:rPr kumimoji="1" lang="en-US" altLang="zh-CN" dirty="0" err="1"/>
              <a:t>xmlHttpRequest</a:t>
            </a:r>
            <a:r>
              <a:rPr kumimoji="1" lang="zh-CN" altLang="en-US" dirty="0"/>
              <a:t>请求 如果浏览器不支持，则会报安全错误，如果浏览器支持，而服务器端没有做相应的处理，也会报错。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dataType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script </a:t>
            </a:r>
            <a:r>
              <a:rPr kumimoji="1" lang="zh-CN" altLang="en-US" dirty="0"/>
              <a:t>的请求会使用插入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标签的形式。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zh-CN" altLang="en-US" dirty="0"/>
              <a:t>会通过创建跟 </a:t>
            </a:r>
            <a:r>
              <a:rPr kumimoji="1" lang="en-US" altLang="zh-CN" dirty="0"/>
              <a:t>callback </a:t>
            </a:r>
            <a:r>
              <a:rPr kumimoji="1" lang="zh-CN" altLang="en-US" dirty="0"/>
              <a:t>同名的全局函数，来等待服务器端返回的脚本进行调用。</a:t>
            </a:r>
            <a:r>
              <a:rPr kumimoji="1" lang="en-US" altLang="zh-CN" dirty="0"/>
              <a:t>script </a:t>
            </a:r>
            <a:r>
              <a:rPr kumimoji="1" lang="zh-CN" altLang="en-US" dirty="0"/>
              <a:t>会通过监控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onload</a:t>
            </a:r>
            <a:r>
              <a:rPr kumimoji="1" lang="zh-CN" altLang="en-US" dirty="0"/>
              <a:t>事件来处理服务器端脚本加载后的事情（当然也可以不处理）。</a:t>
            </a:r>
          </a:p>
        </p:txBody>
      </p:sp>
    </p:spTree>
    <p:extLst>
      <p:ext uri="{BB962C8B-B14F-4D97-AF65-F5344CB8AC3E}">
        <p14:creationId xmlns:p14="http://schemas.microsoft.com/office/powerpoint/2010/main" val="268754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63824"/>
            <a:ext cx="8229600" cy="44037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可以设置一个请求的超时时间，如果超出设置时间，会将此次请求取消，同时会依次触发 </a:t>
            </a:r>
            <a:r>
              <a:rPr kumimoji="1" lang="en-US" altLang="zh-CN" dirty="0"/>
              <a:t>error complete </a:t>
            </a:r>
            <a:r>
              <a:rPr kumimoji="1" lang="zh-CN" altLang="en-US" dirty="0"/>
              <a:t>方法。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对于</a:t>
            </a:r>
            <a:r>
              <a:rPr kumimoji="1" lang="zh-CN" altLang="en-US" dirty="0"/>
              <a:t>使用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发出的请求，会调用 </a:t>
            </a:r>
            <a:r>
              <a:rPr kumimoji="1" lang="en-US" altLang="zh-CN" dirty="0"/>
              <a:t>abort </a:t>
            </a:r>
            <a:r>
              <a:rPr kumimoji="1" lang="zh-CN" altLang="en-US" dirty="0"/>
              <a:t>方法将请求取消掉。</a:t>
            </a:r>
          </a:p>
          <a:p>
            <a:pPr marL="0" indent="0">
              <a:buNone/>
            </a:pPr>
            <a:r>
              <a:rPr kumimoji="1" lang="zh-CN" altLang="en-US" dirty="0" smtClean="0"/>
              <a:t>对于</a:t>
            </a:r>
            <a:r>
              <a:rPr kumimoji="1" lang="zh-CN" altLang="en-US" dirty="0"/>
              <a:t>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标签发出请求的情况，该请求是无法被取消的，不过 </a:t>
            </a:r>
            <a:r>
              <a:rPr kumimoji="1" lang="en-US" altLang="zh-CN" dirty="0"/>
              <a:t>error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complete </a:t>
            </a:r>
            <a:r>
              <a:rPr kumimoji="1" lang="zh-CN" altLang="en-US" dirty="0"/>
              <a:t>还是会触发。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56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同步与异步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同源策略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同域与跨域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post</a:t>
            </a:r>
          </a:p>
          <a:p>
            <a:r>
              <a:rPr kumimoji="1" lang="zh-CN" altLang="en-US" dirty="0" smtClean="0"/>
              <a:t>缓存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异步请求的形式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0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2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dataType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为 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的情况下，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会将该请求 </a:t>
            </a:r>
            <a:r>
              <a:rPr kumimoji="1" lang="en-US" altLang="zh-CN" dirty="0"/>
              <a:t>callback </a:t>
            </a:r>
            <a:r>
              <a:rPr kumimoji="1" lang="zh-CN" altLang="en-US" dirty="0"/>
              <a:t>对应的 </a:t>
            </a:r>
            <a:r>
              <a:rPr kumimoji="1" lang="en-US" altLang="zh-CN" dirty="0"/>
              <a:t>function </a:t>
            </a:r>
            <a:r>
              <a:rPr kumimoji="1" lang="zh-CN" altLang="en-US" dirty="0"/>
              <a:t>删除，以用来阻止 </a:t>
            </a:r>
            <a:r>
              <a:rPr kumimoji="1" lang="en-US" altLang="zh-CN" dirty="0"/>
              <a:t>success </a:t>
            </a:r>
            <a:r>
              <a:rPr kumimoji="1" lang="zh-CN" altLang="en-US" dirty="0"/>
              <a:t>被触发，不过这么做的副作用会在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脚本加载后，由于 </a:t>
            </a:r>
            <a:r>
              <a:rPr kumimoji="1" lang="en-US" altLang="zh-CN" dirty="0"/>
              <a:t>callback </a:t>
            </a:r>
            <a:r>
              <a:rPr kumimoji="1" lang="zh-CN" altLang="en-US" dirty="0"/>
              <a:t>已经被删除，导致 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 </a:t>
            </a:r>
            <a:r>
              <a:rPr kumimoji="1" lang="zh-CN" altLang="en-US" dirty="0"/>
              <a:t>报错。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dataType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为 </a:t>
            </a:r>
            <a:r>
              <a:rPr kumimoji="1" lang="en-US" altLang="zh-CN" dirty="0"/>
              <a:t>script </a:t>
            </a:r>
            <a:r>
              <a:rPr kumimoji="1" lang="zh-CN" altLang="en-US" dirty="0"/>
              <a:t>的情况下，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会将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对应的 </a:t>
            </a:r>
            <a:r>
              <a:rPr kumimoji="1" lang="en-US" altLang="zh-CN" dirty="0" err="1"/>
              <a:t>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注销掉，以用来阻止 </a:t>
            </a:r>
            <a:r>
              <a:rPr kumimoji="1" lang="en-US" altLang="zh-CN" dirty="0"/>
              <a:t>success </a:t>
            </a:r>
            <a:r>
              <a:rPr kumimoji="1" lang="zh-CN" altLang="en-US" dirty="0"/>
              <a:t>被触发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注意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timeout </a:t>
            </a:r>
            <a:r>
              <a:rPr kumimoji="1" lang="zh-CN" altLang="en-US" dirty="0"/>
              <a:t>设为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的话，跟不设 </a:t>
            </a:r>
            <a:r>
              <a:rPr kumimoji="1" lang="en-US" altLang="zh-CN" dirty="0"/>
              <a:t>timeout </a:t>
            </a:r>
            <a:r>
              <a:rPr kumimoji="1" lang="zh-CN" altLang="en-US" dirty="0"/>
              <a:t>的效果是一样的。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5393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cs-CZ" altLang="zh-CN" dirty="0" err="1"/>
              <a:t>jsonp</a:t>
            </a:r>
            <a:r>
              <a:rPr kumimoji="1" lang="cs-CZ" altLang="zh-CN" dirty="0"/>
              <a:t> </a:t>
            </a:r>
            <a:r>
              <a:rPr kumimoji="1" lang="zh-CN" altLang="cs-CZ" dirty="0"/>
              <a:t>与 </a:t>
            </a:r>
            <a:r>
              <a:rPr kumimoji="1" lang="cs-CZ" altLang="zh-CN" dirty="0" err="1"/>
              <a:t>jsonpCallback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TW" altLang="en-US" dirty="0"/>
              <a:t>这两个参数是用于修改 </a:t>
            </a:r>
            <a:r>
              <a:rPr kumimoji="1" lang="en-US" altLang="zh-TW" dirty="0"/>
              <a:t>callback </a:t>
            </a:r>
            <a:r>
              <a:rPr kumimoji="1" lang="zh-TW" altLang="en-US" dirty="0"/>
              <a:t>参数名与 </a:t>
            </a:r>
            <a:r>
              <a:rPr kumimoji="1" lang="en-US" altLang="zh-TW" dirty="0"/>
              <a:t>callback </a:t>
            </a:r>
            <a:r>
              <a:rPr kumimoji="1" lang="zh-TW" altLang="en-US" dirty="0"/>
              <a:t>对应的参数。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$.</a:t>
            </a:r>
            <a:r>
              <a:rPr kumimoji="1" lang="en-US" altLang="zh-TW" dirty="0" err="1"/>
              <a:t>ajax</a:t>
            </a:r>
            <a:r>
              <a:rPr kumimoji="1" lang="en-US" altLang="zh-TW" dirty="0"/>
              <a:t>({</a:t>
            </a: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en-US" altLang="zh-TW" dirty="0" err="1"/>
              <a:t>url</a:t>
            </a:r>
            <a:r>
              <a:rPr kumimoji="1" lang="en-US" altLang="zh-TW" dirty="0"/>
              <a:t>: 'http://request/',</a:t>
            </a: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en-US" altLang="zh-TW" dirty="0" err="1"/>
              <a:t>dataType</a:t>
            </a:r>
            <a:r>
              <a:rPr kumimoji="1" lang="en-US" altLang="zh-TW" dirty="0"/>
              <a:t>: '</a:t>
            </a:r>
            <a:r>
              <a:rPr kumimoji="1" lang="en-US" altLang="zh-TW" dirty="0" err="1"/>
              <a:t>jsonp</a:t>
            </a:r>
            <a:r>
              <a:rPr kumimoji="1" lang="en-US" altLang="zh-TW" dirty="0"/>
              <a:t>',</a:t>
            </a: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en-US" altLang="zh-TW" dirty="0" err="1"/>
              <a:t>jsonp</a:t>
            </a:r>
            <a:r>
              <a:rPr kumimoji="1" lang="en-US" altLang="zh-TW" dirty="0"/>
              <a:t>: '</a:t>
            </a:r>
            <a:r>
              <a:rPr kumimoji="1" lang="en-US" altLang="zh-TW" dirty="0" err="1"/>
              <a:t>otherCallback</a:t>
            </a:r>
            <a:r>
              <a:rPr kumimoji="1" lang="en-US" altLang="zh-TW" dirty="0"/>
              <a:t>',</a:t>
            </a: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en-US" altLang="zh-TW" dirty="0" err="1"/>
              <a:t>jsonpCallback</a:t>
            </a:r>
            <a:r>
              <a:rPr kumimoji="1" lang="en-US" altLang="zh-TW" dirty="0"/>
              <a:t>: 'callback1'</a:t>
            </a:r>
          </a:p>
          <a:p>
            <a:pPr marL="0" indent="0">
              <a:buNone/>
            </a:pPr>
            <a:r>
              <a:rPr kumimoji="1" lang="en-US" altLang="zh-TW" dirty="0"/>
              <a:t>})</a:t>
            </a:r>
            <a:r>
              <a:rPr kumimoji="1" lang="en-US" altLang="zh-TW" dirty="0" smtClean="0"/>
              <a:t>;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610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cs-CZ" altLang="zh-CN" dirty="0" err="1"/>
              <a:t>jsonp</a:t>
            </a:r>
            <a:r>
              <a:rPr kumimoji="1" lang="cs-CZ" altLang="zh-CN" dirty="0"/>
              <a:t> </a:t>
            </a:r>
            <a:r>
              <a:rPr kumimoji="1" lang="zh-CN" altLang="cs-CZ" dirty="0"/>
              <a:t>与 </a:t>
            </a:r>
            <a:r>
              <a:rPr kumimoji="1" lang="cs-CZ" altLang="zh-CN" dirty="0" err="1"/>
              <a:t>jsonpCallback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01202"/>
            <a:ext cx="8229600" cy="34522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// </a:t>
            </a:r>
            <a:r>
              <a:rPr kumimoji="1" lang="zh-TW" altLang="en-US" dirty="0"/>
              <a:t>请求会是这样的 </a:t>
            </a:r>
            <a:r>
              <a:rPr kumimoji="1" lang="en-US" altLang="zh-TW" dirty="0"/>
              <a:t>http://request/?</a:t>
            </a:r>
            <a:r>
              <a:rPr kumimoji="1" lang="en-US" altLang="zh-TW" dirty="0" err="1"/>
              <a:t>otherCallback</a:t>
            </a:r>
            <a:r>
              <a:rPr kumimoji="1" lang="en-US" altLang="zh-TW" dirty="0"/>
              <a:t>=callback1&amp;_=123456789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 smtClean="0"/>
              <a:t>jsonp</a:t>
            </a:r>
            <a:r>
              <a:rPr kumimoji="1" lang="en-US" altLang="zh-TW" dirty="0" smtClean="0"/>
              <a:t> </a:t>
            </a:r>
            <a:r>
              <a:rPr kumimoji="1" lang="zh-TW" altLang="en-US" dirty="0"/>
              <a:t>这个参数主要是为了应对服务器端接口的一些要求，比方说服务器端对于 </a:t>
            </a:r>
            <a:r>
              <a:rPr kumimoji="1" lang="en-US" altLang="zh-TW" dirty="0"/>
              <a:t>callback </a:t>
            </a:r>
            <a:r>
              <a:rPr kumimoji="1" lang="zh-TW" altLang="en-US" dirty="0"/>
              <a:t>的参数是另外一个参数名，这个时候，就可以通过设置 </a:t>
            </a:r>
            <a:r>
              <a:rPr kumimoji="1" lang="en-US" altLang="zh-TW" dirty="0" err="1"/>
              <a:t>jsonp</a:t>
            </a:r>
            <a:r>
              <a:rPr kumimoji="1" lang="en-US" altLang="zh-TW" dirty="0"/>
              <a:t> </a:t>
            </a:r>
            <a:r>
              <a:rPr kumimoji="1" lang="zh-TW" altLang="en-US" dirty="0"/>
              <a:t>来修改 </a:t>
            </a:r>
            <a:r>
              <a:rPr kumimoji="1" lang="en-US" altLang="zh-TW" dirty="0"/>
              <a:t>callback </a:t>
            </a:r>
            <a:r>
              <a:rPr kumimoji="1" lang="zh-TW" altLang="en-US" dirty="0"/>
              <a:t>这个参数名称。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 err="1"/>
              <a:t>jsonpCallback</a:t>
            </a:r>
            <a:r>
              <a:rPr kumimoji="1" lang="en-US" altLang="zh-TW" dirty="0"/>
              <a:t> </a:t>
            </a:r>
            <a:r>
              <a:rPr kumimoji="1" lang="zh-TW" altLang="en-US" dirty="0"/>
              <a:t>这个参数主要是为了指定 </a:t>
            </a:r>
            <a:r>
              <a:rPr kumimoji="1" lang="en-US" altLang="zh-TW" dirty="0"/>
              <a:t>callback </a:t>
            </a:r>
            <a:r>
              <a:rPr kumimoji="1" lang="zh-TW" altLang="en-US" dirty="0"/>
              <a:t>的值，主要用于应对请求 静态</a:t>
            </a:r>
            <a:r>
              <a:rPr kumimoji="1" lang="en-US" altLang="zh-TW" dirty="0" err="1"/>
              <a:t>jsonp</a:t>
            </a:r>
            <a:r>
              <a:rPr kumimoji="1" lang="en-US" altLang="zh-TW" dirty="0"/>
              <a:t> </a:t>
            </a:r>
            <a:r>
              <a:rPr kumimoji="1" lang="zh-TW" altLang="en-US" dirty="0"/>
              <a:t>资源。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89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选择合适的异步请求方案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关于缓存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数据时效性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请求数量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708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选择合适的异步请求方案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看项目的适用范围（内部项目，外网项目）</a:t>
            </a:r>
          </a:p>
          <a:p>
            <a:r>
              <a:rPr kumimoji="1" lang="zh-CN" altLang="en-US" dirty="0"/>
              <a:t>看返回数据的情况（静态数据，动态数据）</a:t>
            </a:r>
          </a:p>
          <a:p>
            <a:r>
              <a:rPr kumimoji="1" lang="zh-CN" altLang="en-US" dirty="0" smtClean="0"/>
              <a:t>遗留问题</a:t>
            </a:r>
            <a:r>
              <a:rPr kumimoji="1" lang="zh-CN" altLang="en-US" dirty="0" smtClean="0"/>
              <a:t>（没有规范的解决方案）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094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看项</a:t>
            </a:r>
            <a:r>
              <a:rPr kumimoji="1" lang="zh-CN" altLang="en-US" dirty="0" smtClean="0"/>
              <a:t>目的适用范围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对于内网项目，可以在跟服务器端开发协商以后，大胆的使用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level2</a:t>
            </a:r>
            <a:r>
              <a:rPr kumimoji="1" lang="zh-CN" altLang="en-US" dirty="0"/>
              <a:t>，功能强大，使用方便。 </a:t>
            </a:r>
          </a:p>
          <a:p>
            <a:r>
              <a:rPr kumimoji="1" lang="zh-CN" altLang="en-US" dirty="0"/>
              <a:t>对于外网项目，根据同域，跨域等问题，选择使用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或者 </a:t>
            </a:r>
            <a:r>
              <a:rPr kumimoji="1" lang="en-US" altLang="zh-CN" dirty="0" err="1"/>
              <a:t>jsonp</a:t>
            </a:r>
            <a:r>
              <a:rPr kumimoji="1" lang="zh-CN" altLang="en-US" dirty="0"/>
              <a:t>，以兼容浏览器为首要目的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6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看返回数据的情况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对于业务需求固定的数据（美国大选，图文直播），我们可以通过在服务器端生成静态资源，上传到</a:t>
            </a:r>
            <a:r>
              <a:rPr kumimoji="1" lang="en-US" altLang="zh-CN" dirty="0"/>
              <a:t>CDN</a:t>
            </a:r>
            <a:r>
              <a:rPr kumimoji="1" lang="zh-CN" altLang="en-US" dirty="0"/>
              <a:t>的方式，利用</a:t>
            </a:r>
            <a:r>
              <a:rPr kumimoji="1" lang="en-US" altLang="zh-CN" dirty="0"/>
              <a:t>CDN</a:t>
            </a:r>
            <a:r>
              <a:rPr kumimoji="1" lang="zh-CN" altLang="en-US" dirty="0"/>
              <a:t>的缓存能力，提高性能。这时候使用到的就是 静态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对于业务需求数据比较复杂的（评论），我们就需要使用到 动态</a:t>
            </a:r>
            <a:r>
              <a:rPr kumimoji="1" lang="en-US" altLang="zh-CN" dirty="0" err="1"/>
              <a:t>jsonp</a:t>
            </a:r>
            <a:r>
              <a:rPr kumimoji="1" lang="en-US" altLang="zh-CN" dirty="0"/>
              <a:t> </a:t>
            </a:r>
            <a:r>
              <a:rPr kumimoji="1" lang="zh-CN" altLang="en-US" dirty="0"/>
              <a:t>了，根据传递的参数获取到需要的数据。</a:t>
            </a:r>
          </a:p>
        </p:txBody>
      </p:sp>
    </p:spTree>
    <p:extLst>
      <p:ext uri="{BB962C8B-B14F-4D97-AF65-F5344CB8AC3E}">
        <p14:creationId xmlns:p14="http://schemas.microsoft.com/office/powerpoint/2010/main" val="135118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遗留问题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6610"/>
            <a:ext cx="8229600" cy="1652354"/>
          </a:xfrm>
        </p:spPr>
        <p:txBody>
          <a:bodyPr/>
          <a:lstStyle/>
          <a:p>
            <a:r>
              <a:rPr kumimoji="1" lang="zh-CN" altLang="en-US" dirty="0" smtClean="0"/>
              <a:t>有些接口返</a:t>
            </a:r>
            <a:r>
              <a:rPr kumimoji="1" lang="zh-CN" altLang="en-US" dirty="0"/>
              <a:t>回的结果不适合</a:t>
            </a:r>
            <a:r>
              <a:rPr kumimoji="1" lang="en-US" altLang="zh-CN" dirty="0" err="1"/>
              <a:t>jsonp</a:t>
            </a:r>
            <a:r>
              <a:rPr kumimoji="1" lang="zh-CN" altLang="en-US" dirty="0"/>
              <a:t>的话，就需要根据返回的数据情况灵活应对了。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312609"/>
            <a:ext cx="8229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comment.ifeng.com</a:t>
            </a:r>
            <a:r>
              <a:rPr lang="en-US" altLang="zh-CN" dirty="0"/>
              <a:t>/</a:t>
            </a:r>
            <a:r>
              <a:rPr lang="en-US" altLang="zh-CN" dirty="0" err="1"/>
              <a:t>joincount.php?doc_url</a:t>
            </a:r>
            <a:r>
              <a:rPr lang="en-US" altLang="zh-CN" dirty="0"/>
              <a:t>=http%3A%2F%2Fnews.ifeng.com%2Fa%2F20141021%2F42259702_0.shtml&amp;format=</a:t>
            </a:r>
            <a:r>
              <a:rPr lang="en-US" altLang="zh-CN" dirty="0" err="1"/>
              <a:t>js&amp;callback</a:t>
            </a:r>
            <a:r>
              <a:rPr lang="en-US" altLang="zh-CN" dirty="0"/>
              <a:t>=</a:t>
            </a:r>
            <a:r>
              <a:rPr lang="en-US" altLang="zh-CN" dirty="0" err="1"/>
              <a:t>callbackGetFastCommentCount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/ </a:t>
            </a:r>
            <a:r>
              <a:rPr lang="zh-CN" altLang="en-US" dirty="0"/>
              <a:t>返回结果</a:t>
            </a:r>
          </a:p>
          <a:p>
            <a:r>
              <a:rPr lang="en-US" altLang="zh-CN" dirty="0" err="1"/>
              <a:t>callbackGetFastCommentCount</a:t>
            </a:r>
            <a:r>
              <a:rPr lang="en-US" altLang="zh-CN" dirty="0"/>
              <a:t>('118','2174','0');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1D792"/>
                </a:solidFill>
              </a:rPr>
              <a:t>$</a:t>
            </a:r>
            <a:r>
              <a:rPr lang="en-US" altLang="zh-CN" dirty="0">
                <a:solidFill>
                  <a:srgbClr val="F1D792"/>
                </a:solidFill>
              </a:rPr>
              <a:t>.</a:t>
            </a:r>
            <a:r>
              <a:rPr lang="en-US" altLang="zh-CN" dirty="0" err="1">
                <a:solidFill>
                  <a:srgbClr val="F1D792"/>
                </a:solidFill>
              </a:rPr>
              <a:t>ajax</a:t>
            </a:r>
            <a:r>
              <a:rPr lang="zh-CN" altLang="en-US" dirty="0">
                <a:solidFill>
                  <a:srgbClr val="F1D792"/>
                </a:solidFill>
              </a:rPr>
              <a:t>的</a:t>
            </a:r>
            <a:r>
              <a:rPr lang="en-US" altLang="zh-CN" dirty="0">
                <a:solidFill>
                  <a:srgbClr val="F1D792"/>
                </a:solidFill>
              </a:rPr>
              <a:t>success(</a:t>
            </a:r>
            <a:r>
              <a:rPr lang="en-US" altLang="zh-CN" dirty="0" err="1">
                <a:solidFill>
                  <a:srgbClr val="F1D792"/>
                </a:solidFill>
              </a:rPr>
              <a:t>msg</a:t>
            </a:r>
            <a:r>
              <a:rPr lang="en-US" altLang="zh-CN" dirty="0">
                <a:solidFill>
                  <a:srgbClr val="F1D792"/>
                </a:solidFill>
              </a:rPr>
              <a:t>, status, </a:t>
            </a:r>
            <a:r>
              <a:rPr lang="en-US" altLang="zh-CN" dirty="0" err="1">
                <a:solidFill>
                  <a:srgbClr val="F1D792"/>
                </a:solidFill>
              </a:rPr>
              <a:t>jqXHR</a:t>
            </a:r>
            <a:r>
              <a:rPr lang="en-US" altLang="zh-CN" dirty="0">
                <a:solidFill>
                  <a:srgbClr val="F1D792"/>
                </a:solidFill>
              </a:rPr>
              <a:t>)</a:t>
            </a:r>
            <a:r>
              <a:rPr lang="zh-CN" altLang="en-US" dirty="0">
                <a:solidFill>
                  <a:srgbClr val="F1D792"/>
                </a:solidFill>
              </a:rPr>
              <a:t>，对于</a:t>
            </a:r>
            <a:r>
              <a:rPr lang="en-US" altLang="zh-CN" dirty="0">
                <a:solidFill>
                  <a:srgbClr val="F1D792"/>
                </a:solidFill>
              </a:rPr>
              <a:t>callback</a:t>
            </a:r>
            <a:r>
              <a:rPr lang="zh-CN" altLang="en-US" dirty="0">
                <a:solidFill>
                  <a:srgbClr val="F1D792"/>
                </a:solidFill>
              </a:rPr>
              <a:t>的返回，他只接收第一个参数，后两个是</a:t>
            </a:r>
            <a:r>
              <a:rPr lang="en-US" altLang="zh-CN" dirty="0" err="1">
                <a:solidFill>
                  <a:srgbClr val="F1D792"/>
                </a:solidFill>
              </a:rPr>
              <a:t>jQuery</a:t>
            </a:r>
            <a:r>
              <a:rPr lang="zh-CN" altLang="en-US" dirty="0">
                <a:solidFill>
                  <a:srgbClr val="F1D792"/>
                </a:solidFill>
              </a:rPr>
              <a:t>自己加的。</a:t>
            </a:r>
          </a:p>
        </p:txBody>
      </p:sp>
    </p:spTree>
    <p:extLst>
      <p:ext uri="{BB962C8B-B14F-4D97-AF65-F5344CB8AC3E}">
        <p14:creationId xmlns:p14="http://schemas.microsoft.com/office/powerpoint/2010/main" val="144523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现在大部分的异步请求，返回的都是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数据，一般我们会跟后端开发人员约定一个数据格式。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1D792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1D792"/>
                </a:solidFill>
              </a:rPr>
              <a:t>  code: 1, </a:t>
            </a:r>
            <a:r>
              <a:rPr kumimoji="1" lang="en-US" altLang="zh-CN" dirty="0"/>
              <a:t>// 0</a:t>
            </a:r>
            <a:r>
              <a:rPr kumimoji="1" lang="zh-CN" altLang="en-US" dirty="0"/>
              <a:t>失败 </a:t>
            </a:r>
            <a:r>
              <a:rPr kumimoji="1" lang="en-US" altLang="zh-CN" dirty="0"/>
              <a:t>1</a:t>
            </a:r>
            <a:r>
              <a:rPr kumimoji="1" lang="zh-CN" altLang="en-US" dirty="0"/>
              <a:t>成功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  </a:t>
            </a:r>
            <a:r>
              <a:rPr kumimoji="1" lang="en-US" altLang="zh-CN" dirty="0" err="1">
                <a:solidFill>
                  <a:srgbClr val="F1D792"/>
                </a:solidFill>
              </a:rPr>
              <a:t>msg</a:t>
            </a:r>
            <a:r>
              <a:rPr kumimoji="1" lang="en-US" altLang="zh-CN" dirty="0">
                <a:solidFill>
                  <a:srgbClr val="F1D792"/>
                </a:solidFill>
              </a:rPr>
              <a:t>: '', </a:t>
            </a:r>
            <a:r>
              <a:rPr kumimoji="1" lang="en-US" altLang="zh-CN" dirty="0">
                <a:solidFill>
                  <a:srgbClr val="FFFFFF"/>
                </a:solidFill>
              </a:rPr>
              <a:t>// </a:t>
            </a:r>
            <a:r>
              <a:rPr kumimoji="1" lang="zh-CN" altLang="en-US" dirty="0">
                <a:solidFill>
                  <a:srgbClr val="FFFFFF"/>
                </a:solidFill>
              </a:rPr>
              <a:t>信息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  </a:t>
            </a:r>
            <a:r>
              <a:rPr kumimoji="1" lang="en-US" altLang="zh-CN" dirty="0">
                <a:solidFill>
                  <a:srgbClr val="F1D792"/>
                </a:solidFill>
              </a:rPr>
              <a:t>data: anything </a:t>
            </a:r>
            <a:r>
              <a:rPr kumimoji="1" lang="en-US" altLang="zh-CN" dirty="0">
                <a:solidFill>
                  <a:srgbClr val="FFFFFF"/>
                </a:solidFill>
              </a:rPr>
              <a:t>// </a:t>
            </a:r>
            <a:r>
              <a:rPr kumimoji="1" lang="zh-CN" altLang="en-US" dirty="0">
                <a:solidFill>
                  <a:srgbClr val="FFFFFF"/>
                </a:solidFill>
              </a:rPr>
              <a:t>业务数据，根据业务需求再对内部进行定义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41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客户端缓存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10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同步与异步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"</a:t>
            </a:r>
            <a:r>
              <a:rPr kumimoji="1" lang="zh-CN" altLang="en-US" dirty="0"/>
              <a:t>异步</a:t>
            </a:r>
            <a:r>
              <a:rPr kumimoji="1" lang="en-US" altLang="zh-CN" dirty="0"/>
              <a:t>"</a:t>
            </a:r>
            <a:r>
              <a:rPr kumimoji="1" lang="zh-CN" altLang="en-US" dirty="0"/>
              <a:t>请求是相对于</a:t>
            </a:r>
            <a:r>
              <a:rPr kumimoji="1" lang="en-US" altLang="zh-CN" dirty="0"/>
              <a:t>"</a:t>
            </a:r>
            <a:r>
              <a:rPr kumimoji="1" lang="zh-CN" altLang="en-US" dirty="0"/>
              <a:t>同步</a:t>
            </a:r>
            <a:r>
              <a:rPr kumimoji="1" lang="en-US" altLang="zh-CN" dirty="0"/>
              <a:t>"</a:t>
            </a:r>
            <a:r>
              <a:rPr kumimoji="1" lang="zh-CN" altLang="en-US" dirty="0"/>
              <a:t>请求而言的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很多操作都存在</a:t>
            </a:r>
            <a:r>
              <a:rPr kumimoji="1" lang="en-US" altLang="zh-CN" dirty="0"/>
              <a:t>"</a:t>
            </a:r>
            <a:r>
              <a:rPr kumimoji="1" lang="zh-CN" altLang="en-US" dirty="0"/>
              <a:t>异步</a:t>
            </a:r>
            <a:r>
              <a:rPr kumimoji="1" lang="en-US" altLang="zh-CN" dirty="0"/>
              <a:t>"</a:t>
            </a:r>
            <a:r>
              <a:rPr kumimoji="1" lang="zh-CN" altLang="en-US" dirty="0"/>
              <a:t>和</a:t>
            </a:r>
            <a:r>
              <a:rPr kumimoji="1" lang="en-US" altLang="zh-CN" dirty="0"/>
              <a:t>"</a:t>
            </a:r>
            <a:r>
              <a:rPr kumimoji="1" lang="zh-CN" altLang="en-US" dirty="0"/>
              <a:t>同步</a:t>
            </a:r>
            <a:r>
              <a:rPr kumimoji="1" lang="en-US" altLang="zh-CN" dirty="0"/>
              <a:t>"</a:t>
            </a:r>
            <a:r>
              <a:rPr kumimoji="1" lang="zh-CN" altLang="en-US" dirty="0"/>
              <a:t>一说</a:t>
            </a:r>
            <a:r>
              <a:rPr kumimoji="1" lang="en-US" altLang="zh-CN" dirty="0"/>
              <a:t>, "</a:t>
            </a:r>
            <a:r>
              <a:rPr kumimoji="1" lang="zh-CN" altLang="en-US" dirty="0"/>
              <a:t>同步</a:t>
            </a:r>
            <a:r>
              <a:rPr kumimoji="1" lang="en-US" altLang="zh-CN" dirty="0"/>
              <a:t>" </a:t>
            </a:r>
            <a:r>
              <a:rPr kumimoji="1" lang="zh-CN" altLang="en-US" dirty="0"/>
              <a:t>的意思是说，你发起一个操作，程序需要一直等待，直到操作完成，程序才能继续执行进行下一步。 异步就是 你开始一个操作，程序在操作完成之前可以继续后续的工作，当操作完成后，触发事件或者使用回调来处理操作完成的手续。</a:t>
            </a:r>
          </a:p>
        </p:txBody>
      </p:sp>
    </p:spTree>
    <p:extLst>
      <p:ext uri="{BB962C8B-B14F-4D97-AF65-F5344CB8AC3E}">
        <p14:creationId xmlns:p14="http://schemas.microsoft.com/office/powerpoint/2010/main" val="3484863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客户端缓存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一般来说，由于浏览器端缓存的不可控性，我们要尽量避免浏览器端缓存，如果需要对异步请求进行缓存，以提高性能，可以通过</a:t>
            </a:r>
            <a:r>
              <a:rPr kumimoji="1" lang="en-US" altLang="zh-CN" dirty="0" err="1"/>
              <a:t>js</a:t>
            </a:r>
            <a:r>
              <a:rPr kumimoji="1" lang="zh-CN" altLang="en-US" dirty="0" smtClean="0"/>
              <a:t>进行实现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175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对于服务端缓存，我们要尽量利用服务器缓存，减轻对服务器端的压力。 </a:t>
            </a:r>
          </a:p>
          <a:p>
            <a:pPr marL="0" indent="0">
              <a:buNone/>
            </a:pPr>
            <a:r>
              <a:rPr kumimoji="1" lang="zh-CN" altLang="en-US" dirty="0"/>
              <a:t>用户发起请求后，服务端接收到请求，会先在缓存中进行查询，查询条件一般是通过发送给服务端的请求地址和参数（服务器端可能会对参数进行处理，白名单机制，黑名单机制），如果缓存中有符合查询条件的结果，则直接从缓存中返回结果，如果没有查询结果，该请求会被发送到服务器源站进行处理，得到结果以后，再将结果和查询条件放在缓存中，同时将结果返回客户端。</a:t>
            </a:r>
          </a:p>
        </p:txBody>
      </p:sp>
    </p:spTree>
    <p:extLst>
      <p:ext uri="{BB962C8B-B14F-4D97-AF65-F5344CB8AC3E}">
        <p14:creationId xmlns:p14="http://schemas.microsoft.com/office/powerpoint/2010/main" val="177345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92" y="1899121"/>
            <a:ext cx="3892723" cy="42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11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问题： 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在我们使用</a:t>
            </a:r>
            <a:r>
              <a:rPr kumimoji="1" lang="en-US" altLang="zh-CN" dirty="0" err="1">
                <a:solidFill>
                  <a:srgbClr val="F1D792"/>
                </a:solidFill>
              </a:rPr>
              <a:t>jQquery</a:t>
            </a:r>
            <a:r>
              <a:rPr kumimoji="1" lang="zh-CN" altLang="en-US" dirty="0">
                <a:solidFill>
                  <a:srgbClr val="F1D792"/>
                </a:solidFill>
              </a:rPr>
              <a:t>的进行跨域异步请求时，</a:t>
            </a:r>
            <a:r>
              <a:rPr kumimoji="1" lang="en-US" altLang="zh-CN" dirty="0" err="1">
                <a:solidFill>
                  <a:srgbClr val="F1D792"/>
                </a:solidFill>
              </a:rPr>
              <a:t>jQuery</a:t>
            </a:r>
            <a:r>
              <a:rPr kumimoji="1" lang="zh-CN" altLang="en-US" dirty="0">
                <a:solidFill>
                  <a:srgbClr val="F1D792"/>
                </a:solidFill>
              </a:rPr>
              <a:t>会在向服务器发送请求时，增加两个参数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callback </a:t>
            </a:r>
            <a:r>
              <a:rPr kumimoji="1" lang="zh-CN" altLang="en-US" dirty="0"/>
              <a:t>（不指定的时候，不同版本生成的规则不一致，但是能确定的一点是，每次进入页面，生成的</a:t>
            </a:r>
            <a:r>
              <a:rPr kumimoji="1" lang="en-US" altLang="zh-CN" dirty="0"/>
              <a:t>callback</a:t>
            </a:r>
            <a:r>
              <a:rPr kumimoji="1" lang="zh-CN" altLang="en-US" dirty="0"/>
              <a:t>都不一样）回调函数的名称 </a:t>
            </a:r>
          </a:p>
          <a:p>
            <a:pPr marL="0" indent="0">
              <a:buNone/>
            </a:pPr>
            <a:r>
              <a:rPr kumimoji="1" lang="en-US" altLang="zh-CN" dirty="0"/>
              <a:t>_ </a:t>
            </a:r>
            <a:r>
              <a:rPr kumimoji="1" lang="zh-CN" altLang="en-US" dirty="0"/>
              <a:t>时间戳 （</a:t>
            </a:r>
            <a:r>
              <a:rPr kumimoji="1" lang="zh-CN" altLang="en-US" dirty="0" smtClean="0"/>
              <a:t>一个跟</a:t>
            </a:r>
            <a:r>
              <a:rPr kumimoji="1" lang="zh-CN" altLang="en-US" dirty="0" smtClean="0"/>
              <a:t>时间</a:t>
            </a:r>
            <a:r>
              <a:rPr kumimoji="1" lang="zh-CN" altLang="en-US" dirty="0" smtClean="0"/>
              <a:t>有关</a:t>
            </a:r>
            <a:r>
              <a:rPr kumimoji="1" lang="zh-CN" altLang="en-US" dirty="0"/>
              <a:t>的不重复的数字）</a:t>
            </a:r>
          </a:p>
        </p:txBody>
      </p:sp>
    </p:spTree>
    <p:extLst>
      <p:ext uri="{BB962C8B-B14F-4D97-AF65-F5344CB8AC3E}">
        <p14:creationId xmlns:p14="http://schemas.microsoft.com/office/powerpoint/2010/main" val="200621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82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sonp</a:t>
            </a:r>
            <a:r>
              <a:rPr kumimoji="1" lang="zh-CN" altLang="en-US" dirty="0" smtClean="0"/>
              <a:t> 请求时不指定</a:t>
            </a:r>
            <a:r>
              <a:rPr kumimoji="1" lang="en-US" altLang="zh-CN" dirty="0" smtClean="0"/>
              <a:t>callback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29" y="2508542"/>
            <a:ext cx="5728991" cy="40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382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sonp</a:t>
            </a:r>
            <a:r>
              <a:rPr kumimoji="1" lang="zh-CN" altLang="en-US" dirty="0" smtClean="0"/>
              <a:t> 请求时指定</a:t>
            </a:r>
            <a:r>
              <a:rPr kumimoji="1" lang="en-US" altLang="zh-CN" dirty="0" smtClean="0"/>
              <a:t>callback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49" y="2430280"/>
            <a:ext cx="6514786" cy="41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7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数据时效性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由于异步请求属于并发请求，如果两次请求时间间隔很短的话，有可能出现第二次请求先于第一次请求，这样的话，有可能导致过期数据覆盖掉最新的数据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88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数据时效性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客户端解决： </a:t>
            </a:r>
          </a:p>
          <a:p>
            <a:pPr marL="0" indent="0">
              <a:buNone/>
            </a:pPr>
            <a:r>
              <a:rPr kumimoji="1" lang="zh-CN" altLang="en-US" dirty="0"/>
              <a:t>在发送请求时，记录一个时间，然后在请求成功后，通过比较时间的新旧，来判断结果是否使用。</a:t>
            </a:r>
          </a:p>
        </p:txBody>
      </p:sp>
    </p:spTree>
    <p:extLst>
      <p:ext uri="{BB962C8B-B14F-4D97-AF65-F5344CB8AC3E}">
        <p14:creationId xmlns:p14="http://schemas.microsoft.com/office/powerpoint/2010/main" val="3368335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数据时效性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服务器端解决： </a:t>
            </a:r>
          </a:p>
          <a:p>
            <a:pPr marL="0" indent="0">
              <a:buNone/>
            </a:pPr>
            <a:r>
              <a:rPr kumimoji="1" lang="zh-CN" altLang="en-US" dirty="0"/>
              <a:t>可以跟服务器端约定一个数据修改时间属性，通过该时间来判断数据的时效性。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1D792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1D792"/>
                </a:solidFill>
              </a:rPr>
              <a:t>  code: 1, </a:t>
            </a:r>
            <a:r>
              <a:rPr kumimoji="1" lang="en-US" altLang="zh-CN" dirty="0"/>
              <a:t>// 0</a:t>
            </a:r>
            <a:r>
              <a:rPr kumimoji="1" lang="zh-CN" altLang="en-US" dirty="0"/>
              <a:t>失败 </a:t>
            </a:r>
            <a:r>
              <a:rPr kumimoji="1" lang="en-US" altLang="zh-CN" dirty="0"/>
              <a:t>1</a:t>
            </a:r>
            <a:r>
              <a:rPr kumimoji="1" lang="zh-CN" altLang="en-US" dirty="0"/>
              <a:t>成功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  </a:t>
            </a:r>
            <a:r>
              <a:rPr kumimoji="1" lang="en-US" altLang="zh-CN" dirty="0" err="1">
                <a:solidFill>
                  <a:srgbClr val="F1D792"/>
                </a:solidFill>
              </a:rPr>
              <a:t>msg</a:t>
            </a:r>
            <a:r>
              <a:rPr kumimoji="1" lang="en-US" altLang="zh-CN" dirty="0">
                <a:solidFill>
                  <a:srgbClr val="F1D792"/>
                </a:solidFill>
              </a:rPr>
              <a:t>: '', </a:t>
            </a:r>
            <a:r>
              <a:rPr kumimoji="1" lang="en-US" altLang="zh-CN" dirty="0">
                <a:solidFill>
                  <a:srgbClr val="FFFFFF"/>
                </a:solidFill>
              </a:rPr>
              <a:t>// </a:t>
            </a:r>
            <a:r>
              <a:rPr kumimoji="1" lang="zh-CN" altLang="en-US" dirty="0">
                <a:solidFill>
                  <a:srgbClr val="FFFFFF"/>
                </a:solidFill>
              </a:rPr>
              <a:t>信息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  </a:t>
            </a:r>
            <a:r>
              <a:rPr kumimoji="1" lang="en-US" altLang="zh-CN" dirty="0">
                <a:solidFill>
                  <a:srgbClr val="F1D792"/>
                </a:solidFill>
              </a:rPr>
              <a:t>data: {}, </a:t>
            </a:r>
            <a:r>
              <a:rPr kumimoji="1" lang="en-US" altLang="zh-CN" dirty="0">
                <a:solidFill>
                  <a:srgbClr val="FFFFFF"/>
                </a:solidFill>
              </a:rPr>
              <a:t>// </a:t>
            </a:r>
            <a:r>
              <a:rPr kumimoji="1" lang="zh-CN" altLang="en-US" dirty="0">
                <a:solidFill>
                  <a:srgbClr val="FFFFFF"/>
                </a:solidFill>
              </a:rPr>
              <a:t>业务数据，根据业务需求再对内部进行定义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1D792"/>
                </a:solidFill>
              </a:rPr>
              <a:t>  </a:t>
            </a:r>
            <a:r>
              <a:rPr kumimoji="1" lang="en-US" altLang="zh-CN" dirty="0" err="1">
                <a:solidFill>
                  <a:srgbClr val="F1D792"/>
                </a:solidFill>
              </a:rPr>
              <a:t>lastModify</a:t>
            </a:r>
            <a:r>
              <a:rPr kumimoji="1" lang="en-US" altLang="zh-CN" dirty="0">
                <a:solidFill>
                  <a:srgbClr val="F1D792"/>
                </a:solidFill>
              </a:rPr>
              <a:t>: number </a:t>
            </a:r>
            <a:r>
              <a:rPr kumimoji="1" lang="en-US" altLang="zh-CN" dirty="0">
                <a:solidFill>
                  <a:srgbClr val="FFFFFF"/>
                </a:solidFill>
              </a:rPr>
              <a:t>// </a:t>
            </a:r>
            <a:r>
              <a:rPr kumimoji="1" lang="zh-CN" altLang="en-US" dirty="0">
                <a:solidFill>
                  <a:srgbClr val="FFFFFF"/>
                </a:solidFill>
              </a:rPr>
              <a:t>服务器端对</a:t>
            </a:r>
            <a:r>
              <a:rPr kumimoji="1" lang="en-US" altLang="zh-CN" dirty="0" err="1">
                <a:solidFill>
                  <a:srgbClr val="FFFFFF"/>
                </a:solidFill>
              </a:rPr>
              <a:t>json</a:t>
            </a:r>
            <a:r>
              <a:rPr kumimoji="1" lang="zh-CN" altLang="en-US" dirty="0">
                <a:solidFill>
                  <a:srgbClr val="FFFFFF"/>
                </a:solidFill>
              </a:rPr>
              <a:t>生成时的时间，转换为毫秒数。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1D792"/>
                </a:solidFill>
              </a:rPr>
              <a:t>}</a:t>
            </a:r>
            <a:endParaRPr kumimoji="1" lang="zh-CN" altLang="en-US" dirty="0">
              <a:solidFill>
                <a:srgbClr val="F1D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73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请求数量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8674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dirty="0"/>
              <a:t>请求数量包括两种情况： </a:t>
            </a:r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在页面加载的时候，只进行一次异步请求。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通过定时器，进行多次异步请求。</a:t>
            </a:r>
          </a:p>
        </p:txBody>
      </p:sp>
    </p:spTree>
    <p:extLst>
      <p:ext uri="{BB962C8B-B14F-4D97-AF65-F5344CB8AC3E}">
        <p14:creationId xmlns:p14="http://schemas.microsoft.com/office/powerpoint/2010/main" val="7816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同源策略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5745"/>
            <a:ext cx="8229600" cy="21365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同源策略限制了一个源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origin</a:t>
            </a:r>
            <a:r>
              <a:rPr kumimoji="1" lang="zh-CN" altLang="en-US" dirty="0"/>
              <a:t>）中加载文本或脚本与来自其它源（</a:t>
            </a:r>
            <a:r>
              <a:rPr kumimoji="1" lang="en-US" altLang="zh-CN" dirty="0"/>
              <a:t>origin</a:t>
            </a:r>
            <a:r>
              <a:rPr kumimoji="1" lang="zh-CN" altLang="en-US" dirty="0"/>
              <a:t>）中资源的交互方式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8537" y="3316507"/>
            <a:ext cx="7373678" cy="1077218"/>
          </a:xfrm>
          <a:prstGeom prst="rect">
            <a:avLst/>
          </a:prstGeom>
          <a:noFill/>
        </p:spPr>
        <p:txBody>
          <a:bodyPr wrap="square" spcCol="1476000" rtlCol="0">
            <a:spAutoFit/>
          </a:bodyPr>
          <a:lstStyle/>
          <a:p>
            <a:r>
              <a:rPr kumimoji="1" lang="zh-CN" altLang="en-US" sz="3200" dirty="0" smtClean="0">
                <a:ln>
                  <a:solidFill>
                    <a:schemeClr val="tx1"/>
                  </a:solidFill>
                </a:ln>
              </a:rPr>
              <a:t>同源定义</a:t>
            </a:r>
            <a:endParaRPr kumimoji="1" lang="en-US" altLang="zh-CN" sz="3200" dirty="0" smtClean="0">
              <a:ln>
                <a:solidFill>
                  <a:schemeClr val="tx1"/>
                </a:solidFill>
              </a:ln>
            </a:endParaRPr>
          </a:p>
          <a:p>
            <a:r>
              <a:rPr kumimoji="1" lang="zh-CN" altLang="en-US" sz="3200" dirty="0" smtClean="0">
                <a:ln>
                  <a:solidFill>
                    <a:schemeClr val="tx1"/>
                  </a:solidFill>
                </a:ln>
              </a:rPr>
              <a:t>变更源</a:t>
            </a:r>
            <a:endParaRPr kumimoji="1" lang="zh-CN" altLang="en-US" sz="32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7721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请求数量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587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对于第一种情况，我们要控制页面加载时的请求数量，参考以下原则：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相同的业务只进行一次异步请求。（底页的评论数）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有些不常变化的数据，多页公用的数据，可以考虑使用服务器端定期生成静态资源嵌入的方式。 </a:t>
            </a:r>
          </a:p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/>
              <a:t>可以使用懒加载形式，在需要加载的时候，再进行异步请求（底页调查，评论等模块）</a:t>
            </a:r>
          </a:p>
        </p:txBody>
      </p:sp>
    </p:spTree>
    <p:extLst>
      <p:ext uri="{BB962C8B-B14F-4D97-AF65-F5344CB8AC3E}">
        <p14:creationId xmlns:p14="http://schemas.microsoft.com/office/powerpoint/2010/main" val="106687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请求数量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58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对于第二种情况，要对请求的频率进行控制，既要保证数据的及时性，也要考虑对于服务器压力的问题，参考以下原则：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监控页面窗口的状态（</a:t>
            </a:r>
            <a:r>
              <a:rPr kumimoji="1" lang="en-US" altLang="zh-CN" dirty="0" err="1"/>
              <a:t>document.hasFoucs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），在失去焦点时，暂停轮询。（需要根据业务情况去处理）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根据服务端相应请求的时间，控制轮询间隔。</a:t>
            </a:r>
          </a:p>
        </p:txBody>
      </p:sp>
    </p:spTree>
    <p:extLst>
      <p:ext uri="{BB962C8B-B14F-4D97-AF65-F5344CB8AC3E}">
        <p14:creationId xmlns:p14="http://schemas.microsoft.com/office/powerpoint/2010/main" val="890177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要根据实际情况，选择合适的异步请求方案。</a:t>
            </a:r>
          </a:p>
          <a:p>
            <a:r>
              <a:rPr kumimoji="1" lang="zh-CN" altLang="en-US" dirty="0"/>
              <a:t>注意缓存问题，避免意外的客户端缓存，避免意外击穿服务器端缓存。</a:t>
            </a:r>
          </a:p>
          <a:p>
            <a:r>
              <a:rPr kumimoji="1" lang="zh-CN" altLang="en-US" dirty="0"/>
              <a:t>要根据异步的特点，对数据的时效性进行处理。</a:t>
            </a:r>
          </a:p>
          <a:p>
            <a:r>
              <a:rPr kumimoji="1" lang="zh-CN" altLang="en-US" dirty="0"/>
              <a:t>关注服务器压力，对于请求数量和频率进行控制。</a:t>
            </a:r>
          </a:p>
        </p:txBody>
      </p:sp>
    </p:spTree>
    <p:extLst>
      <p:ext uri="{BB962C8B-B14F-4D97-AF65-F5344CB8AC3E}">
        <p14:creationId xmlns:p14="http://schemas.microsoft.com/office/powerpoint/2010/main" val="285911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2386"/>
            <a:ext cx="8229600" cy="1143000"/>
          </a:xfrm>
        </p:spPr>
        <p:txBody>
          <a:bodyPr/>
          <a:lstStyle/>
          <a:p>
            <a:r>
              <a:rPr kumimoji="1" lang="en-US" altLang="zh-CN" dirty="0" err="1" smtClean="0"/>
              <a:t>En'd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5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同源定义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4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如果两个页面拥</a:t>
            </a:r>
            <a:r>
              <a:rPr kumimoji="1" lang="zh-CN" altLang="en-US" dirty="0"/>
              <a:t>有相同的协议（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），端口（如果指定），和主机，那么这两个页面就属于同一个源（</a:t>
            </a:r>
            <a:r>
              <a:rPr kumimoji="1" lang="en-US" altLang="zh-CN" dirty="0"/>
              <a:t>origin</a:t>
            </a:r>
            <a:r>
              <a:rPr kumimoji="1" lang="zh-CN" altLang="en-US" dirty="0"/>
              <a:t>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2" y="3541058"/>
            <a:ext cx="8397038" cy="24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5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变更源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1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页面可以改变本身的源，但会受到一些限制。脚本可以设置 </a:t>
            </a:r>
            <a:r>
              <a:rPr kumimoji="1" lang="en-US" altLang="zh-CN" dirty="0" err="1" smtClean="0"/>
              <a:t>document.domain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的值为当前域的一个后缀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可以通过使用 </a:t>
            </a:r>
            <a:r>
              <a:rPr kumimoji="1" lang="en-US" altLang="zh-CN" dirty="0" err="1" smtClean="0"/>
              <a:t>document.domain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将同一个主域下面不同子域处理为同一个域，不过这个操作是有一定限制的，只能设置当前域的后缀，并且协议，端口要一致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</a:t>
            </a:r>
            <a:r>
              <a:rPr kumimoji="1" lang="zh-CN" altLang="en-US" dirty="0"/>
              <a:t>当前页面域名为 </a:t>
            </a:r>
            <a:r>
              <a:rPr kumimoji="1" lang="en-US" altLang="zh-CN" dirty="0" err="1"/>
              <a:t>new.ifeng.com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document.domain</a:t>
            </a:r>
            <a:r>
              <a:rPr kumimoji="1" lang="en-US" altLang="zh-CN" dirty="0"/>
              <a:t> = '</a:t>
            </a:r>
            <a:r>
              <a:rPr kumimoji="1" lang="en-US" altLang="zh-CN" dirty="0" err="1"/>
              <a:t>ifeng.com</a:t>
            </a:r>
            <a:r>
              <a:rPr kumimoji="1" lang="en-US" altLang="zh-CN" dirty="0"/>
              <a:t>'; // </a:t>
            </a:r>
            <a:r>
              <a:rPr kumimoji="1" lang="zh-CN" altLang="en-US" dirty="0"/>
              <a:t>正确</a:t>
            </a:r>
          </a:p>
          <a:p>
            <a:pPr marL="0" indent="0">
              <a:buNone/>
            </a:pPr>
            <a:r>
              <a:rPr kumimoji="1" lang="en-US" altLang="zh-CN" dirty="0" err="1"/>
              <a:t>document.domain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sina.com</a:t>
            </a:r>
            <a:r>
              <a:rPr kumimoji="1" lang="en-US" altLang="zh-CN" dirty="0" smtClean="0"/>
              <a:t>’; </a:t>
            </a:r>
            <a:r>
              <a:rPr kumimoji="1" lang="en-US" altLang="zh-CN" dirty="0"/>
              <a:t>// </a:t>
            </a:r>
            <a:r>
              <a:rPr kumimoji="1" lang="zh-CN" altLang="en-US" dirty="0"/>
              <a:t>非法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注意： 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 </a:t>
            </a:r>
            <a:r>
              <a:rPr kumimoji="1"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document.domain</a:t>
            </a:r>
            <a:r>
              <a:rPr kumimoji="1"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可以绕过同源策略，但是会导致一些安全性问题，慎用。</a:t>
            </a:r>
          </a:p>
        </p:txBody>
      </p:sp>
    </p:spTree>
    <p:extLst>
      <p:ext uri="{BB962C8B-B14F-4D97-AF65-F5344CB8AC3E}">
        <p14:creationId xmlns:p14="http://schemas.microsoft.com/office/powerpoint/2010/main" val="381225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同域与跨域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5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同源的页面</a:t>
            </a:r>
            <a:r>
              <a:rPr kumimoji="1" lang="zh-CN" altLang="en-US" dirty="0"/>
              <a:t>或者请求，即为同域。 </a:t>
            </a:r>
          </a:p>
          <a:p>
            <a:pPr marL="0" indent="0">
              <a:buNone/>
            </a:pPr>
            <a:r>
              <a:rPr kumimoji="1" lang="zh-CN" altLang="en-US" dirty="0"/>
              <a:t>非同源的页面或者请求，即为跨域。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同域的情况下</a:t>
            </a:r>
          </a:p>
          <a:p>
            <a:pPr marL="0" indent="0">
              <a:buNone/>
            </a:pPr>
            <a:r>
              <a:rPr kumimoji="1" lang="zh-CN" altLang="en-US" dirty="0"/>
              <a:t>可以</a:t>
            </a:r>
            <a:r>
              <a:rPr kumimoji="1" lang="zh-CN" altLang="en-US" dirty="0" smtClean="0"/>
              <a:t>使用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进</a:t>
            </a:r>
            <a:r>
              <a:rPr kumimoji="1" lang="zh-CN" altLang="en-US" dirty="0"/>
              <a:t>行同域请求，</a:t>
            </a:r>
            <a:r>
              <a:rPr kumimoji="1" lang="zh-CN" altLang="en-US" dirty="0" smtClean="0"/>
              <a:t>也可以和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同域页面进行通讯和访问。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跨域的情况下</a:t>
            </a:r>
          </a:p>
          <a:p>
            <a:pPr marL="0" indent="0">
              <a:buNone/>
            </a:pPr>
            <a:r>
              <a:rPr kumimoji="1" lang="zh-CN" altLang="en-US" dirty="0" smtClean="0"/>
              <a:t>跨域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请求必须在服务器端进行设置才可以通过</a:t>
            </a:r>
            <a:r>
              <a:rPr kumimoji="1" lang="zh-CN" altLang="en-US" dirty="0"/>
              <a:t>（有浏览器兼容性问题），</a:t>
            </a:r>
            <a:r>
              <a:rPr kumimoji="1" lang="zh-CN" altLang="en-US" dirty="0" smtClean="0"/>
              <a:t>跨域的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页面也不能直接进行通讯和访问</a:t>
            </a:r>
            <a:r>
              <a:rPr kumimoji="1" lang="zh-CN" altLang="en-US" dirty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23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get </a:t>
            </a:r>
            <a:r>
              <a:rPr kumimoji="1" lang="zh-TW" altLang="en-US" dirty="0"/>
              <a:t>与 </a:t>
            </a:r>
            <a:r>
              <a:rPr kumimoji="1" lang="en-US" altLang="zh-TW" dirty="0"/>
              <a:t>post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Http</a:t>
            </a:r>
            <a:r>
              <a:rPr kumimoji="1" lang="zh-CN" altLang="en-US" dirty="0"/>
              <a:t>定义了与服务器交互的不同方法，最基本的方法有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种，分别是</a:t>
            </a:r>
            <a:r>
              <a:rPr kumimoji="1" lang="en-US" altLang="zh-CN" dirty="0"/>
              <a:t>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PUT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。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全称是资源描述符，我们可以这样认为：一个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地址，它用于描述一个网络上的资源，而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PUT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就对应着对这个资源的查，改，增，删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个操作。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GET</a:t>
            </a:r>
            <a:r>
              <a:rPr kumimoji="1" lang="zh-CN" altLang="en-US" dirty="0"/>
              <a:t>一般用于获取</a:t>
            </a:r>
            <a:r>
              <a:rPr kumimoji="1" lang="en-US" altLang="zh-CN" dirty="0"/>
              <a:t>/</a:t>
            </a:r>
            <a:r>
              <a:rPr kumimoji="1" lang="zh-CN" altLang="en-US" dirty="0"/>
              <a:t>查询资源信息，而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一般用于更新资源信息。</a:t>
            </a:r>
          </a:p>
        </p:txBody>
      </p:sp>
    </p:spTree>
    <p:extLst>
      <p:ext uri="{BB962C8B-B14F-4D97-AF65-F5344CB8AC3E}">
        <p14:creationId xmlns:p14="http://schemas.microsoft.com/office/powerpoint/2010/main" val="3170493786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90</TotalTime>
  <Words>1674</Words>
  <Application>Microsoft Macintosh PowerPoint</Application>
  <PresentationFormat>全屏显示(4:3)</PresentationFormat>
  <Paragraphs>251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黎明</vt:lpstr>
      <vt:lpstr>异步请求那些事儿</vt:lpstr>
      <vt:lpstr>目录</vt:lpstr>
      <vt:lpstr>准备知识</vt:lpstr>
      <vt:lpstr>同步与异步</vt:lpstr>
      <vt:lpstr>同源策略</vt:lpstr>
      <vt:lpstr>同源定义</vt:lpstr>
      <vt:lpstr>变更源</vt:lpstr>
      <vt:lpstr>同域与跨域 </vt:lpstr>
      <vt:lpstr>get 与 post</vt:lpstr>
      <vt:lpstr>Get 与 Post</vt:lpstr>
      <vt:lpstr>缓存</vt:lpstr>
      <vt:lpstr>浏览器端缓存 </vt:lpstr>
      <vt:lpstr>服务器端缓存 </vt:lpstr>
      <vt:lpstr>命中与击穿 </vt:lpstr>
      <vt:lpstr>异步请求的形式</vt:lpstr>
      <vt:lpstr>xmlHttpRequest</vt:lpstr>
      <vt:lpstr>xmlHttpRequest level2</vt:lpstr>
      <vt:lpstr>jsonp</vt:lpstr>
      <vt:lpstr>script</vt:lpstr>
      <vt:lpstr>我们使用过的异步</vt:lpstr>
      <vt:lpstr>xmlHttpRequest</vt:lpstr>
      <vt:lpstr>xmlHttpRequest level2</vt:lpstr>
      <vt:lpstr>jsonp （动态）</vt:lpstr>
      <vt:lpstr>jsonp （静态）</vt:lpstr>
      <vt:lpstr>script</vt:lpstr>
      <vt:lpstr>$.ajax</vt:lpstr>
      <vt:lpstr>dataType</vt:lpstr>
      <vt:lpstr>dataType</vt:lpstr>
      <vt:lpstr>timeout</vt:lpstr>
      <vt:lpstr>timeout</vt:lpstr>
      <vt:lpstr>jsonp 与 jsonpCallback</vt:lpstr>
      <vt:lpstr>jsonp 与 jsonpCallback</vt:lpstr>
      <vt:lpstr>实践</vt:lpstr>
      <vt:lpstr>选择合适的异步请求方案</vt:lpstr>
      <vt:lpstr>看项目的适用范围</vt:lpstr>
      <vt:lpstr>看返回数据的情况</vt:lpstr>
      <vt:lpstr>遗留问题</vt:lpstr>
      <vt:lpstr>数据结构</vt:lpstr>
      <vt:lpstr>关于缓存</vt:lpstr>
      <vt:lpstr>客户端缓存</vt:lpstr>
      <vt:lpstr>服务器端缓存</vt:lpstr>
      <vt:lpstr>服务器端缓存</vt:lpstr>
      <vt:lpstr>服务器端缓存</vt:lpstr>
      <vt:lpstr>服务器端缓存</vt:lpstr>
      <vt:lpstr>服务器端缓存</vt:lpstr>
      <vt:lpstr>数据时效性</vt:lpstr>
      <vt:lpstr>数据时效性</vt:lpstr>
      <vt:lpstr>数据时效性</vt:lpstr>
      <vt:lpstr>请求数量</vt:lpstr>
      <vt:lpstr>请求数量</vt:lpstr>
      <vt:lpstr>请求数量</vt:lpstr>
      <vt:lpstr>总结</vt:lpstr>
      <vt:lpstr>En'd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异步请求那些事儿</dc:title>
  <dc:creator>zhang</dc:creator>
  <cp:lastModifiedBy>zhang</cp:lastModifiedBy>
  <cp:revision>9</cp:revision>
  <dcterms:created xsi:type="dcterms:W3CDTF">2014-12-03T01:49:05Z</dcterms:created>
  <dcterms:modified xsi:type="dcterms:W3CDTF">2014-12-03T03:19:15Z</dcterms:modified>
</cp:coreProperties>
</file>