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67" r:id="rId10"/>
    <p:sldId id="258" r:id="rId11"/>
    <p:sldId id="266" r:id="rId12"/>
    <p:sldId id="270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FC0F-3636-4B08-A53C-9A099EC0ED63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BF95-45B6-49C5-AD4E-BA4D8C0D0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2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FC0F-3636-4B08-A53C-9A099EC0ED63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BF95-45B6-49C5-AD4E-BA4D8C0D0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FC0F-3636-4B08-A53C-9A099EC0ED63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BF95-45B6-49C5-AD4E-BA4D8C0D0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9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FC0F-3636-4B08-A53C-9A099EC0ED63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BF95-45B6-49C5-AD4E-BA4D8C0D0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9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FC0F-3636-4B08-A53C-9A099EC0ED63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BF95-45B6-49C5-AD4E-BA4D8C0D0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4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FC0F-3636-4B08-A53C-9A099EC0ED63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BF95-45B6-49C5-AD4E-BA4D8C0D0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9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FC0F-3636-4B08-A53C-9A099EC0ED63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BF95-45B6-49C5-AD4E-BA4D8C0D0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FC0F-3636-4B08-A53C-9A099EC0ED63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BF95-45B6-49C5-AD4E-BA4D8C0D0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2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FC0F-3636-4B08-A53C-9A099EC0ED63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BF95-45B6-49C5-AD4E-BA4D8C0D0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FC0F-3636-4B08-A53C-9A099EC0ED63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BF95-45B6-49C5-AD4E-BA4D8C0D0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FC0F-3636-4B08-A53C-9A099EC0ED63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BF95-45B6-49C5-AD4E-BA4D8C0D0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5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5FC0F-3636-4B08-A53C-9A099EC0ED63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3BF95-45B6-49C5-AD4E-BA4D8C0D0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3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0801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自动化构建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30243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</a:rPr>
              <a:t>背景介绍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</a:rPr>
              <a:t>整体结构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</a:rPr>
              <a:t>开发流程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</a:rPr>
              <a:t>开发调试</a:t>
            </a:r>
            <a:r>
              <a:rPr lang="en-US" altLang="zh-CN" sz="2800" dirty="0" smtClean="0">
                <a:solidFill>
                  <a:schemeClr val="tx1"/>
                </a:solidFill>
              </a:rPr>
              <a:t>/</a:t>
            </a:r>
            <a:r>
              <a:rPr lang="zh-CN" altLang="en-US" sz="2800" dirty="0" smtClean="0">
                <a:solidFill>
                  <a:schemeClr val="tx1"/>
                </a:solidFill>
              </a:rPr>
              <a:t>维护调试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l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0" y="1628800"/>
            <a:ext cx="9252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67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组件打包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268760"/>
            <a:ext cx="9252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Grunt </a:t>
            </a:r>
            <a:r>
              <a:rPr lang="en-US" altLang="zh-CN" sz="2800" dirty="0" smtClean="0"/>
              <a:t>build </a:t>
            </a:r>
            <a:r>
              <a:rPr lang="zh-CN" altLang="en-US" sz="2800" dirty="0" smtClean="0"/>
              <a:t>标签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000" dirty="0"/>
              <a:t>&lt;!-- </a:t>
            </a:r>
            <a:r>
              <a:rPr lang="en-US" altLang="zh-CN" sz="2000" dirty="0" err="1"/>
              <a:t>build:basejs</a:t>
            </a:r>
            <a:r>
              <a:rPr lang="en-US" altLang="zh-CN" sz="2000" dirty="0"/>
              <a:t> scripts/base-core.js-</a:t>
            </a:r>
            <a:r>
              <a:rPr lang="en-US" altLang="zh-CN" sz="2000" dirty="0" smtClean="0"/>
              <a:t>-&gt;&lt;!--</a:t>
            </a:r>
            <a:r>
              <a:rPr lang="en-US" altLang="zh-CN" sz="2000" dirty="0" err="1" smtClean="0"/>
              <a:t>endbuild</a:t>
            </a:r>
            <a:r>
              <a:rPr lang="en-US" altLang="zh-CN" sz="2000" dirty="0" smtClean="0">
                <a:sym typeface="Wingdings" pitchFamily="2" charset="2"/>
              </a:rPr>
              <a:t>--&gt;</a:t>
            </a:r>
          </a:p>
          <a:p>
            <a:pPr marL="0" indent="0">
              <a:buNone/>
            </a:pPr>
            <a:r>
              <a:rPr lang="en-US" altLang="zh-CN" sz="2000" dirty="0"/>
              <a:t>&lt;!-- </a:t>
            </a:r>
            <a:r>
              <a:rPr lang="en-US" altLang="zh-CN" sz="2000" dirty="0" err="1"/>
              <a:t>build:css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styles/qinfuji_depmodules.css--&gt;&lt;!--</a:t>
            </a:r>
            <a:r>
              <a:rPr lang="en-US" altLang="zh-CN" sz="2000" dirty="0" err="1" smtClean="0"/>
              <a:t>endbuild</a:t>
            </a:r>
            <a:r>
              <a:rPr lang="en-US" altLang="zh-CN" sz="2000" dirty="0" smtClean="0"/>
              <a:t>--&gt;</a:t>
            </a:r>
          </a:p>
          <a:p>
            <a:pPr marL="0" indent="0">
              <a:buNone/>
            </a:pPr>
            <a:r>
              <a:rPr lang="en-US" altLang="zh-CN" sz="2000" dirty="0"/>
              <a:t>&lt;!-- </a:t>
            </a:r>
            <a:r>
              <a:rPr lang="en-US" altLang="zh-CN" sz="2000" dirty="0" err="1"/>
              <a:t>build:requirejs</a:t>
            </a:r>
            <a:r>
              <a:rPr lang="en-US" altLang="zh-CN" sz="2000" dirty="0"/>
              <a:t> scripts/qinfuji_depmodules.js-</a:t>
            </a:r>
            <a:r>
              <a:rPr lang="en-US" altLang="zh-CN" sz="2000" dirty="0" smtClean="0"/>
              <a:t>-&gt;&lt;!—</a:t>
            </a:r>
            <a:r>
              <a:rPr lang="en-US" altLang="zh-CN" sz="2000" dirty="0" err="1" smtClean="0"/>
              <a:t>endbuild</a:t>
            </a:r>
            <a:r>
              <a:rPr lang="en-US" altLang="zh-CN" sz="2000" dirty="0" smtClean="0"/>
              <a:t>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824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CDN</a:t>
            </a:r>
            <a:r>
              <a:rPr lang="zh-CN" altLang="en-US" dirty="0" smtClean="0">
                <a:solidFill>
                  <a:schemeClr val="accent1"/>
                </a:solidFill>
              </a:rPr>
              <a:t>资源管理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124744"/>
            <a:ext cx="9252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37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、引用资源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css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js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替换为线上地址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、将资源上传到替换地址位置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2714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版本管理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124744"/>
            <a:ext cx="9252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37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注册一个组件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fpm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register </a:t>
            </a:r>
          </a:p>
          <a:p>
            <a:pPr marL="0" indent="0">
              <a:buNone/>
            </a:pPr>
            <a:r>
              <a:rPr lang="en-US" altLang="zh-CN" sz="2800" dirty="0" smtClean="0"/>
              <a:t>Fpm </a:t>
            </a:r>
            <a:r>
              <a:rPr lang="en-US" altLang="zh-CN" sz="2800" dirty="0" err="1" smtClean="0"/>
              <a:t>reg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提交一个版本并同步到服务器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fpm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commit –tag xx --</a:t>
            </a:r>
            <a:r>
              <a:rPr lang="en-US" altLang="zh-CN" sz="2800" dirty="0" err="1" smtClean="0"/>
              <a:t>syn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2916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开发调试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124744"/>
            <a:ext cx="9252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37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暂</a:t>
            </a:r>
            <a:r>
              <a:rPr lang="zh-CN" altLang="en-US" sz="2800" dirty="0" smtClean="0"/>
              <a:t>未实现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2208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背景介绍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当前</a:t>
            </a:r>
            <a:r>
              <a:rPr lang="zh-CN" altLang="en-US" dirty="0"/>
              <a:t>前端规模变大，复杂，代码的管理变得复杂，需要对项目进行</a:t>
            </a:r>
            <a:r>
              <a:rPr lang="zh-CN" altLang="en-US" dirty="0" smtClean="0"/>
              <a:t>工程化</a:t>
            </a:r>
            <a:r>
              <a:rPr lang="zh-CN" altLang="en-US" dirty="0"/>
              <a:t>管理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提高</a:t>
            </a:r>
            <a:r>
              <a:rPr lang="zh-CN" altLang="en-US" dirty="0"/>
              <a:t>在开发、使用、维护各个极端的开发  效率，以及对项目的持续维护性、以及知识沉淀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340768"/>
            <a:ext cx="9252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3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整体结构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290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逻辑视图</a:t>
            </a:r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268760"/>
            <a:ext cx="9252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49815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99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组件开发流程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196752"/>
            <a:ext cx="9252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12776"/>
            <a:ext cx="5638800" cy="416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13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组件开发流程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创建</a:t>
            </a:r>
            <a:r>
              <a:rPr lang="zh-CN" altLang="en-US" sz="2800" dirty="0" smtClean="0"/>
              <a:t>项目</a:t>
            </a:r>
            <a:endParaRPr lang="en-US" altLang="zh-CN" sz="2800" dirty="0" smtClean="0"/>
          </a:p>
          <a:p>
            <a:r>
              <a:rPr lang="zh-CN" altLang="en-US" sz="2800" dirty="0"/>
              <a:t>引用依赖</a:t>
            </a:r>
            <a:endParaRPr lang="en-US" altLang="zh-CN" sz="2800" dirty="0" smtClean="0"/>
          </a:p>
          <a:p>
            <a:r>
              <a:rPr lang="zh-CN" altLang="en-US" sz="2800" dirty="0"/>
              <a:t>组件依赖管理</a:t>
            </a:r>
            <a:endParaRPr lang="en-US" altLang="zh-CN" sz="2800" dirty="0" smtClean="0"/>
          </a:p>
          <a:p>
            <a:r>
              <a:rPr lang="zh-CN" altLang="en-US" sz="2800" dirty="0"/>
              <a:t>组件</a:t>
            </a:r>
            <a:r>
              <a:rPr lang="zh-CN" altLang="en-US" sz="2800" dirty="0" smtClean="0"/>
              <a:t>开发</a:t>
            </a:r>
            <a:endParaRPr lang="en-US" altLang="zh-CN" sz="2800" dirty="0" smtClean="0"/>
          </a:p>
          <a:p>
            <a:r>
              <a:rPr lang="zh-CN" altLang="en-US" sz="2800" dirty="0"/>
              <a:t>组件</a:t>
            </a:r>
            <a:r>
              <a:rPr lang="en-US" altLang="zh-CN" sz="2800" dirty="0"/>
              <a:t>build</a:t>
            </a:r>
            <a:r>
              <a:rPr lang="zh-CN" altLang="en-US" sz="2800" dirty="0"/>
              <a:t>（打包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 smtClean="0"/>
              <a:t>组件</a:t>
            </a:r>
            <a:r>
              <a:rPr lang="en-US" altLang="zh-CN" sz="2800" dirty="0" smtClean="0"/>
              <a:t>CDN</a:t>
            </a:r>
            <a:r>
              <a:rPr lang="zh-CN" altLang="en-US" sz="2800" dirty="0" smtClean="0"/>
              <a:t>资源管理</a:t>
            </a:r>
            <a:endParaRPr lang="en-US" altLang="zh-CN" sz="2800" dirty="0" smtClean="0"/>
          </a:p>
          <a:p>
            <a:r>
              <a:rPr lang="zh-CN" altLang="en-US" sz="2800" dirty="0"/>
              <a:t>组件</a:t>
            </a:r>
            <a:r>
              <a:rPr lang="zh-CN" altLang="en-US" sz="2800" dirty="0" smtClean="0"/>
              <a:t>发布</a:t>
            </a:r>
            <a:endParaRPr lang="en-US" altLang="zh-CN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124744"/>
            <a:ext cx="9252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52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创建组件项目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fpm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project –</a:t>
            </a:r>
            <a:r>
              <a:rPr lang="en-US" altLang="zh-CN" sz="2800" dirty="0" err="1" smtClean="0"/>
              <a:t>appname</a:t>
            </a:r>
            <a:r>
              <a:rPr lang="en-US" altLang="zh-CN" sz="2800" dirty="0" smtClean="0"/>
              <a:t> xxx 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196752"/>
            <a:ext cx="9252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395536" y="2204864"/>
            <a:ext cx="822960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/>
              <a:t>创建一个组件项目的</a:t>
            </a:r>
            <a:r>
              <a:rPr lang="zh-CN" altLang="en-US" sz="2800" dirty="0" smtClean="0"/>
              <a:t>框架，包含合并、压缩、打包，</a:t>
            </a:r>
            <a:r>
              <a:rPr lang="en-US" altLang="zh-CN" sz="2800" dirty="0" err="1" smtClean="0"/>
              <a:t>cdn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combin</a:t>
            </a:r>
            <a:r>
              <a:rPr lang="zh-CN" altLang="en-US" sz="2800" dirty="0" smtClean="0"/>
              <a:t>服务等功能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appname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项目</a:t>
            </a:r>
            <a:r>
              <a:rPr lang="zh-CN" altLang="en-US" sz="2800" dirty="0" smtClean="0"/>
              <a:t>名称 </a:t>
            </a:r>
            <a:r>
              <a:rPr lang="zh-CN" altLang="en-US" sz="2800" dirty="0"/>
              <a:t>可选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0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引用依赖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124744"/>
            <a:ext cx="9252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379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fpm  </a:t>
            </a:r>
            <a:r>
              <a:rPr lang="en-US" altLang="zh-CN" sz="2400" dirty="0" smtClean="0"/>
              <a:t>install –file index.html –module name</a:t>
            </a:r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、静态的脚本引用方式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、使用</a:t>
            </a:r>
            <a:r>
              <a:rPr lang="en-US" altLang="zh-CN" sz="2400" dirty="0" smtClean="0"/>
              <a:t>combine</a:t>
            </a:r>
            <a:r>
              <a:rPr lang="zh-CN" altLang="en-US" sz="2400" dirty="0" smtClean="0"/>
              <a:t>服务方式引用脚本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卸载一个组件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fpm </a:t>
            </a:r>
            <a:r>
              <a:rPr lang="en-US" altLang="zh-CN" sz="2400" dirty="0" smtClean="0"/>
              <a:t>uninstall –file index.html –module name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查看组件信息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fpm </a:t>
            </a:r>
            <a:r>
              <a:rPr lang="en-US" altLang="zh-CN" sz="2400" dirty="0" smtClean="0"/>
              <a:t>info </a:t>
            </a:r>
            <a:r>
              <a:rPr lang="en-US" altLang="zh-CN" sz="2400" dirty="0" err="1" smtClean="0"/>
              <a:t>moduleName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800" dirty="0" smtClean="0"/>
              <a:t>查看安装过的组件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fpm </a:t>
            </a:r>
            <a:r>
              <a:rPr lang="en-US" altLang="zh-CN" sz="2800" dirty="0" smtClean="0"/>
              <a:t>list </a:t>
            </a:r>
          </a:p>
        </p:txBody>
      </p:sp>
    </p:spTree>
    <p:extLst>
      <p:ext uri="{BB962C8B-B14F-4D97-AF65-F5344CB8AC3E}">
        <p14:creationId xmlns:p14="http://schemas.microsoft.com/office/powerpoint/2010/main" val="89632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引用依赖标签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124744"/>
            <a:ext cx="9252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37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Css</a:t>
            </a:r>
            <a:r>
              <a:rPr lang="zh-CN" altLang="en-US" sz="2400" dirty="0"/>
              <a:t>依赖标签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&lt;!-- </a:t>
            </a:r>
            <a:r>
              <a:rPr lang="en-US" altLang="zh-CN" sz="2400" dirty="0" err="1"/>
              <a:t>bower:css</a:t>
            </a:r>
            <a:r>
              <a:rPr lang="en-US" altLang="zh-CN" sz="2400" dirty="0"/>
              <a:t> --&gt;&lt;!-- </a:t>
            </a:r>
            <a:r>
              <a:rPr lang="en-US" altLang="zh-CN" sz="2400" dirty="0" err="1"/>
              <a:t>endbower</a:t>
            </a:r>
            <a:r>
              <a:rPr lang="en-US" altLang="zh-CN" sz="2400" dirty="0"/>
              <a:t> --&gt;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Js</a:t>
            </a:r>
            <a:r>
              <a:rPr lang="zh-CN" altLang="en-US" sz="2400" dirty="0"/>
              <a:t>脚本依赖标签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&lt;!--</a:t>
            </a:r>
            <a:r>
              <a:rPr lang="en-US" altLang="zh-CN" sz="2400" dirty="0" err="1"/>
              <a:t>bower:requirejs</a:t>
            </a:r>
            <a:r>
              <a:rPr lang="en-US" altLang="zh-CN" sz="2400" dirty="0"/>
              <a:t>--&gt;&lt;!--</a:t>
            </a:r>
            <a:r>
              <a:rPr lang="en-US" altLang="zh-CN" sz="2400" dirty="0" err="1"/>
              <a:t>endbower</a:t>
            </a:r>
            <a:r>
              <a:rPr lang="en-US" altLang="zh-CN" sz="2400" dirty="0"/>
              <a:t>--&gt;</a:t>
            </a:r>
          </a:p>
          <a:p>
            <a:pPr marL="0" indent="0">
              <a:buNone/>
            </a:pPr>
            <a:r>
              <a:rPr lang="en-US" altLang="zh-CN" sz="2400" dirty="0"/>
              <a:t>&lt;!--</a:t>
            </a:r>
            <a:r>
              <a:rPr lang="en-US" altLang="zh-CN" sz="2400" dirty="0" err="1"/>
              <a:t>bower:basejs</a:t>
            </a:r>
            <a:r>
              <a:rPr lang="en-US" altLang="zh-CN" sz="2400" dirty="0"/>
              <a:t>--&gt;</a:t>
            </a:r>
            <a:r>
              <a:rPr lang="en-US" altLang="zh-CN" sz="2400" dirty="0">
                <a:sym typeface="Wingdings" pitchFamily="2" charset="2"/>
              </a:rPr>
              <a:t>&lt;!--</a:t>
            </a:r>
            <a:r>
              <a:rPr lang="en-US" altLang="zh-CN" sz="2400" dirty="0" err="1">
                <a:sym typeface="Wingdings" pitchFamily="2" charset="2"/>
              </a:rPr>
              <a:t>endborwe</a:t>
            </a:r>
            <a:r>
              <a:rPr lang="en-US" altLang="zh-CN" sz="2400" dirty="0">
                <a:sym typeface="Wingdings" pitchFamily="2" charset="2"/>
              </a:rPr>
              <a:t>--&gt;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172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组件使用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124744"/>
            <a:ext cx="9252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379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dirty="0" smtClean="0"/>
              <a:t>标签方式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&lt;</a:t>
            </a:r>
            <a:r>
              <a:rPr lang="en-US" altLang="zh-CN" sz="2800" dirty="0"/>
              <a:t>div class="p-</a:t>
            </a:r>
            <a:r>
              <a:rPr lang="en-US" altLang="zh-CN" sz="2800" dirty="0" err="1"/>
              <a:t>gnews</a:t>
            </a:r>
            <a:r>
              <a:rPr lang="en-US" altLang="zh-CN" sz="2800" dirty="0"/>
              <a:t>-box" g-</a:t>
            </a:r>
            <a:r>
              <a:rPr lang="en-US" altLang="zh-CN" sz="2800" dirty="0" err="1"/>
              <a:t>cid</a:t>
            </a:r>
            <a:r>
              <a:rPr lang="en-US" altLang="zh-CN" sz="2800" dirty="0"/>
              <a:t>="</a:t>
            </a:r>
            <a:r>
              <a:rPr lang="en-US" altLang="zh-CN" sz="2800" dirty="0" err="1"/>
              <a:t>StoryBox</a:t>
            </a:r>
            <a:r>
              <a:rPr lang="en-US" altLang="zh-CN" sz="2800" dirty="0"/>
              <a:t>" g-</a:t>
            </a:r>
            <a:r>
              <a:rPr lang="en-US" altLang="zh-CN" sz="2800" dirty="0" err="1"/>
              <a:t>cname</a:t>
            </a:r>
            <a:r>
              <a:rPr lang="en-US" altLang="zh-CN" sz="2800" dirty="0"/>
              <a:t>="</a:t>
            </a:r>
            <a:r>
              <a:rPr lang="en-US" altLang="zh-CN" sz="2800" dirty="0" err="1"/>
              <a:t>StoryBox</a:t>
            </a:r>
            <a:r>
              <a:rPr lang="en-US" altLang="zh-CN" sz="2800" dirty="0" smtClean="0"/>
              <a:t>"&gt;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脚本注册方式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glue.registerWidget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使用</a:t>
            </a:r>
            <a:r>
              <a:rPr lang="en-US" altLang="zh-CN" sz="2800" dirty="0" smtClean="0"/>
              <a:t>combine</a:t>
            </a:r>
            <a:r>
              <a:rPr lang="zh-CN" altLang="en-US" sz="2800" dirty="0" smtClean="0"/>
              <a:t>服务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/>
              <a:t>glue.config</a:t>
            </a:r>
            <a:r>
              <a:rPr lang="en-US" altLang="zh-CN" sz="2800" dirty="0" smtClean="0"/>
              <a:t>({</a:t>
            </a:r>
            <a:r>
              <a:rPr lang="en-US" altLang="zh-CN" sz="2800" dirty="0" err="1" smtClean="0"/>
              <a:t>useCombineServer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: true  ,                </a:t>
            </a:r>
            <a:r>
              <a:rPr lang="en-US" altLang="zh-CN" sz="2800" dirty="0" err="1"/>
              <a:t>combineServer</a:t>
            </a:r>
            <a:r>
              <a:rPr lang="en-US" altLang="zh-CN" sz="2800" dirty="0"/>
              <a:t> : 'http://127.0.0.1:9001/combine/' </a:t>
            </a:r>
            <a:r>
              <a:rPr lang="en-US" altLang="zh-CN" sz="2800" dirty="0" smtClean="0"/>
              <a:t>});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4014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312</Words>
  <Application>Microsoft Office PowerPoint</Application>
  <PresentationFormat>全屏显示(4:3)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自动化构建</vt:lpstr>
      <vt:lpstr>背景介绍</vt:lpstr>
      <vt:lpstr>整体结构</vt:lpstr>
      <vt:lpstr>组件开发流程</vt:lpstr>
      <vt:lpstr>组件开发流程</vt:lpstr>
      <vt:lpstr>创建组件项目</vt:lpstr>
      <vt:lpstr>引用依赖</vt:lpstr>
      <vt:lpstr>引用依赖标签</vt:lpstr>
      <vt:lpstr>组件使用</vt:lpstr>
      <vt:lpstr>组件打包</vt:lpstr>
      <vt:lpstr>CDN资源管理</vt:lpstr>
      <vt:lpstr>版本管理</vt:lpstr>
      <vt:lpstr>开发调试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开发流程</dc:title>
  <dc:creator>覃复继</dc:creator>
  <cp:lastModifiedBy>a</cp:lastModifiedBy>
  <cp:revision>95</cp:revision>
  <dcterms:created xsi:type="dcterms:W3CDTF">2014-01-20T02:18:54Z</dcterms:created>
  <dcterms:modified xsi:type="dcterms:W3CDTF">2014-08-25T02:41:02Z</dcterms:modified>
</cp:coreProperties>
</file>