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14-12-4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</a:t>
            </a:r>
            <a:r>
              <a:rPr kumimoji="1" lang="zh-CN" altLang="en-US" dirty="0"/>
              <a:t>管理</a:t>
            </a:r>
            <a:br>
              <a:rPr kumimoji="1" lang="zh-CN" altLang="en-US" dirty="0"/>
            </a:b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与项目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4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20</TotalTime>
  <Words>2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爆光</vt:lpstr>
      <vt:lpstr>Gi管理 t与项目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Git与项目管理</dc:title>
  <dc:creator>qin</dc:creator>
  <cp:lastModifiedBy>qin</cp:lastModifiedBy>
  <cp:revision>2</cp:revision>
  <dcterms:created xsi:type="dcterms:W3CDTF">2014-12-03T06:12:30Z</dcterms:created>
  <dcterms:modified xsi:type="dcterms:W3CDTF">2014-12-04T05:49:57Z</dcterms:modified>
</cp:coreProperties>
</file>