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1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3" autoAdjust="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8BBB1-54DF-DA4B-990F-F5B4C35F9BE9}" type="datetimeFigureOut">
              <a:rPr kumimoji="1" lang="zh-CN" altLang="en-US" smtClean="0"/>
              <a:t>14-12-3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26144-12FA-5A4E-89D7-D0246483D3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7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events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可以是事件名，也可以是自定义事件名，可以使用空格声明多个事件，也可以使用 事件名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命名空间 的方式来声明一个事件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selector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代理选择器。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扩展参数，在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中定义的数据，都会放置在 </a:t>
            </a:r>
            <a:r>
              <a:rPr kumimoji="1" lang="en-US" altLang="zh-CN" dirty="0" err="1" smtClean="0"/>
              <a:t>event.data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中。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handler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触发事件回调的函数，参数为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，是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处理过后的对象，将事件对象的差异进行了封装。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6144-12FA-5A4E-89D7-D0246483D37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14-12-3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1534468"/>
            <a:ext cx="6477000" cy="1914144"/>
          </a:xfrm>
        </p:spPr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经验分享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42688" y="3713582"/>
            <a:ext cx="3844111" cy="1174088"/>
          </a:xfrm>
        </p:spPr>
        <p:txBody>
          <a:bodyPr/>
          <a:lstStyle/>
          <a:p>
            <a:r>
              <a:rPr kumimoji="1" lang="zh-CN" altLang="en-US" dirty="0" smtClean="0"/>
              <a:t>张林 </a:t>
            </a:r>
            <a:r>
              <a:rPr kumimoji="1" lang="en-US" altLang="zh-CN" dirty="0" smtClean="0"/>
              <a:t>2014-11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$()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兼容性：</a:t>
            </a:r>
            <a:r>
              <a:rPr kumimoji="1" lang="en-US" altLang="zh-CN" dirty="0"/>
              <a:t>all </a:t>
            </a:r>
          </a:p>
          <a:p>
            <a:pPr marL="0" indent="0">
              <a:buNone/>
            </a:pPr>
            <a:r>
              <a:rPr kumimoji="1" lang="zh-CN" altLang="en-US" dirty="0"/>
              <a:t>特点：可以返回与选择器匹配的 </a:t>
            </a:r>
            <a:r>
              <a:rPr kumimoji="1" lang="en-US" altLang="zh-CN" dirty="0" err="1"/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对象，如果没有匹配的，仍旧会返回一个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对象，其中内部存贮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的数组为空。</a:t>
            </a:r>
          </a:p>
        </p:txBody>
      </p:sp>
    </p:spTree>
    <p:extLst>
      <p:ext uri="{BB962C8B-B14F-4D97-AF65-F5344CB8AC3E}">
        <p14:creationId xmlns:p14="http://schemas.microsoft.com/office/powerpoint/2010/main" val="340110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选择器的性能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9"/>
            <a:ext cx="7313613" cy="328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/>
              <a:t>getElementById</a:t>
            </a:r>
            <a:r>
              <a:rPr kumimoji="1" lang="en-US" altLang="zh-CN" dirty="0"/>
              <a:t> &gt; </a:t>
            </a:r>
            <a:r>
              <a:rPr kumimoji="1" lang="en-US" altLang="zh-CN" dirty="0" err="1"/>
              <a:t>getElementsByName</a:t>
            </a:r>
            <a:r>
              <a:rPr kumimoji="1" lang="en-US" altLang="zh-CN" dirty="0"/>
              <a:t> &gt; </a:t>
            </a:r>
            <a:r>
              <a:rPr kumimoji="1" lang="en-US" altLang="zh-CN" dirty="0" err="1"/>
              <a:t>getElementsByClassName</a:t>
            </a:r>
            <a:r>
              <a:rPr kumimoji="1" lang="en-US" altLang="zh-CN" dirty="0"/>
              <a:t> &gt; </a:t>
            </a:r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 &gt;&gt;&gt; </a:t>
            </a:r>
            <a:r>
              <a:rPr kumimoji="1" lang="en-US" altLang="zh-CN" dirty="0" err="1"/>
              <a:t>querySelector</a:t>
            </a:r>
            <a:r>
              <a:rPr kumimoji="1" lang="en-US" altLang="zh-CN" dirty="0"/>
              <a:t> &gt;&gt; </a:t>
            </a:r>
            <a:r>
              <a:rPr kumimoji="1" lang="en-US" altLang="zh-CN" dirty="0" err="1"/>
              <a:t>querySelectorAll</a:t>
            </a:r>
            <a:r>
              <a:rPr kumimoji="1" lang="en-US" altLang="zh-CN" dirty="0"/>
              <a:t> &gt;? </a:t>
            </a:r>
            <a:r>
              <a:rPr kumimoji="1" lang="en-US" altLang="zh-CN" dirty="0" smtClean="0"/>
              <a:t>$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原生的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都比</a:t>
            </a:r>
            <a:r>
              <a:rPr kumimoji="1" lang="en-US" altLang="zh-CN" dirty="0"/>
              <a:t>$</a:t>
            </a:r>
            <a:r>
              <a:rPr kumimoji="1" lang="zh-CN" altLang="en-US" dirty="0"/>
              <a:t>快，而原生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中间，</a:t>
            </a:r>
            <a:r>
              <a:rPr kumimoji="1" lang="en-US" altLang="zh-CN" dirty="0" err="1"/>
              <a:t>querySelector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querySelectorAll</a:t>
            </a:r>
            <a:r>
              <a:rPr kumimoji="1" lang="en-US" altLang="zh-CN" dirty="0"/>
              <a:t> </a:t>
            </a:r>
            <a:r>
              <a:rPr kumimoji="1" lang="zh-CN" altLang="en-US" dirty="0"/>
              <a:t>又是最慢的。</a:t>
            </a:r>
          </a:p>
        </p:txBody>
      </p:sp>
    </p:spTree>
    <p:extLst>
      <p:ext uri="{BB962C8B-B14F-4D97-AF65-F5344CB8AC3E}">
        <p14:creationId xmlns:p14="http://schemas.microsoft.com/office/powerpoint/2010/main" val="340749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选择器的性能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039521"/>
            <a:ext cx="7313613" cy="649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jsperf.com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zl</a:t>
            </a:r>
            <a:r>
              <a:rPr kumimoji="1" lang="en-US" altLang="zh-CN" dirty="0"/>
              <a:t>-selector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6" y="1617067"/>
            <a:ext cx="6944232" cy="44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2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选择器的基本实现流程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21" y="1444693"/>
            <a:ext cx="5460397" cy="49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查询示例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05613" y="1790732"/>
            <a:ext cx="31415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&lt;div box1&gt;</a:t>
            </a:r>
          </a:p>
          <a:p>
            <a:r>
              <a:rPr kumimoji="1" lang="en-US" altLang="zh-CN" dirty="0"/>
              <a:t>  &lt;div class="list" box8&gt;&lt;/div&gt;</a:t>
            </a:r>
          </a:p>
          <a:p>
            <a:r>
              <a:rPr kumimoji="1" lang="en-US" altLang="zh-CN" dirty="0"/>
              <a:t>&lt;/div&gt;</a:t>
            </a:r>
          </a:p>
          <a:p>
            <a:r>
              <a:rPr kumimoji="1" lang="en-US" altLang="zh-CN" dirty="0"/>
              <a:t>&lt;div id="id" box2&gt;</a:t>
            </a:r>
          </a:p>
          <a:p>
            <a:r>
              <a:rPr kumimoji="1" lang="en-US" altLang="zh-CN" dirty="0"/>
              <a:t>  &lt;div class="list" box3&gt;&lt;/div&gt;</a:t>
            </a:r>
          </a:p>
          <a:p>
            <a:r>
              <a:rPr kumimoji="1" lang="en-US" altLang="zh-CN" dirty="0"/>
              <a:t>  &lt;div box4&gt;</a:t>
            </a:r>
          </a:p>
          <a:p>
            <a:r>
              <a:rPr kumimoji="1" lang="en-US" altLang="zh-CN" dirty="0"/>
              <a:t>    &lt;div class="list" box5&gt;&lt;/div&gt;</a:t>
            </a:r>
          </a:p>
          <a:p>
            <a:r>
              <a:rPr kumimoji="1" lang="en-US" altLang="zh-CN" dirty="0"/>
              <a:t>    &lt;div box6&gt;</a:t>
            </a:r>
          </a:p>
          <a:p>
            <a:r>
              <a:rPr kumimoji="1" lang="en-US" altLang="zh-CN" dirty="0"/>
              <a:t>      &lt;div class="list" box7&gt;&lt;/div&gt;</a:t>
            </a:r>
          </a:p>
          <a:p>
            <a:r>
              <a:rPr kumimoji="1" lang="en-US" altLang="zh-CN" dirty="0"/>
              <a:t>    &lt;/div&gt;</a:t>
            </a:r>
          </a:p>
          <a:p>
            <a:r>
              <a:rPr kumimoji="1" lang="en-US" altLang="zh-CN" dirty="0"/>
              <a:t>  &lt;/div&gt;</a:t>
            </a:r>
          </a:p>
          <a:p>
            <a:r>
              <a:rPr kumimoji="1" lang="en-US" altLang="zh-CN" dirty="0"/>
              <a:t>&lt;/div&gt;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19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从左向右查询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$('#id div .list')</a:t>
            </a:r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查找 </a:t>
            </a:r>
            <a:r>
              <a:rPr kumimoji="1" lang="en-US" altLang="zh-CN" dirty="0"/>
              <a:t>#id </a:t>
            </a:r>
            <a:r>
              <a:rPr kumimoji="1" lang="zh-CN" altLang="en-US" dirty="0"/>
              <a:t>匹配的元素集合 </a:t>
            </a:r>
            <a:r>
              <a:rPr kumimoji="1" lang="en-US" altLang="zh-CN" dirty="0"/>
              <a:t>[box2]</a:t>
            </a:r>
          </a:p>
          <a:p>
            <a:pPr>
              <a:buAutoNum type="arabicPeriod"/>
            </a:pPr>
            <a:r>
              <a:rPr kumimoji="1" lang="zh-CN" altLang="en-US" dirty="0" smtClean="0"/>
              <a:t>遍历匹配</a:t>
            </a:r>
            <a:r>
              <a:rPr kumimoji="1" lang="zh-CN" altLang="en-US" dirty="0"/>
              <a:t>到的集合，以匹配到的元素为根节点，在其内部查找 </a:t>
            </a:r>
            <a:r>
              <a:rPr kumimoji="1" lang="en-US" altLang="zh-CN" dirty="0"/>
              <a:t>div </a:t>
            </a:r>
            <a:r>
              <a:rPr kumimoji="1" lang="zh-CN" altLang="en-US" dirty="0"/>
              <a:t>匹配的元素集合，并进行合并 </a:t>
            </a:r>
            <a:r>
              <a:rPr kumimoji="1" lang="en-US" altLang="zh-CN" dirty="0"/>
              <a:t>[box3, box4, box5, box6, box7]</a:t>
            </a:r>
            <a:r>
              <a:rPr kumimoji="1" lang="zh-CN" altLang="en-US" dirty="0"/>
              <a:t>，并以此集合为下次遍历的集合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buAutoNum type="arabicPeriod"/>
            </a:pPr>
            <a:r>
              <a:rPr kumimoji="1" lang="zh-CN" altLang="en-US" dirty="0" smtClean="0"/>
              <a:t>继续遍历匹配</a:t>
            </a:r>
            <a:r>
              <a:rPr kumimoji="1" lang="zh-CN" altLang="en-US" dirty="0"/>
              <a:t>到的集合，以匹配到的元素为根节点，在其内部查找 </a:t>
            </a:r>
            <a:r>
              <a:rPr kumimoji="1" lang="en-US" altLang="zh-CN" dirty="0"/>
              <a:t>.list </a:t>
            </a:r>
            <a:r>
              <a:rPr kumimoji="1" lang="zh-CN" altLang="en-US" dirty="0"/>
              <a:t>匹配的元素集合，并进行合并</a:t>
            </a:r>
            <a:r>
              <a:rPr kumimoji="1" lang="en-US" altLang="zh-CN" dirty="0"/>
              <a:t>[box5, box7, box7]</a:t>
            </a:r>
            <a:r>
              <a:rPr kumimoji="1" lang="en-US" altLang="zh-CN" dirty="0" smtClean="0"/>
              <a:t>.</a:t>
            </a:r>
          </a:p>
          <a:p>
            <a:pPr>
              <a:buAutoNum type="arabicPeriod"/>
            </a:pPr>
            <a:r>
              <a:rPr kumimoji="1" lang="en-US" altLang="zh-CN" dirty="0" smtClean="0"/>
              <a:t> </a:t>
            </a:r>
            <a:r>
              <a:rPr kumimoji="1" lang="zh-CN" altLang="en-US" dirty="0"/>
              <a:t>对结果进行去重处理 </a:t>
            </a:r>
            <a:r>
              <a:rPr kumimoji="1" lang="en-US" altLang="zh-CN" dirty="0"/>
              <a:t>[box5, box7]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40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从右向左查询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$('#id div .list") </a:t>
            </a:r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尝试缩小查找范围 </a:t>
            </a:r>
            <a:r>
              <a:rPr kumimoji="1" lang="en-US" altLang="zh-CN" dirty="0"/>
              <a:t>#id </a:t>
            </a:r>
            <a:endParaRPr kumimoji="1" lang="en-US" altLang="zh-CN" dirty="0" smtClean="0"/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在 </a:t>
            </a:r>
            <a:r>
              <a:rPr kumimoji="1" lang="en-US" altLang="zh-CN" dirty="0"/>
              <a:t>#id </a:t>
            </a:r>
            <a:r>
              <a:rPr kumimoji="1" lang="zh-CN" altLang="en-US" dirty="0"/>
              <a:t>下面使用 </a:t>
            </a:r>
            <a:r>
              <a:rPr kumimoji="1" lang="en-US" altLang="zh-CN" dirty="0"/>
              <a:t>.list </a:t>
            </a:r>
            <a:r>
              <a:rPr kumimoji="1" lang="zh-CN" altLang="en-US" dirty="0"/>
              <a:t>选择器获取到匹配的集合 </a:t>
            </a:r>
            <a:r>
              <a:rPr kumimoji="1" lang="en-US" altLang="zh-CN" dirty="0"/>
              <a:t>[box3, box5 box7] </a:t>
            </a:r>
            <a:endParaRPr kumimoji="1" lang="en-US" altLang="zh-CN" dirty="0" smtClean="0"/>
          </a:p>
          <a:p>
            <a:pPr marL="457200" indent="-457200">
              <a:buAutoNum type="arabicPeriod"/>
            </a:pPr>
            <a:r>
              <a:rPr kumimoji="1" lang="zh-CN" altLang="en-US" dirty="0" smtClean="0"/>
              <a:t>遍历</a:t>
            </a:r>
            <a:r>
              <a:rPr kumimoji="1" lang="zh-CN" altLang="en-US" dirty="0"/>
              <a:t>集合，对每一个集合根据选择符的关系向上查找，看关系是否匹配 </a:t>
            </a:r>
            <a:r>
              <a:rPr kumimoji="1" lang="en-US" altLang="zh-CN" dirty="0"/>
              <a:t>[box5 box7]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0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使用选择</a:t>
            </a:r>
            <a:r>
              <a:rPr kumimoji="1" lang="zh-CN" altLang="en-US" dirty="0" smtClean="0"/>
              <a:t>器的原则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缩短选择器路径</a:t>
            </a:r>
            <a:endParaRPr kumimoji="1" lang="zh-CN" altLang="en-US" dirty="0"/>
          </a:p>
          <a:p>
            <a:r>
              <a:rPr kumimoji="1" lang="zh-CN" altLang="en-US" dirty="0"/>
              <a:t>开始尽量使用</a:t>
            </a:r>
            <a:r>
              <a:rPr kumimoji="1" lang="en-US" altLang="zh-CN" dirty="0"/>
              <a:t>id</a:t>
            </a:r>
            <a:r>
              <a:rPr kumimoji="1" lang="zh-CN" altLang="en-US" dirty="0"/>
              <a:t>选择符，缩小选择范围</a:t>
            </a:r>
          </a:p>
          <a:p>
            <a:r>
              <a:rPr kumimoji="1" lang="zh-CN" altLang="en-US" dirty="0"/>
              <a:t>如果是从右向左查询的话，尾选择符尽量使用比较具体的选择符（如类选择符）。</a:t>
            </a:r>
          </a:p>
          <a:p>
            <a:r>
              <a:rPr kumimoji="1" lang="zh-CN" altLang="en-US" dirty="0"/>
              <a:t>明确选择符之间的关系。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114350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112059"/>
            <a:ext cx="7313613" cy="868362"/>
          </a:xfrm>
        </p:spPr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71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358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dirty="0" err="1"/>
              <a:t>jQuery</a:t>
            </a:r>
            <a:r>
              <a:rPr kumimoji="1" lang="zh-CN" altLang="en-US" dirty="0"/>
              <a:t>的事件系统按照</a:t>
            </a:r>
            <a:r>
              <a:rPr kumimoji="1" lang="en-US" altLang="zh-CN" dirty="0"/>
              <a:t>3</a:t>
            </a:r>
            <a:r>
              <a:rPr kumimoji="1" lang="zh-CN" altLang="en-US" dirty="0"/>
              <a:t>级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事件模型对浏览器事件模型进行了封装和扩展，具有如下特点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通过自定义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事件对象，对原生事件的差异进行封装和修正，统一了事件对象的</a:t>
            </a:r>
            <a:r>
              <a:rPr kumimoji="1" lang="zh-CN" altLang="en-US" dirty="0" smtClean="0"/>
              <a:t>属性和方法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提供了灵</a:t>
            </a:r>
            <a:r>
              <a:rPr kumimoji="1" lang="zh-CN" altLang="en-US" dirty="0"/>
              <a:t>活、统一的事件绑定和移除机制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支持手动触发事件。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支持事件代理和命名空间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支持自定义事件的绑定、触发和移除。</a:t>
            </a:r>
          </a:p>
        </p:txBody>
      </p:sp>
    </p:spTree>
    <p:extLst>
      <p:ext uri="{BB962C8B-B14F-4D97-AF65-F5344CB8AC3E}">
        <p14:creationId xmlns:p14="http://schemas.microsoft.com/office/powerpoint/2010/main" val="286455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如何使用</a:t>
            </a:r>
            <a:r>
              <a:rPr kumimoji="1" lang="en-US" altLang="zh-CN" dirty="0" smtClean="0"/>
              <a:t>API</a:t>
            </a:r>
          </a:p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Deferred</a:t>
            </a:r>
          </a:p>
          <a:p>
            <a:r>
              <a:rPr kumimoji="1" lang="en-US" altLang="zh-CN" dirty="0" smtClean="0"/>
              <a:t>Ajax</a:t>
            </a:r>
          </a:p>
          <a:p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5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60" y="1563465"/>
            <a:ext cx="3915994" cy="47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虽然事件方面有很多写法，但是这里只推荐使用</a:t>
            </a:r>
            <a:r>
              <a:rPr kumimoji="1" lang="en-US" altLang="zh-CN" dirty="0"/>
              <a:t>on</a:t>
            </a:r>
            <a:r>
              <a:rPr kumimoji="1" lang="zh-CN" altLang="en-US" dirty="0"/>
              <a:t>来注册事件。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en-US" altLang="zh-CN" dirty="0"/>
              <a:t>. </a:t>
            </a:r>
            <a:r>
              <a:rPr kumimoji="1" lang="zh-CN" altLang="en-US" dirty="0"/>
              <a:t>写法统一 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用法灵活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.</a:t>
            </a:r>
            <a:r>
              <a:rPr kumimoji="1" lang="en-US" altLang="zh-CN" dirty="0">
                <a:solidFill>
                  <a:srgbClr val="0000FF"/>
                </a:solidFill>
              </a:rPr>
              <a:t>on(events[, selector][, data], handler);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5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回调中的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jQuery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的事件不能对回调中的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进行指定。默认的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是指向触发事件的选择器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$('.box').on('click', function () {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(this); // this </a:t>
            </a:r>
            <a:r>
              <a:rPr kumimoji="1" lang="zh-CN" altLang="en-US" dirty="0"/>
              <a:t>是 </a:t>
            </a:r>
            <a:r>
              <a:rPr kumimoji="1" lang="en-US" altLang="zh-CN" dirty="0"/>
              <a:t>.box 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对象</a:t>
            </a:r>
          </a:p>
          <a:p>
            <a:pPr marL="0" indent="0">
              <a:buNone/>
            </a:pPr>
            <a:r>
              <a:rPr kumimoji="1" lang="en-US" altLang="zh-CN" dirty="0"/>
              <a:t>});</a:t>
            </a:r>
          </a:p>
          <a:p>
            <a:pPr marL="0" indent="0">
              <a:buNone/>
            </a:pPr>
            <a:r>
              <a:rPr kumimoji="1" lang="en-US" altLang="zh-CN" dirty="0"/>
              <a:t>$('.box').on('click', '.handle', function () {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(this); // this </a:t>
            </a:r>
            <a:r>
              <a:rPr kumimoji="1" lang="zh-CN" altLang="en-US" dirty="0"/>
              <a:t>是 </a:t>
            </a:r>
            <a:r>
              <a:rPr kumimoji="1" lang="en-US" altLang="zh-CN" dirty="0"/>
              <a:t>.handle 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对象</a:t>
            </a:r>
          </a:p>
          <a:p>
            <a:pPr marL="0" indent="0">
              <a:buNone/>
            </a:pPr>
            <a:r>
              <a:rPr kumimoji="1" lang="en-US" altLang="zh-CN" dirty="0"/>
              <a:t>});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69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改变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如果想改变回调中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的指，可以通过以下两种方法：</a:t>
            </a:r>
          </a:p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 1. </a:t>
            </a:r>
            <a:r>
              <a:rPr kumimoji="1" lang="zh-CN" altLang="en-US" dirty="0"/>
              <a:t>利用作用域，从外部传入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_this = this;</a:t>
            </a:r>
          </a:p>
          <a:p>
            <a:pPr marL="0" indent="0">
              <a:buNone/>
            </a:pPr>
            <a:r>
              <a:rPr kumimoji="1" lang="en-US" altLang="zh-CN" dirty="0"/>
              <a:t>$('.box').on('click', function () {</a:t>
            </a:r>
          </a:p>
          <a:p>
            <a:pPr marL="0" indent="0">
              <a:buNone/>
            </a:pPr>
            <a:r>
              <a:rPr kumimoji="1" lang="en-US" altLang="zh-CN" dirty="0"/>
              <a:t>   _</a:t>
            </a:r>
            <a:r>
              <a:rPr kumimoji="1" lang="en-US" altLang="zh-CN" dirty="0" err="1"/>
              <a:t>this.method</a:t>
            </a:r>
            <a:r>
              <a:rPr kumimoji="1" lang="en-US" altLang="zh-CN" dirty="0"/>
              <a:t>();</a:t>
            </a:r>
          </a:p>
          <a:p>
            <a:pPr marL="0" indent="0">
              <a:buNone/>
            </a:pPr>
            <a:r>
              <a:rPr kumimoji="1" lang="en-US" altLang="zh-CN" dirty="0"/>
              <a:t>});</a:t>
            </a:r>
          </a:p>
          <a:p>
            <a:pPr marL="0" indent="0">
              <a:buNone/>
            </a:pPr>
            <a:r>
              <a:rPr kumimoji="1" lang="en-US" altLang="zh-CN" dirty="0"/>
              <a:t>// 2. </a:t>
            </a:r>
            <a:r>
              <a:rPr kumimoji="1" lang="zh-CN" altLang="en-US" dirty="0"/>
              <a:t>使用其他方法，改变调用函数的上下文</a:t>
            </a:r>
          </a:p>
          <a:p>
            <a:pPr marL="0" indent="0">
              <a:buNone/>
            </a:pPr>
            <a:r>
              <a:rPr kumimoji="1" lang="en-US" altLang="zh-CN" dirty="0"/>
              <a:t>$('.box').on('click', $.proxy(</a:t>
            </a:r>
            <a:r>
              <a:rPr kumimoji="1" lang="en-US" altLang="zh-CN" dirty="0" err="1"/>
              <a:t>this.method</a:t>
            </a:r>
            <a:r>
              <a:rPr kumimoji="1" lang="en-US" altLang="zh-CN" dirty="0"/>
              <a:t>, this);</a:t>
            </a:r>
          </a:p>
          <a:p>
            <a:pPr marL="0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这么处理后的函数不能直接使用</a:t>
            </a:r>
            <a:r>
              <a:rPr kumimoji="1" lang="en-US" altLang="zh-CN" dirty="0"/>
              <a:t>$('.box').off('click', </a:t>
            </a:r>
            <a:r>
              <a:rPr kumimoji="1" lang="en-US" altLang="zh-CN" dirty="0" err="1"/>
              <a:t>this.method</a:t>
            </a:r>
            <a:r>
              <a:rPr kumimoji="1" lang="en-US" altLang="zh-CN" dirty="0"/>
              <a:t>)</a:t>
            </a:r>
            <a:r>
              <a:rPr kumimoji="1" lang="zh-CN" altLang="en-US" dirty="0"/>
              <a:t>进行注销了。</a:t>
            </a:r>
          </a:p>
        </p:txBody>
      </p:sp>
    </p:spTree>
    <p:extLst>
      <p:ext uri="{BB962C8B-B14F-4D97-AF65-F5344CB8AC3E}">
        <p14:creationId xmlns:p14="http://schemas.microsoft.com/office/powerpoint/2010/main" val="241968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事件阻止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zh-CN" altLang="en-US" dirty="0"/>
              <a:t>在注册事件的回调函数中使用</a:t>
            </a:r>
            <a:r>
              <a:rPr kumimoji="1" lang="en-US" altLang="zh-CN" dirty="0"/>
              <a:t>return false</a:t>
            </a:r>
            <a:r>
              <a:rPr kumimoji="1" lang="zh-CN" altLang="en-US" dirty="0"/>
              <a:t>，可以阻止掉当前事件的默认行为和冒泡行为。 </a:t>
            </a:r>
          </a:p>
          <a:p>
            <a:pPr marL="0" indent="0">
              <a:buNone/>
            </a:pPr>
            <a:r>
              <a:rPr kumimoji="1" lang="zh-CN" altLang="en-US" dirty="0"/>
              <a:t>如果只想阻止一种行为的话，可以调用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上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封装好的方法。 </a:t>
            </a:r>
          </a:p>
          <a:p>
            <a:pPr marL="0" indent="0">
              <a:buNone/>
            </a:pPr>
            <a:r>
              <a:rPr kumimoji="1" lang="en-US" altLang="zh-CN" dirty="0" err="1"/>
              <a:t>event.preventDefault</a:t>
            </a:r>
            <a:r>
              <a:rPr kumimoji="1" lang="en-US" altLang="zh-CN" dirty="0"/>
              <a:t>() </a:t>
            </a:r>
            <a:r>
              <a:rPr kumimoji="1" lang="zh-CN" altLang="en-US" dirty="0"/>
              <a:t>阻止该触发事件的接点的默认行为 </a:t>
            </a:r>
          </a:p>
          <a:p>
            <a:pPr marL="0" indent="0">
              <a:buNone/>
            </a:pPr>
            <a:r>
              <a:rPr kumimoji="1" lang="en-US" altLang="zh-CN" dirty="0" err="1"/>
              <a:t>event.stopPropagation</a:t>
            </a:r>
            <a:r>
              <a:rPr kumimoji="1" lang="en-US" altLang="zh-CN" dirty="0"/>
              <a:t>() </a:t>
            </a:r>
            <a:r>
              <a:rPr kumimoji="1" lang="zh-CN" altLang="en-US" dirty="0"/>
              <a:t>阻止触发事件的节点的事件冒泡 </a:t>
            </a:r>
          </a:p>
          <a:p>
            <a:pPr marL="0" indent="0">
              <a:buNone/>
            </a:pPr>
            <a:r>
              <a:rPr kumimoji="1" lang="en-US" altLang="zh-CN" dirty="0" err="1"/>
              <a:t>event.stopImmediatePropagation</a:t>
            </a:r>
            <a:r>
              <a:rPr kumimoji="1" lang="en-US" altLang="zh-CN" dirty="0"/>
              <a:t>() </a:t>
            </a:r>
            <a:r>
              <a:rPr kumimoji="1" lang="zh-CN" altLang="en-US" dirty="0"/>
              <a:t>阻止当前事件的后续回调的执行，并阻止事件冒泡</a:t>
            </a:r>
          </a:p>
        </p:txBody>
      </p:sp>
    </p:spTree>
    <p:extLst>
      <p:ext uri="{BB962C8B-B14F-4D97-AF65-F5344CB8AC3E}">
        <p14:creationId xmlns:p14="http://schemas.microsoft.com/office/powerpoint/2010/main" val="112563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事件注销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644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TW" altLang="en-US" dirty="0"/>
              <a:t>可以通过</a:t>
            </a:r>
            <a:r>
              <a:rPr kumimoji="1" lang="en-US" altLang="zh-TW" dirty="0"/>
              <a:t>.off</a:t>
            </a:r>
            <a:r>
              <a:rPr kumimoji="1" lang="zh-TW" altLang="en-US" dirty="0"/>
              <a:t>方法对注册的事件进行注销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注销指定回调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$</a:t>
            </a:r>
            <a:r>
              <a:rPr kumimoji="1" lang="en-US" altLang="zh-TW" dirty="0"/>
              <a:t>('.box').off('click', </a:t>
            </a:r>
            <a:r>
              <a:rPr kumimoji="1" lang="en-US" altLang="zh-TW" dirty="0" err="1"/>
              <a:t>this.method</a:t>
            </a:r>
            <a:r>
              <a:rPr kumimoji="1" lang="en-US" altLang="zh-TW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注销</a:t>
            </a:r>
            <a:r>
              <a:rPr kumimoji="1" lang="zh-TW" altLang="en-US" dirty="0"/>
              <a:t>指定</a:t>
            </a:r>
            <a:r>
              <a:rPr kumimoji="1" lang="zh-TW" altLang="en-US" dirty="0" smtClean="0"/>
              <a:t>事件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$</a:t>
            </a:r>
            <a:r>
              <a:rPr kumimoji="1" lang="en-US" altLang="zh-TW" dirty="0"/>
              <a:t>('.box').off('click');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注销命名空间下的事件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$</a:t>
            </a:r>
            <a:r>
              <a:rPr kumimoji="1" lang="en-US" altLang="zh-TW" dirty="0"/>
              <a:t>('.box').off('.namespace');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 smtClean="0"/>
              <a:t>注销所有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$</a:t>
            </a:r>
            <a:r>
              <a:rPr kumimoji="1" lang="en-US" altLang="zh-TW" dirty="0"/>
              <a:t>('.box').off();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8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注销匿名函数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811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由于匿名函数在创建后并没有向对应的引用，在注销时无法进行重新指定，需要使用其他一些手段进行处理，这里可通过注册事件时，使用命名空间的方式，在注销事件的时候，通过移除时，指定命名空间的方式来处理。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$</a:t>
            </a:r>
            <a:r>
              <a:rPr kumimoji="1" lang="en-US" altLang="zh-CN" sz="1800" dirty="0"/>
              <a:t>('.box').on('</a:t>
            </a:r>
            <a:r>
              <a:rPr kumimoji="1" lang="en-US" altLang="zh-CN" sz="1800" dirty="0" err="1"/>
              <a:t>click.close</a:t>
            </a:r>
            <a:r>
              <a:rPr kumimoji="1" lang="en-US" altLang="zh-CN" sz="1800" dirty="0"/>
              <a:t>', function () {});</a:t>
            </a:r>
          </a:p>
          <a:p>
            <a:pPr marL="0" indent="0">
              <a:buNone/>
            </a:pPr>
            <a:r>
              <a:rPr kumimoji="1" lang="en-US" altLang="zh-CN" sz="1800" dirty="0"/>
              <a:t>$('.box').off('.close');</a:t>
            </a:r>
          </a:p>
          <a:p>
            <a:pPr marL="0" indent="0">
              <a:buNone/>
            </a:pPr>
            <a:r>
              <a:rPr kumimoji="1" lang="zh-CN" altLang="en-US" sz="1800" dirty="0" smtClean="0"/>
              <a:t>这里</a:t>
            </a:r>
            <a:r>
              <a:rPr kumimoji="1" lang="zh-CN" altLang="en-US" sz="1800" dirty="0"/>
              <a:t>使用</a:t>
            </a:r>
            <a:r>
              <a:rPr kumimoji="1" lang="en-US" altLang="zh-CN" sz="1800" dirty="0"/>
              <a:t>$.proxy</a:t>
            </a:r>
            <a:r>
              <a:rPr kumimoji="1" lang="zh-CN" altLang="en-US" sz="1800" dirty="0"/>
              <a:t>，会创建一个新的函数，由于没有引用，也相当于匿名函数。</a:t>
            </a:r>
          </a:p>
          <a:p>
            <a:pPr marL="0" indent="0">
              <a:buNone/>
            </a:pPr>
            <a:r>
              <a:rPr kumimoji="1" lang="en-US" altLang="zh-CN" sz="1800" dirty="0"/>
              <a:t>$('.box').on('</a:t>
            </a:r>
            <a:r>
              <a:rPr kumimoji="1" lang="en-US" altLang="zh-CN" sz="1800" dirty="0" err="1"/>
              <a:t>click.open</a:t>
            </a:r>
            <a:r>
              <a:rPr kumimoji="1" lang="en-US" altLang="zh-CN" sz="1800" dirty="0"/>
              <a:t>', $.proxy(</a:t>
            </a:r>
            <a:r>
              <a:rPr kumimoji="1" lang="en-US" altLang="zh-CN" sz="1800" dirty="0" err="1"/>
              <a:t>this.method</a:t>
            </a:r>
            <a:r>
              <a:rPr kumimoji="1" lang="en-US" altLang="zh-CN" sz="1800" dirty="0"/>
              <a:t>, this);</a:t>
            </a:r>
          </a:p>
          <a:p>
            <a:pPr marL="0" indent="0">
              <a:buNone/>
            </a:pPr>
            <a:r>
              <a:rPr kumimoji="1" lang="en-US" altLang="zh-CN" sz="1800" dirty="0"/>
              <a:t>$('.box').off('.open');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699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善用代理事件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可以在只有容器的情况下，对内部元素进行预先绑定</a:t>
            </a:r>
          </a:p>
          <a:p>
            <a:pPr marL="0" indent="0">
              <a:buNone/>
            </a:pPr>
            <a:r>
              <a:rPr kumimoji="1" lang="zh-CN" altLang="en-US" dirty="0"/>
              <a:t>可以在内容改变时，不用重新绑定</a:t>
            </a:r>
          </a:p>
          <a:p>
            <a:pPr marL="0" indent="0">
              <a:buNone/>
            </a:pPr>
            <a:r>
              <a:rPr kumimoji="1" lang="zh-CN" altLang="en-US" dirty="0"/>
              <a:t>减少事件注册数量，提高性能。（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对于一个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节点的一种事件，只进行一次事件注册）</a:t>
            </a:r>
          </a:p>
          <a:p>
            <a:pPr marL="0" indent="0">
              <a:buNone/>
            </a:pPr>
            <a:r>
              <a:rPr kumimoji="1" lang="zh-CN" altLang="en-US" dirty="0" smtClean="0"/>
              <a:t>对</a:t>
            </a:r>
            <a:r>
              <a:rPr kumimoji="1" lang="zh-CN" altLang="en-US" dirty="0"/>
              <a:t>容器内部的元素使用代理事件。</a:t>
            </a:r>
          </a:p>
          <a:p>
            <a:pPr marL="0" indent="0">
              <a:buNone/>
            </a:pPr>
            <a:r>
              <a:rPr kumimoji="1" lang="en-US" altLang="zh-CN" dirty="0"/>
              <a:t>$('container').on('click', '.</a:t>
            </a:r>
            <a:r>
              <a:rPr kumimoji="1" lang="en-US" altLang="zh-CN" dirty="0" err="1"/>
              <a:t>btn</a:t>
            </a:r>
            <a:r>
              <a:rPr kumimoji="1" lang="en-US" altLang="zh-CN" dirty="0"/>
              <a:t>', this.method1);</a:t>
            </a:r>
          </a:p>
          <a:p>
            <a:pPr marL="0" indent="0">
              <a:buNone/>
            </a:pPr>
            <a:r>
              <a:rPr kumimoji="1" lang="en-US" altLang="zh-CN" dirty="0"/>
              <a:t>$('container').on('click', '.list li', this.method2);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47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93924"/>
            <a:ext cx="7313613" cy="868362"/>
          </a:xfrm>
        </p:spPr>
        <p:txBody>
          <a:bodyPr/>
          <a:lstStyle/>
          <a:p>
            <a:r>
              <a:rPr kumimoji="1" lang="en-US" altLang="zh-CN" dirty="0" smtClean="0"/>
              <a:t>Deferred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85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Deferred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在前端开发中</a:t>
            </a:r>
            <a:r>
              <a:rPr kumimoji="1" lang="zh-CN" altLang="en-US" dirty="0"/>
              <a:t>，我们在解决问题的时候，会用遇到各种异步的情况（</a:t>
            </a:r>
            <a:r>
              <a:rPr kumimoji="1" lang="en-US" altLang="zh-CN" dirty="0" err="1"/>
              <a:t>ajax</a:t>
            </a:r>
            <a:r>
              <a:rPr kumimoji="1" lang="zh-CN" altLang="en-US" dirty="0"/>
              <a:t>请求，事件绑定，</a:t>
            </a:r>
            <a:r>
              <a:rPr kumimoji="1" lang="en-US" altLang="zh-CN" dirty="0" err="1"/>
              <a:t>setTimeout</a:t>
            </a:r>
            <a:r>
              <a:rPr kumimoji="1" lang="zh-CN" altLang="en-US" dirty="0"/>
              <a:t>），这个时候，我们需要使用回调的方式，随着业务的复杂，回调越来越多，代码也会越来越复杂，于是大家就想了各种方法来解决这种嵌套形式的回调方式。包括 </a:t>
            </a:r>
            <a:r>
              <a:rPr kumimoji="1" lang="en-US" altLang="zh-CN" dirty="0"/>
              <a:t>Promise/A </a:t>
            </a:r>
            <a:r>
              <a:rPr kumimoji="1" lang="zh-CN" altLang="en-US" dirty="0"/>
              <a:t>标准也应运而生。</a:t>
            </a:r>
          </a:p>
        </p:txBody>
      </p:sp>
    </p:spTree>
    <p:extLst>
      <p:ext uri="{BB962C8B-B14F-4D97-AF65-F5344CB8AC3E}">
        <p14:creationId xmlns:p14="http://schemas.microsoft.com/office/powerpoint/2010/main" val="397868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如何使用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尽量查看官</a:t>
            </a:r>
            <a:r>
              <a:rPr kumimoji="1" lang="zh-CN" altLang="en-US" dirty="0" smtClean="0"/>
              <a:t>方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官</a:t>
            </a:r>
            <a:r>
              <a:rPr kumimoji="1" lang="zh-CN" altLang="en-US" dirty="0" smtClean="0"/>
              <a:t>方的</a:t>
            </a:r>
            <a:r>
              <a:rPr kumimoji="1" lang="en-US" altLang="zh-CN" dirty="0" smtClean="0"/>
              <a:t>API</a:t>
            </a:r>
            <a:r>
              <a:rPr kumimoji="1" lang="zh-CN" altLang="en-US" dirty="0"/>
              <a:t>最完整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更新最及时</a:t>
            </a:r>
            <a:r>
              <a:rPr kumimoji="1" lang="zh-CN" altLang="en-US" dirty="0" smtClean="0"/>
              <a:t>最具权</a:t>
            </a:r>
            <a:r>
              <a:rPr kumimoji="1" lang="zh-CN" altLang="en-US" dirty="0"/>
              <a:t>威性</a:t>
            </a:r>
          </a:p>
          <a:p>
            <a:r>
              <a:rPr kumimoji="1" lang="zh-CN" altLang="en-US" dirty="0"/>
              <a:t>可以切换版本查看对应版本下的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看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时，要注意查看输入和输出，特别是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的参数，由于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的设计理念，导致他的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数量比较少，但是对于参数设置这一块，特别的灵活，需要仔细查看。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推荐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网站</a:t>
            </a:r>
          </a:p>
          <a:p>
            <a:pPr marL="0" indent="0">
              <a:buNone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oscarotero.com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jquery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98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两种写法的比较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739" y="1561295"/>
            <a:ext cx="2718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传统写法：</a:t>
            </a:r>
          </a:p>
          <a:p>
            <a:endParaRPr kumimoji="1" lang="zh-CN" altLang="en-US" dirty="0"/>
          </a:p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test = function (key) {</a:t>
            </a:r>
          </a:p>
          <a:p>
            <a:r>
              <a:rPr kumimoji="1" lang="en-US" altLang="zh-CN" dirty="0"/>
              <a:t>   </a:t>
            </a:r>
            <a:r>
              <a:rPr kumimoji="1" lang="en-US" altLang="zh-CN" dirty="0" err="1"/>
              <a:t>setTimeout</a:t>
            </a:r>
            <a:r>
              <a:rPr kumimoji="1" lang="en-US" altLang="zh-CN" dirty="0"/>
              <a:t>(function () {</a:t>
            </a:r>
          </a:p>
          <a:p>
            <a:r>
              <a:rPr kumimoji="1" lang="en-US" altLang="zh-CN" dirty="0"/>
              <a:t>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key1 = key + 1;</a:t>
            </a:r>
          </a:p>
          <a:p>
            <a:r>
              <a:rPr kumimoji="1" lang="en-US" altLang="zh-CN" dirty="0"/>
              <a:t>     alert(key1);</a:t>
            </a:r>
          </a:p>
          <a:p>
            <a:r>
              <a:rPr kumimoji="1" lang="en-US" altLang="zh-CN" dirty="0"/>
              <a:t>   }, 1000);</a:t>
            </a:r>
          </a:p>
          <a:p>
            <a:r>
              <a:rPr kumimoji="1" lang="en-US" altLang="zh-CN" dirty="0"/>
              <a:t>};</a:t>
            </a:r>
          </a:p>
          <a:p>
            <a:r>
              <a:rPr kumimoji="1" lang="en-US" altLang="zh-CN" dirty="0"/>
              <a:t>test(3);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10083" y="1561295"/>
            <a:ext cx="3317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Defferred</a:t>
            </a:r>
            <a:r>
              <a:rPr kumimoji="1" lang="zh-CN" altLang="en-US" dirty="0"/>
              <a:t>的写法：</a:t>
            </a:r>
          </a:p>
          <a:p>
            <a:endParaRPr kumimoji="1" lang="zh-CN" altLang="en-US" dirty="0"/>
          </a:p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test = function (key) 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def</a:t>
            </a:r>
            <a:r>
              <a:rPr kumimoji="1" lang="en-US" altLang="zh-CN" dirty="0"/>
              <a:t> = $.Deferred();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setTimeout</a:t>
            </a:r>
            <a:r>
              <a:rPr kumimoji="1" lang="en-US" altLang="zh-CN" dirty="0"/>
              <a:t>(function () {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def.resolve</a:t>
            </a:r>
            <a:r>
              <a:rPr kumimoji="1" lang="en-US" altLang="zh-CN" dirty="0"/>
              <a:t>(key);</a:t>
            </a:r>
          </a:p>
          <a:p>
            <a:r>
              <a:rPr kumimoji="1" lang="en-US" altLang="zh-CN" dirty="0"/>
              <a:t>  }, 1000);</a:t>
            </a:r>
          </a:p>
          <a:p>
            <a:r>
              <a:rPr kumimoji="1" lang="en-US" altLang="zh-CN" dirty="0"/>
              <a:t>  return </a:t>
            </a:r>
            <a:r>
              <a:rPr kumimoji="1" lang="en-US" altLang="zh-CN" dirty="0" err="1"/>
              <a:t>def.promise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test(3).done(function (key) {</a:t>
            </a:r>
          </a:p>
          <a:p>
            <a:r>
              <a:rPr kumimoji="1" lang="en-US" altLang="zh-CN" dirty="0"/>
              <a:t>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key1 = key + 1;</a:t>
            </a:r>
          </a:p>
          <a:p>
            <a:r>
              <a:rPr kumimoji="1" lang="en-US" altLang="zh-CN" dirty="0"/>
              <a:t>  alert(key1);</a:t>
            </a:r>
          </a:p>
          <a:p>
            <a:r>
              <a:rPr kumimoji="1" lang="en-US" altLang="zh-CN" dirty="0"/>
              <a:t>});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86060" y="5437499"/>
            <a:ext cx="764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从上面比较一下，传统写法对于回调绑定的很死，对于异步结果重复利用也是一个比较麻烦的事情。使用</a:t>
            </a:r>
            <a:r>
              <a:rPr kumimoji="1" lang="en-US" altLang="zh-CN" dirty="0" err="1"/>
              <a:t>Defferred</a:t>
            </a:r>
            <a:r>
              <a:rPr kumimoji="1" lang="zh-CN" altLang="en-US" dirty="0"/>
              <a:t>以后，可以将程序主体和回调分离开。而且可以多次调用程序主体，使用不同的回调。</a:t>
            </a:r>
          </a:p>
        </p:txBody>
      </p:sp>
    </p:spTree>
    <p:extLst>
      <p:ext uri="{BB962C8B-B14F-4D97-AF65-F5344CB8AC3E}">
        <p14:creationId xmlns:p14="http://schemas.microsoft.com/office/powerpoint/2010/main" val="3686053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Deferred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8866" y="1443841"/>
            <a:ext cx="7037681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创建一个</a:t>
            </a:r>
            <a:r>
              <a:rPr lang="en-US" altLang="zh-CN" dirty="0"/>
              <a:t>Deferred</a:t>
            </a:r>
            <a:r>
              <a:rPr lang="zh-CN" altLang="en-US" dirty="0"/>
              <a:t>有两种方式：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直接创建</a:t>
            </a:r>
          </a:p>
          <a:p>
            <a:endParaRPr lang="zh-CN" altLang="en-US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function </a:t>
            </a:r>
            <a:r>
              <a:rPr lang="en-US" altLang="zh-CN" dirty="0" err="1"/>
              <a:t>longWaitingTasks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var</a:t>
            </a:r>
            <a:r>
              <a:rPr lang="en-US" altLang="zh-CN" dirty="0"/>
              <a:t> deferred = $.Deferred();</a:t>
            </a:r>
          </a:p>
          <a:p>
            <a:r>
              <a:rPr lang="en-US" altLang="zh-CN" dirty="0"/>
              <a:t>      // Do a lot of tasks here</a:t>
            </a:r>
          </a:p>
          <a:p>
            <a:r>
              <a:rPr lang="en-US" altLang="zh-CN" dirty="0"/>
              <a:t>      return </a:t>
            </a:r>
            <a:r>
              <a:rPr lang="en-US" altLang="zh-CN" dirty="0" err="1"/>
              <a:t>deferred.promise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</a:t>
            </a:r>
            <a:r>
              <a:rPr lang="en-US" altLang="zh-CN" dirty="0"/>
              <a:t>$.Deferred</a:t>
            </a:r>
            <a:r>
              <a:rPr lang="zh-CN" altLang="en-US" dirty="0"/>
              <a:t>函数创建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/>
              <a:t>function </a:t>
            </a:r>
            <a:r>
              <a:rPr lang="en-US" altLang="zh-CN" dirty="0" err="1"/>
              <a:t>longWaitingTasks</a:t>
            </a:r>
            <a:r>
              <a:rPr lang="en-US" altLang="zh-CN" dirty="0"/>
              <a:t>(deferred) {</a:t>
            </a:r>
          </a:p>
          <a:p>
            <a:r>
              <a:rPr lang="en-US" altLang="zh-CN" dirty="0"/>
              <a:t>      // Do a lot of tasks here</a:t>
            </a:r>
          </a:p>
          <a:p>
            <a:r>
              <a:rPr lang="en-US" altLang="zh-CN" dirty="0"/>
              <a:t>      return </a:t>
            </a:r>
            <a:r>
              <a:rPr lang="en-US" altLang="zh-CN" dirty="0" err="1"/>
              <a:t>deferred.promise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$.Deferred(</a:t>
            </a:r>
            <a:r>
              <a:rPr lang="en-US" altLang="zh-CN" dirty="0" err="1"/>
              <a:t>longWaitingTasks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5702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状态设定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493" y="1910588"/>
            <a:ext cx="732504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/>
              <a:t>deferred.resolve</a:t>
            </a:r>
            <a:r>
              <a:rPr lang="en-US" altLang="zh-TW" dirty="0"/>
              <a:t>([</a:t>
            </a:r>
            <a:r>
              <a:rPr lang="en-US" altLang="zh-TW" dirty="0" err="1"/>
              <a:t>args</a:t>
            </a:r>
            <a:r>
              <a:rPr lang="en-US" altLang="zh-TW" dirty="0"/>
              <a:t>])  // </a:t>
            </a:r>
            <a:r>
              <a:rPr lang="zh-TW" altLang="en-US" dirty="0"/>
              <a:t>改变状态为成功，此状态会触发 </a:t>
            </a:r>
            <a:r>
              <a:rPr lang="en-US" altLang="zh-TW" dirty="0"/>
              <a:t>.done callback</a:t>
            </a:r>
          </a:p>
          <a:p>
            <a:pPr>
              <a:lnSpc>
                <a:spcPct val="200000"/>
              </a:lnSpc>
            </a:pPr>
            <a:r>
              <a:rPr lang="en-US" altLang="zh-TW" dirty="0" err="1"/>
              <a:t>deferred.reject</a:t>
            </a:r>
            <a:r>
              <a:rPr lang="en-US" altLang="zh-TW" dirty="0"/>
              <a:t>([</a:t>
            </a:r>
            <a:r>
              <a:rPr lang="en-US" altLang="zh-TW" dirty="0" err="1"/>
              <a:t>args</a:t>
            </a:r>
            <a:r>
              <a:rPr lang="en-US" altLang="zh-TW" dirty="0"/>
              <a:t>])  // </a:t>
            </a:r>
            <a:r>
              <a:rPr lang="zh-TW" altLang="en-US" dirty="0"/>
              <a:t>改变状态为失败，此状态 </a:t>
            </a:r>
            <a:r>
              <a:rPr lang="en-US" altLang="zh-TW" dirty="0"/>
              <a:t>.fail callback</a:t>
            </a:r>
          </a:p>
          <a:p>
            <a:pPr>
              <a:lnSpc>
                <a:spcPct val="200000"/>
              </a:lnSpc>
            </a:pPr>
            <a:r>
              <a:rPr lang="en-US" altLang="zh-TW" dirty="0" err="1"/>
              <a:t>deferred.resolveWith</a:t>
            </a:r>
            <a:r>
              <a:rPr lang="en-US" altLang="zh-TW" dirty="0"/>
              <a:t>(context, [</a:t>
            </a:r>
            <a:r>
              <a:rPr lang="en-US" altLang="zh-TW" dirty="0" err="1"/>
              <a:t>args</a:t>
            </a:r>
            <a:r>
              <a:rPr lang="en-US" altLang="zh-TW" dirty="0"/>
              <a:t>]) // </a:t>
            </a:r>
            <a:r>
              <a:rPr lang="zh-TW" altLang="en-US" dirty="0"/>
              <a:t>传递上下文</a:t>
            </a:r>
          </a:p>
          <a:p>
            <a:pPr>
              <a:lnSpc>
                <a:spcPct val="200000"/>
              </a:lnSpc>
            </a:pPr>
            <a:r>
              <a:rPr lang="en-US" altLang="zh-TW" dirty="0" err="1"/>
              <a:t>deferred.rejectWith</a:t>
            </a:r>
            <a:r>
              <a:rPr lang="en-US" altLang="zh-TW" dirty="0"/>
              <a:t>(context, [</a:t>
            </a:r>
            <a:r>
              <a:rPr lang="en-US" altLang="zh-TW" dirty="0" err="1"/>
              <a:t>args</a:t>
            </a:r>
            <a:r>
              <a:rPr lang="en-US" altLang="zh-TW" dirty="0"/>
              <a:t>]) // </a:t>
            </a:r>
            <a:r>
              <a:rPr lang="zh-TW" altLang="en-US" dirty="0"/>
              <a:t>传递上下文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3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795" y="504401"/>
            <a:ext cx="7313613" cy="868362"/>
          </a:xfrm>
        </p:spPr>
        <p:txBody>
          <a:bodyPr/>
          <a:lstStyle/>
          <a:p>
            <a:pPr algn="l"/>
            <a:r>
              <a:rPr kumimoji="1" lang="zh-CN" altLang="en-US" dirty="0" smtClean="0"/>
              <a:t>消息通知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7795" y="1583353"/>
            <a:ext cx="362314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// </a:t>
            </a:r>
            <a:r>
              <a:rPr lang="zh-TW" altLang="en-US" dirty="0"/>
              <a:t>不改变状态，只发送消息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此方法会触发 </a:t>
            </a:r>
            <a:r>
              <a:rPr lang="en-US" altLang="zh-TW" dirty="0"/>
              <a:t>.progress callback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deferred.notify</a:t>
            </a:r>
            <a:r>
              <a:rPr lang="en-US" altLang="zh-TW" dirty="0"/>
              <a:t>([</a:t>
            </a:r>
            <a:r>
              <a:rPr lang="en-US" altLang="zh-TW" dirty="0" err="1"/>
              <a:t>args</a:t>
            </a:r>
            <a:r>
              <a:rPr lang="en-US" altLang="zh-TW" dirty="0"/>
              <a:t>])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deferred.notifyWith</a:t>
            </a:r>
            <a:r>
              <a:rPr lang="en-US" altLang="zh-TW" dirty="0"/>
              <a:t>(context, [</a:t>
            </a:r>
            <a:r>
              <a:rPr lang="en-US" altLang="zh-TW" dirty="0" err="1"/>
              <a:t>args</a:t>
            </a:r>
            <a:r>
              <a:rPr lang="en-US" altLang="zh-TW" dirty="0"/>
              <a:t>])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3236" y="244525"/>
            <a:ext cx="4572000" cy="6186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test = function (times)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def</a:t>
            </a:r>
            <a:r>
              <a:rPr lang="en-US" altLang="zh-CN" dirty="0"/>
              <a:t> = $.Deferred();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time = 0;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timer = function 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if (time &lt; times) {</a:t>
            </a:r>
          </a:p>
          <a:p>
            <a:r>
              <a:rPr lang="en-US" altLang="zh-CN" dirty="0"/>
              <a:t>        time = time + 1;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def.notify</a:t>
            </a:r>
            <a:r>
              <a:rPr lang="en-US" altLang="zh-CN" dirty="0"/>
              <a:t>(time);</a:t>
            </a:r>
          </a:p>
          <a:p>
            <a:r>
              <a:rPr lang="en-US" altLang="zh-CN" dirty="0"/>
              <a:t>        timer();</a:t>
            </a:r>
          </a:p>
          <a:p>
            <a:r>
              <a:rPr lang="en-US" altLang="zh-CN" dirty="0"/>
              <a:t>      } else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def.resolve</a:t>
            </a:r>
            <a:r>
              <a:rPr lang="en-US" altLang="zh-CN" dirty="0"/>
              <a:t>('time over');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}, 1000);</a:t>
            </a:r>
          </a:p>
          <a:p>
            <a:r>
              <a:rPr lang="en-US" altLang="zh-CN" dirty="0"/>
              <a:t>  };</a:t>
            </a:r>
          </a:p>
          <a:p>
            <a:r>
              <a:rPr lang="en-US" altLang="zh-CN" dirty="0"/>
              <a:t>  timer();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def.promise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test(10).progress(function (time)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console.log</a:t>
            </a:r>
            <a:r>
              <a:rPr lang="en-US" altLang="zh-CN" dirty="0"/>
              <a:t>('notify---&gt;', time)</a:t>
            </a:r>
          </a:p>
          <a:p>
            <a:r>
              <a:rPr lang="en-US" altLang="zh-CN" dirty="0"/>
              <a:t>}).done(function(</a:t>
            </a:r>
            <a:r>
              <a:rPr lang="en-US" altLang="zh-CN" dirty="0" err="1"/>
              <a:t>msg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console.log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01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回调设定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deferred.done</a:t>
            </a:r>
            <a:r>
              <a:rPr kumimoji="1" lang="en-US" altLang="zh-TW" dirty="0"/>
              <a:t>(callback)  // </a:t>
            </a:r>
            <a:r>
              <a:rPr kumimoji="1" lang="zh-TW" altLang="en-US" dirty="0"/>
              <a:t>成功时执行</a:t>
            </a:r>
          </a:p>
          <a:p>
            <a:pPr marL="0" indent="0">
              <a:buNone/>
            </a:pPr>
            <a:r>
              <a:rPr kumimoji="1" lang="en-US" altLang="zh-TW" dirty="0" err="1"/>
              <a:t>deferred.fail</a:t>
            </a:r>
            <a:r>
              <a:rPr kumimoji="1" lang="en-US" altLang="zh-TW" dirty="0"/>
              <a:t>(callback)  // </a:t>
            </a:r>
            <a:r>
              <a:rPr kumimoji="1" lang="zh-TW" altLang="en-US" dirty="0"/>
              <a:t>失败时执行</a:t>
            </a:r>
          </a:p>
          <a:p>
            <a:pPr marL="0" indent="0">
              <a:buNone/>
            </a:pPr>
            <a:r>
              <a:rPr kumimoji="1" lang="en-US" altLang="zh-TW" dirty="0" err="1"/>
              <a:t>deferred.progress</a:t>
            </a:r>
            <a:r>
              <a:rPr kumimoji="1" lang="en-US" altLang="zh-TW" dirty="0"/>
              <a:t>(callback)  // </a:t>
            </a:r>
            <a:r>
              <a:rPr kumimoji="1" lang="zh-TW" altLang="en-US" dirty="0"/>
              <a:t>通知时执行</a:t>
            </a:r>
          </a:p>
          <a:p>
            <a:pPr marL="0" indent="0">
              <a:buNone/>
            </a:pPr>
            <a:r>
              <a:rPr kumimoji="1" lang="en-US" altLang="zh-TW" dirty="0" err="1"/>
              <a:t>deferred.always</a:t>
            </a:r>
            <a:r>
              <a:rPr kumimoji="1" lang="en-US" altLang="zh-TW" dirty="0"/>
              <a:t>(callback)  // </a:t>
            </a:r>
            <a:r>
              <a:rPr kumimoji="1" lang="zh-TW" altLang="en-US" dirty="0"/>
              <a:t>无论成功失败都执行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36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$.when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735138"/>
            <a:ext cx="2846578" cy="357110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通过，使用</a:t>
            </a:r>
            <a:r>
              <a:rPr kumimoji="1" lang="en-US" altLang="zh-CN" dirty="0"/>
              <a:t>$.when</a:t>
            </a:r>
            <a:r>
              <a:rPr kumimoji="1" lang="zh-CN" altLang="en-US" dirty="0"/>
              <a:t>，可以将多个</a:t>
            </a:r>
            <a:r>
              <a:rPr kumimoji="1" lang="en-US" altLang="zh-CN" dirty="0"/>
              <a:t>Deferred</a:t>
            </a:r>
            <a:r>
              <a:rPr kumimoji="1" lang="zh-CN" altLang="en-US" dirty="0"/>
              <a:t>对象都返回状态以后，再进行统一的处理。</a:t>
            </a:r>
          </a:p>
        </p:txBody>
      </p:sp>
      <p:sp>
        <p:nvSpPr>
          <p:cNvPr id="4" name="矩形 3"/>
          <p:cNvSpPr/>
          <p:nvPr/>
        </p:nvSpPr>
        <p:spPr>
          <a:xfrm>
            <a:off x="4471699" y="978445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test = function (time, type)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def</a:t>
            </a:r>
            <a:r>
              <a:rPr lang="en-US" altLang="zh-CN" dirty="0"/>
              <a:t> = $.Deferred();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if (type === 1)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def.resolve</a:t>
            </a:r>
            <a:r>
              <a:rPr lang="en-US" altLang="zh-CN" dirty="0"/>
              <a:t>('resolve');</a:t>
            </a:r>
          </a:p>
          <a:p>
            <a:r>
              <a:rPr lang="en-US" altLang="zh-CN" dirty="0"/>
              <a:t>    } else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def.reject</a:t>
            </a:r>
            <a:r>
              <a:rPr lang="en-US" altLang="zh-CN" dirty="0"/>
              <a:t>('reject');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}, time * 1000)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def.promise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$.when(test(1, 1), test(2, 1)).done(function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console.log</a:t>
            </a:r>
            <a:r>
              <a:rPr lang="en-US" altLang="zh-CN" dirty="0"/>
              <a:t>('done', arguments);</a:t>
            </a:r>
          </a:p>
          <a:p>
            <a:r>
              <a:rPr lang="en-US" altLang="zh-CN" dirty="0"/>
              <a:t>}).fail(function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console.log</a:t>
            </a:r>
            <a:r>
              <a:rPr lang="en-US" altLang="zh-CN" dirty="0"/>
              <a:t>('fail', arguments);</a:t>
            </a:r>
          </a:p>
          <a:p>
            <a:r>
              <a:rPr lang="en-US" altLang="zh-CN" dirty="0"/>
              <a:t>}).always(function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console.log</a:t>
            </a:r>
            <a:r>
              <a:rPr lang="en-US" altLang="zh-CN" dirty="0"/>
              <a:t>('always', arguments);</a:t>
            </a:r>
          </a:p>
          <a:p>
            <a:r>
              <a:rPr lang="en-US" altLang="zh-CN" dirty="0"/>
              <a:t>})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2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3132097" cy="40560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TW" dirty="0" err="1"/>
              <a:t>Defferred</a:t>
            </a:r>
            <a:r>
              <a:rPr kumimoji="1" lang="zh-TW" altLang="en-US" dirty="0"/>
              <a:t>使用起来还是有些麻烦，也不常见到使用，不过</a:t>
            </a:r>
            <a:r>
              <a:rPr kumimoji="1" lang="en-US" altLang="zh-TW" dirty="0" err="1"/>
              <a:t>jQuery</a:t>
            </a:r>
            <a:r>
              <a:rPr kumimoji="1" lang="en-US" altLang="zh-TW" dirty="0"/>
              <a:t> </a:t>
            </a:r>
            <a:r>
              <a:rPr kumimoji="1" lang="zh-TW" altLang="en-US" dirty="0"/>
              <a:t>已经在</a:t>
            </a:r>
            <a:r>
              <a:rPr kumimoji="1" lang="en-US" altLang="zh-TW" dirty="0" err="1" smtClean="0"/>
              <a:t>ajax</a:t>
            </a:r>
            <a:r>
              <a:rPr kumimoji="1" lang="zh-TW" altLang="en-US" dirty="0" smtClean="0"/>
              <a:t>中</a:t>
            </a:r>
            <a:r>
              <a:rPr kumimoji="1" lang="zh-TW" altLang="en-US" dirty="0"/>
              <a:t>使用了</a:t>
            </a:r>
            <a:r>
              <a:rPr kumimoji="1" lang="en-US" altLang="zh-TW" dirty="0" err="1"/>
              <a:t>Defferred</a:t>
            </a:r>
            <a:r>
              <a:rPr kumimoji="1" lang="zh-TW" altLang="en-US" dirty="0"/>
              <a:t>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36495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请求当前页面的评论数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getCommentCount</a:t>
            </a:r>
            <a:r>
              <a:rPr lang="en-US" altLang="zh-TW" dirty="0"/>
              <a:t> = $.</a:t>
            </a:r>
            <a:r>
              <a:rPr lang="en-US" altLang="zh-TW" dirty="0" err="1"/>
              <a:t>ajax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url</a:t>
            </a:r>
            <a:r>
              <a:rPr lang="en-US" altLang="zh-TW" dirty="0"/>
              <a:t>: 'http://172.30.23.50/</a:t>
            </a:r>
            <a:r>
              <a:rPr lang="en-US" altLang="zh-TW" dirty="0" err="1"/>
              <a:t>commentCount.js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dataType</a:t>
            </a:r>
            <a:r>
              <a:rPr lang="en-US" altLang="zh-TW" dirty="0"/>
              <a:t>: '</a:t>
            </a:r>
            <a:r>
              <a:rPr lang="en-US" altLang="zh-TW" dirty="0" err="1"/>
              <a:t>jsonp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jsonpCallback</a:t>
            </a:r>
            <a:r>
              <a:rPr lang="en-US" altLang="zh-TW" dirty="0"/>
              <a:t>: '__</a:t>
            </a:r>
            <a:r>
              <a:rPr lang="en-US" altLang="zh-TW" dirty="0" err="1"/>
              <a:t>callback_getCommentCount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});</a:t>
            </a:r>
          </a:p>
          <a:p>
            <a:r>
              <a:rPr lang="en-US" altLang="zh-TW" dirty="0"/>
              <a:t>// </a:t>
            </a:r>
            <a:r>
              <a:rPr lang="zh-TW" altLang="en-US" dirty="0"/>
              <a:t>在页面上半部分插入数据</a:t>
            </a:r>
          </a:p>
          <a:p>
            <a:r>
              <a:rPr lang="en-US" altLang="zh-TW" dirty="0" err="1"/>
              <a:t>getCommentCount.done</a:t>
            </a:r>
            <a:r>
              <a:rPr lang="en-US" altLang="zh-TW" dirty="0"/>
              <a:t>(function (</a:t>
            </a:r>
            <a:r>
              <a:rPr lang="en-US" altLang="zh-TW" dirty="0" err="1"/>
              <a:t>msg</a:t>
            </a:r>
            <a:r>
              <a:rPr lang="en-US" altLang="zh-TW" dirty="0"/>
              <a:t>) {</a:t>
            </a:r>
            <a:r>
              <a:rPr lang="en-US" altLang="zh-TW" dirty="0" err="1"/>
              <a:t>console.log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)});</a:t>
            </a:r>
          </a:p>
          <a:p>
            <a:r>
              <a:rPr lang="en-US" altLang="zh-TW" dirty="0"/>
              <a:t>//... </a:t>
            </a:r>
            <a:r>
              <a:rPr lang="zh-TW" altLang="en-US" dirty="0"/>
              <a:t>页面内容</a:t>
            </a:r>
          </a:p>
          <a:p>
            <a:r>
              <a:rPr lang="en-US" altLang="zh-TW" dirty="0"/>
              <a:t>// </a:t>
            </a:r>
            <a:r>
              <a:rPr lang="zh-TW" altLang="en-US" dirty="0"/>
              <a:t>在页面下半部分插入数据</a:t>
            </a:r>
          </a:p>
          <a:p>
            <a:r>
              <a:rPr lang="en-US" altLang="zh-TW" dirty="0" err="1"/>
              <a:t>getCommentCount.done</a:t>
            </a:r>
            <a:r>
              <a:rPr lang="en-US" altLang="zh-TW" dirty="0"/>
              <a:t>(function (</a:t>
            </a:r>
            <a:r>
              <a:rPr lang="en-US" altLang="zh-TW" dirty="0" err="1"/>
              <a:t>msg</a:t>
            </a:r>
            <a:r>
              <a:rPr lang="en-US" altLang="zh-TW" dirty="0"/>
              <a:t>) {</a:t>
            </a:r>
            <a:r>
              <a:rPr lang="en-US" altLang="zh-TW" dirty="0" err="1"/>
              <a:t>console.log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0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3147"/>
            <a:ext cx="7313613" cy="868362"/>
          </a:xfrm>
        </p:spPr>
        <p:txBody>
          <a:bodyPr/>
          <a:lstStyle/>
          <a:p>
            <a:r>
              <a:rPr kumimoji="1" lang="en-US" altLang="zh-CN" dirty="0" smtClean="0"/>
              <a:t>Ajax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413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关于回调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beforeSend</a:t>
            </a:r>
            <a:endParaRPr kumimoji="1" lang="en-US" altLang="zh-CN" dirty="0" smtClean="0"/>
          </a:p>
          <a:p>
            <a:r>
              <a:rPr kumimoji="1" lang="en-US" altLang="zh-CN" dirty="0" smtClean="0"/>
              <a:t>success</a:t>
            </a:r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rror</a:t>
            </a:r>
          </a:p>
          <a:p>
            <a:r>
              <a:rPr kumimoji="1" lang="en-US" altLang="zh-CN" dirty="0" err="1" smtClean="0"/>
              <a:t>omplete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4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beforeSend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beforeSend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jqXHR</a:t>
            </a:r>
            <a:r>
              <a:rPr kumimoji="1" lang="en-US" altLang="zh-TW" dirty="0"/>
              <a:t>, settings)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jqXHR</a:t>
            </a:r>
            <a:r>
              <a:rPr kumimoji="1" lang="en-US" altLang="zh-TW" dirty="0"/>
              <a:t> </a:t>
            </a:r>
            <a:r>
              <a:rPr kumimoji="1" lang="zh-TW" altLang="en-US" dirty="0"/>
              <a:t>当前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ajax</a:t>
            </a:r>
            <a:r>
              <a:rPr kumimoji="1" lang="zh-TW" altLang="en-US" dirty="0"/>
              <a:t>的实例，可以从上面获取一些参数什么的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 smtClean="0"/>
              <a:t>settings.ajax</a:t>
            </a:r>
            <a:r>
              <a:rPr kumimoji="1" lang="zh-TW" altLang="en-US" dirty="0"/>
              <a:t>内的配置信息</a:t>
            </a:r>
            <a:r>
              <a:rPr kumimoji="1" lang="zh-TW" altLang="en-US" dirty="0" smtClean="0"/>
              <a:t>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2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93923"/>
            <a:ext cx="7313613" cy="868362"/>
          </a:xfrm>
        </p:spPr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33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success(data, status, </a:t>
            </a:r>
            <a:r>
              <a:rPr kumimoji="1" lang="en-US" altLang="zh-TW" dirty="0" err="1"/>
              <a:t>jqXHR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data </a:t>
            </a:r>
            <a:r>
              <a:rPr kumimoji="1" lang="zh-TW" altLang="en-US" dirty="0"/>
              <a:t>根据</a:t>
            </a:r>
            <a:r>
              <a:rPr kumimoji="1" lang="en-US" altLang="zh-TW" dirty="0" err="1"/>
              <a:t>dataType</a:t>
            </a:r>
            <a:r>
              <a:rPr kumimoji="1" lang="zh-TW" altLang="en-US" dirty="0"/>
              <a:t>类型会返回不同的数据类型 </a:t>
            </a:r>
          </a:p>
          <a:p>
            <a:pPr marL="0" indent="0">
              <a:buNone/>
            </a:pPr>
            <a:r>
              <a:rPr kumimoji="1" lang="en-US" altLang="zh-TW" dirty="0"/>
              <a:t>status </a:t>
            </a:r>
            <a:r>
              <a:rPr kumimoji="1" lang="zh-TW" altLang="en-US" dirty="0"/>
              <a:t>（</a:t>
            </a:r>
            <a:r>
              <a:rPr kumimoji="1" lang="en-US" altLang="zh-TW" dirty="0"/>
              <a:t>'success', '</a:t>
            </a:r>
            <a:r>
              <a:rPr kumimoji="1" lang="en-US" altLang="zh-TW" dirty="0" err="1"/>
              <a:t>notmodified</a:t>
            </a:r>
            <a:r>
              <a:rPr kumimoji="1" lang="en-US" altLang="zh-TW" dirty="0"/>
              <a:t>'</a:t>
            </a:r>
            <a:r>
              <a:rPr kumimoji="1" lang="zh-TW" altLang="en-US" dirty="0"/>
              <a:t>）状态 </a:t>
            </a:r>
          </a:p>
          <a:p>
            <a:pPr marL="0" indent="0">
              <a:buNone/>
            </a:pPr>
            <a:r>
              <a:rPr kumimoji="1" lang="en-US" altLang="zh-TW" dirty="0" err="1"/>
              <a:t>jqXHR</a:t>
            </a:r>
            <a:r>
              <a:rPr kumimoji="1" lang="en-US" altLang="zh-TW" dirty="0"/>
              <a:t> </a:t>
            </a:r>
            <a:r>
              <a:rPr kumimoji="1" lang="zh-TW" altLang="en-US" dirty="0"/>
              <a:t>当前</a:t>
            </a:r>
            <a:r>
              <a:rPr kumimoji="1" lang="en-US" altLang="zh-TW" dirty="0"/>
              <a:t>$.</a:t>
            </a:r>
            <a:r>
              <a:rPr kumimoji="1" lang="en-US" altLang="zh-TW" dirty="0" err="1"/>
              <a:t>ajax</a:t>
            </a:r>
            <a:r>
              <a:rPr kumimoji="1" lang="zh-TW" altLang="en-US" dirty="0"/>
              <a:t>的实例，可以从上面获取一些参数什么的。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18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error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5358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error(</a:t>
            </a:r>
            <a:r>
              <a:rPr kumimoji="1" lang="en-US" altLang="zh-CN" dirty="0" err="1"/>
              <a:t>jqXHR</a:t>
            </a:r>
            <a:r>
              <a:rPr kumimoji="1" lang="en-US" altLang="zh-CN" dirty="0"/>
              <a:t>, status, </a:t>
            </a:r>
            <a:r>
              <a:rPr kumimoji="1" lang="en-US" altLang="zh-CN" dirty="0" err="1"/>
              <a:t>errorThrown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jqXHR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当前</a:t>
            </a:r>
            <a:r>
              <a:rPr kumimoji="1" lang="en-US" altLang="zh-CN" dirty="0"/>
              <a:t>$.</a:t>
            </a:r>
            <a:r>
              <a:rPr kumimoji="1" lang="en-US" altLang="zh-CN" dirty="0" err="1"/>
              <a:t>ajax</a:t>
            </a:r>
            <a:r>
              <a:rPr kumimoji="1" lang="zh-CN" altLang="en-US" dirty="0"/>
              <a:t>的实例，可以从上面获取一些参数什么的。 </a:t>
            </a:r>
          </a:p>
          <a:p>
            <a:pPr marL="0" indent="0">
              <a:buNone/>
            </a:pPr>
            <a:r>
              <a:rPr kumimoji="1" lang="en-US" altLang="zh-CN" dirty="0"/>
              <a:t>status </a:t>
            </a:r>
            <a:r>
              <a:rPr kumimoji="1" lang="zh-CN" altLang="en-US" dirty="0"/>
              <a:t>状态（</a:t>
            </a:r>
            <a:r>
              <a:rPr kumimoji="1" lang="en-US" altLang="zh-CN" dirty="0"/>
              <a:t>'abort', 'error', 'timeout', '</a:t>
            </a:r>
            <a:r>
              <a:rPr kumimoji="1" lang="en-US" altLang="zh-CN" dirty="0" err="1"/>
              <a:t>parsererror</a:t>
            </a:r>
            <a:r>
              <a:rPr kumimoji="1" lang="en-US" altLang="zh-CN" dirty="0"/>
              <a:t>'</a:t>
            </a:r>
            <a:r>
              <a:rPr kumimoji="1" lang="zh-CN" altLang="en-US" dirty="0"/>
              <a:t>） </a:t>
            </a:r>
          </a:p>
          <a:p>
            <a:pPr marL="0" indent="0">
              <a:buNone/>
            </a:pPr>
            <a:r>
              <a:rPr kumimoji="1" lang="en-US" altLang="zh-CN" dirty="0" err="1"/>
              <a:t>errorThrown</a:t>
            </a:r>
            <a:r>
              <a:rPr kumimoji="1" lang="en-US" altLang="zh-CN" dirty="0"/>
              <a:t> </a:t>
            </a:r>
            <a:r>
              <a:rPr kumimoji="1" lang="zh-CN" altLang="en-US" dirty="0"/>
              <a:t>错误信息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注意：有时候你会看到请求可以从服务器返回，而并没有触发</a:t>
            </a:r>
            <a:r>
              <a:rPr kumimoji="1" lang="en-US" altLang="zh-CN" dirty="0">
                <a:solidFill>
                  <a:srgbClr val="0000FF"/>
                </a:solidFill>
              </a:rPr>
              <a:t>success</a:t>
            </a:r>
            <a:r>
              <a:rPr kumimoji="1" lang="zh-CN" altLang="en-US" dirty="0">
                <a:solidFill>
                  <a:srgbClr val="0000FF"/>
                </a:solidFill>
              </a:rPr>
              <a:t>，这里面原因有几个，返回的数据根据</a:t>
            </a:r>
            <a:r>
              <a:rPr kumimoji="1" lang="en-US" altLang="zh-CN" dirty="0" err="1">
                <a:solidFill>
                  <a:srgbClr val="0000FF"/>
                </a:solidFill>
              </a:rPr>
              <a:t>dataType</a:t>
            </a:r>
            <a:r>
              <a:rPr kumimoji="1" lang="zh-CN" altLang="en-US" dirty="0">
                <a:solidFill>
                  <a:srgbClr val="0000FF"/>
                </a:solidFill>
              </a:rPr>
              <a:t>解析有问题，服务器端返回的请求头有问题。如果发现有这种情况发生，可以把</a:t>
            </a:r>
            <a:r>
              <a:rPr kumimoji="1" lang="en-US" altLang="zh-CN" dirty="0">
                <a:solidFill>
                  <a:srgbClr val="0000FF"/>
                </a:solidFill>
              </a:rPr>
              <a:t>error</a:t>
            </a:r>
            <a:r>
              <a:rPr kumimoji="1" lang="zh-CN" altLang="en-US" dirty="0">
                <a:solidFill>
                  <a:srgbClr val="0000FF"/>
                </a:solidFill>
              </a:rPr>
              <a:t>回调加上去看看。</a:t>
            </a:r>
          </a:p>
        </p:txBody>
      </p:sp>
    </p:spTree>
    <p:extLst>
      <p:ext uri="{BB962C8B-B14F-4D97-AF65-F5344CB8AC3E}">
        <p14:creationId xmlns:p14="http://schemas.microsoft.com/office/powerpoint/2010/main" val="1641654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complete(</a:t>
            </a:r>
            <a:r>
              <a:rPr kumimoji="1" lang="en-US" altLang="zh-TW" dirty="0" err="1"/>
              <a:t>jqXHR</a:t>
            </a:r>
            <a:r>
              <a:rPr kumimoji="1" lang="en-US" altLang="zh-TW" dirty="0"/>
              <a:t>, status)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jqXHR</a:t>
            </a:r>
            <a:r>
              <a:rPr kumimoji="1" lang="en-US" altLang="zh-TW" dirty="0"/>
              <a:t> </a:t>
            </a:r>
            <a:r>
              <a:rPr kumimoji="1" lang="zh-TW" altLang="en-US" dirty="0"/>
              <a:t>当前</a:t>
            </a:r>
            <a:r>
              <a:rPr kumimoji="1" lang="en-US" altLang="zh-TW" dirty="0"/>
              <a:t>$.</a:t>
            </a:r>
            <a:r>
              <a:rPr kumimoji="1" lang="en-US" altLang="zh-TW" dirty="0" err="1"/>
              <a:t>ajax</a:t>
            </a:r>
            <a:r>
              <a:rPr kumimoji="1" lang="zh-TW" altLang="en-US" dirty="0"/>
              <a:t>的实例，可以从上面获取一些参数什么的。 </a:t>
            </a:r>
          </a:p>
          <a:p>
            <a:pPr marL="0" indent="0">
              <a:buNone/>
            </a:pPr>
            <a:r>
              <a:rPr kumimoji="1" lang="en-US" altLang="zh-TW" dirty="0"/>
              <a:t>status </a:t>
            </a:r>
            <a:r>
              <a:rPr kumimoji="1" lang="zh-TW" altLang="en-US" dirty="0"/>
              <a:t>状态（</a:t>
            </a:r>
            <a:r>
              <a:rPr kumimoji="1" lang="en-US" altLang="zh-TW" dirty="0"/>
              <a:t>'success', '</a:t>
            </a:r>
            <a:r>
              <a:rPr kumimoji="1" lang="en-US" altLang="zh-TW" dirty="0" err="1"/>
              <a:t>notmodified</a:t>
            </a:r>
            <a:r>
              <a:rPr kumimoji="1" lang="en-US" altLang="zh-TW" dirty="0"/>
              <a:t>', 'abort', 'error', 'timeout', '</a:t>
            </a:r>
            <a:r>
              <a:rPr kumimoji="1" lang="en-US" altLang="zh-TW" dirty="0" err="1"/>
              <a:t>parsererror</a:t>
            </a:r>
            <a:r>
              <a:rPr kumimoji="1" lang="en-US" altLang="zh-TW" dirty="0"/>
              <a:t>'</a:t>
            </a:r>
            <a:r>
              <a:rPr kumimoji="1" lang="zh-TW" altLang="en-US" dirty="0"/>
              <a:t>） 这里面包含</a:t>
            </a:r>
            <a:r>
              <a:rPr kumimoji="1" lang="en-US" altLang="zh-TW" dirty="0"/>
              <a:t>success</a:t>
            </a:r>
            <a:r>
              <a:rPr kumimoji="1" lang="zh-TW" altLang="en-US" dirty="0"/>
              <a:t>和</a:t>
            </a:r>
            <a:r>
              <a:rPr kumimoji="1" lang="en-US" altLang="zh-TW" dirty="0"/>
              <a:t>error</a:t>
            </a:r>
            <a:r>
              <a:rPr kumimoji="1" lang="zh-TW" altLang="en-US" dirty="0"/>
              <a:t>的所有状态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68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10010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可以通过设置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参数，来改变回调中的上下文，在构造函数中，使用起来也是比较方便的。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313" y="2854936"/>
            <a:ext cx="2265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({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context: this,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cuccess</a:t>
            </a:r>
            <a:r>
              <a:rPr kumimoji="1" lang="en-US" altLang="zh-CN" dirty="0" smtClean="0"/>
              <a:t>: function ()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alert(this);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25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93924"/>
            <a:ext cx="7313613" cy="868362"/>
          </a:xfrm>
        </p:spPr>
        <p:txBody>
          <a:bodyPr/>
          <a:lstStyle/>
          <a:p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55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nl-NL" altLang="zh-CN" dirty="0" err="1"/>
              <a:t>attr</a:t>
            </a:r>
            <a:r>
              <a:rPr kumimoji="1" lang="nl-NL" altLang="zh-CN" dirty="0"/>
              <a:t> prop val </a:t>
            </a:r>
            <a:r>
              <a:rPr kumimoji="1" lang="nl-NL" altLang="zh-CN" dirty="0" err="1"/>
              <a:t>css</a:t>
            </a:r>
            <a:r>
              <a:rPr kumimoji="1" lang="nl-NL" altLang="zh-CN" dirty="0"/>
              <a:t> class data </a:t>
            </a:r>
            <a:r>
              <a:rPr kumimoji="1" lang="zh-CN" altLang="nl-NL" dirty="0"/>
              <a:t>的区别。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781992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err="1"/>
              <a:t>attr</a:t>
            </a:r>
            <a:r>
              <a:rPr kumimoji="1" lang="zh-CN" altLang="en-US" dirty="0"/>
              <a:t>对应修改和获取的是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标签上的属性，对应使用的是</a:t>
            </a:r>
            <a:r>
              <a:rPr kumimoji="1" lang="en-US" altLang="zh-CN" dirty="0" err="1"/>
              <a:t>setAttribut</a:t>
            </a:r>
            <a:r>
              <a:rPr kumimoji="1" lang="en-US" altLang="zh-CN" dirty="0"/>
              <a:t>() </a:t>
            </a:r>
          </a:p>
          <a:p>
            <a:r>
              <a:rPr kumimoji="1" lang="en-US" altLang="zh-CN" dirty="0"/>
              <a:t>prop</a:t>
            </a:r>
            <a:r>
              <a:rPr kumimoji="1" lang="zh-CN" altLang="en-US" dirty="0"/>
              <a:t>对应修改和获取的是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节点上的属性，对应使用的是</a:t>
            </a:r>
            <a:r>
              <a:rPr kumimoji="1" lang="en-US" altLang="zh-CN" dirty="0" err="1"/>
              <a:t>dom.xxx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 err="1"/>
              <a:t>val</a:t>
            </a:r>
            <a:r>
              <a:rPr kumimoji="1" lang="zh-CN" altLang="en-US" dirty="0"/>
              <a:t>对应的是值操作，一般对应的是表单元素，对应使用的是</a:t>
            </a:r>
            <a:r>
              <a:rPr kumimoji="1" lang="en-US" altLang="zh-CN" dirty="0" err="1"/>
              <a:t>dom.value</a:t>
            </a:r>
            <a:r>
              <a:rPr kumimoji="1" lang="zh-CN" altLang="en-US" dirty="0"/>
              <a:t>属性 </a:t>
            </a:r>
          </a:p>
          <a:p>
            <a:r>
              <a:rPr kumimoji="1" lang="en-US" altLang="zh-CN" dirty="0" err="1"/>
              <a:t>css</a:t>
            </a:r>
            <a:r>
              <a:rPr kumimoji="1" lang="zh-CN" altLang="en-US" dirty="0"/>
              <a:t>对应的是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的操作，对应使用的是</a:t>
            </a:r>
            <a:r>
              <a:rPr kumimoji="1" lang="en-US" altLang="zh-CN" dirty="0" err="1"/>
              <a:t>dom.style.xxx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对应的是对于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className</a:t>
            </a:r>
            <a:r>
              <a:rPr kumimoji="1" lang="zh-CN" altLang="en-US" dirty="0"/>
              <a:t>的操作，对应使用的是</a:t>
            </a:r>
            <a:r>
              <a:rPr kumimoji="1" lang="en-US" altLang="zh-CN" dirty="0" err="1"/>
              <a:t>dom.className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data</a:t>
            </a:r>
            <a:r>
              <a:rPr kumimoji="1" lang="zh-CN" altLang="en-US" dirty="0"/>
              <a:t>对应的是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上的</a:t>
            </a:r>
            <a:r>
              <a:rPr kumimoji="1" lang="en-US" altLang="zh-CN" dirty="0"/>
              <a:t>data-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定义的属性，可以在选择到元素的时候，将元素上的</a:t>
            </a:r>
            <a:r>
              <a:rPr kumimoji="1" lang="en-US" altLang="zh-CN" dirty="0"/>
              <a:t>data-xxx</a:t>
            </a:r>
            <a:r>
              <a:rPr kumimoji="1" lang="zh-CN" altLang="en-US" dirty="0"/>
              <a:t>属性自动取出。其实对应的也是</a:t>
            </a:r>
            <a:r>
              <a:rPr kumimoji="1" lang="en-US" altLang="zh-CN" dirty="0" err="1"/>
              <a:t>setAttribute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149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对于设置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，我们就使用</a:t>
            </a:r>
            <a:r>
              <a:rPr kumimoji="1" lang="en-US" altLang="zh-CN" dirty="0"/>
              <a:t>.class</a:t>
            </a:r>
            <a:r>
              <a:rPr kumimoji="1" lang="zh-CN" altLang="en-US" dirty="0"/>
              <a:t>系列（</a:t>
            </a:r>
            <a:r>
              <a:rPr kumimoji="1" lang="en-US" altLang="zh-CN" dirty="0" err="1"/>
              <a:t>addClass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removeClass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hasClass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toggleClass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对于设置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，我们就使用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data-xxx</a:t>
            </a:r>
            <a:r>
              <a:rPr kumimoji="1" lang="zh-CN" altLang="en-US" dirty="0"/>
              <a:t>的属性，我们可以使用</a:t>
            </a:r>
            <a:r>
              <a:rPr kumimoji="1" lang="en-US" altLang="zh-CN" dirty="0"/>
              <a:t>.data</a:t>
            </a:r>
            <a:r>
              <a:rPr kumimoji="1" lang="zh-CN" altLang="en-US" dirty="0"/>
              <a:t>，也可以使用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attr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对于设置表单元素的值，我们可以使用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对于设置自定义属性，我们可以使用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attr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对于设置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节点已有的属性，我们可以使用</a:t>
            </a:r>
            <a:r>
              <a:rPr kumimoji="1" lang="en-US" altLang="zh-CN" dirty="0"/>
              <a:t>.prop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678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Form</a:t>
            </a:r>
            <a:r>
              <a:rPr kumimoji="1"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可以通过表单的伪类，获取</a:t>
            </a:r>
            <a:r>
              <a:rPr kumimoji="1" lang="zh-TW" altLang="en-US" dirty="0" smtClean="0"/>
              <a:t>不同的表单元素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(</a:t>
            </a:r>
            <a:r>
              <a:rPr kumimoji="1" lang="en-US" altLang="zh-TW" dirty="0"/>
              <a:t>′</a:t>
            </a:r>
            <a:r>
              <a:rPr kumimoji="1" lang="en-US" altLang="zh-TW" dirty="0" err="1"/>
              <a:t>input:checked</a:t>
            </a:r>
            <a:r>
              <a:rPr kumimoji="1" lang="en-US" altLang="zh-TW" dirty="0"/>
              <a:t>′)</a:t>
            </a:r>
            <a:r>
              <a:rPr kumimoji="1" lang="en-US" altLang="zh-TW" dirty="0" smtClean="0"/>
              <a:t>;</a:t>
            </a:r>
            <a:br>
              <a:rPr kumimoji="1" lang="en-US" altLang="zh-TW" dirty="0" smtClean="0"/>
            </a:br>
            <a:r>
              <a:rPr kumimoji="1" lang="en-US" altLang="zh-TW" dirty="0" smtClean="0"/>
              <a:t>(</a:t>
            </a:r>
            <a:r>
              <a:rPr kumimoji="1" lang="en-US" altLang="zh-TW" dirty="0"/>
              <a:t>'</a:t>
            </a:r>
            <a:r>
              <a:rPr kumimoji="1" lang="en-US" altLang="zh-TW" dirty="0" err="1"/>
              <a:t>input:disabled</a:t>
            </a:r>
            <a:r>
              <a:rPr kumimoji="1" lang="en-US" altLang="zh-TW" dirty="0"/>
              <a:t>');</a:t>
            </a:r>
          </a:p>
          <a:p>
            <a:r>
              <a:rPr kumimoji="1" lang="en-US" altLang="zh-TW" dirty="0"/>
              <a:t>.serialize() </a:t>
            </a:r>
            <a:endParaRPr kumimoji="1" lang="en-US" altLang="zh-TW" dirty="0" smtClean="0"/>
          </a:p>
          <a:p>
            <a:r>
              <a:rPr kumimoji="1" lang="en-US" altLang="zh-TW" dirty="0" smtClean="0"/>
              <a:t>.</a:t>
            </a:r>
            <a:r>
              <a:rPr kumimoji="1" lang="en-US" altLang="zh-TW" dirty="0" err="1"/>
              <a:t>serializeArray</a:t>
            </a:r>
            <a:r>
              <a:rPr kumimoji="1" lang="en-US" altLang="zh-TW" dirty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3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jQuery</a:t>
            </a:r>
            <a:r>
              <a:rPr kumimoji="1" lang="zh-CN" altLang="en-US" dirty="0"/>
              <a:t>最有特点的就是选择器了，通过使用选择器，可以大大降低获取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节点的难度，不过，在使用选择器的时候，如果使用不当，会造成一些性能问题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674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getElementById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兼</a:t>
            </a:r>
            <a:r>
              <a:rPr kumimoji="1" lang="zh-CN" altLang="en-US" dirty="0"/>
              <a:t>容性：</a:t>
            </a:r>
            <a:r>
              <a:rPr kumimoji="1" lang="en-US" altLang="zh-CN" dirty="0"/>
              <a:t>all </a:t>
            </a:r>
          </a:p>
          <a:p>
            <a:pPr marL="0" indent="0">
              <a:buNone/>
            </a:pPr>
            <a:r>
              <a:rPr kumimoji="1" lang="zh-CN" altLang="en-US" dirty="0"/>
              <a:t>特点：速度最快，匹配到直接返回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节点，如果没匹配到，返回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，如果页面中有多个相同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，通过</a:t>
            </a:r>
            <a:r>
              <a:rPr kumimoji="1" lang="en-US" altLang="zh-CN" dirty="0" err="1"/>
              <a:t>document.getElementById</a:t>
            </a:r>
            <a:r>
              <a:rPr kumimoji="1" lang="zh-CN" altLang="en-US" dirty="0"/>
              <a:t>只能选择到最靠前的那个。</a:t>
            </a:r>
          </a:p>
        </p:txBody>
      </p:sp>
    </p:spTree>
    <p:extLst>
      <p:ext uri="{BB962C8B-B14F-4D97-AF65-F5344CB8AC3E}">
        <p14:creationId xmlns:p14="http://schemas.microsoft.com/office/powerpoint/2010/main" val="29275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getElementsByName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兼容性：</a:t>
            </a:r>
            <a:r>
              <a:rPr kumimoji="1" lang="en-US" altLang="zh-CN" dirty="0"/>
              <a:t>all </a:t>
            </a:r>
          </a:p>
          <a:p>
            <a:pPr marL="0" indent="0">
              <a:buNone/>
            </a:pPr>
            <a:r>
              <a:rPr kumimoji="1" lang="zh-CN" altLang="en-US" dirty="0"/>
              <a:t>特点：可以获取与元素属性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匹配的 </a:t>
            </a:r>
            <a:r>
              <a:rPr kumimoji="1" lang="en-US" altLang="zh-CN" dirty="0" err="1"/>
              <a:t>NodeList</a:t>
            </a:r>
            <a:r>
              <a:rPr kumimoji="1" lang="en-US" altLang="zh-CN" dirty="0"/>
              <a:t> Collection </a:t>
            </a:r>
            <a:r>
              <a:rPr kumimoji="1" lang="zh-CN" altLang="en-US" dirty="0"/>
              <a:t>，如果没有匹配的，会返回一个空的 </a:t>
            </a:r>
            <a:r>
              <a:rPr kumimoji="1" lang="en-US" altLang="zh-CN" dirty="0" err="1"/>
              <a:t>NodeList</a:t>
            </a:r>
            <a:r>
              <a:rPr kumimoji="1" lang="en-US" altLang="zh-CN" dirty="0"/>
              <a:t> Collection </a:t>
            </a:r>
            <a:r>
              <a:rPr kumimoji="1" lang="zh-CN" altLang="en-US" dirty="0"/>
              <a:t>。 </a:t>
            </a:r>
          </a:p>
          <a:p>
            <a:pPr marL="0" indent="0">
              <a:buNone/>
            </a:pPr>
            <a:r>
              <a:rPr kumimoji="1" lang="zh-CN" altLang="en-US" dirty="0"/>
              <a:t>问题：在</a:t>
            </a:r>
            <a:r>
              <a:rPr kumimoji="1" lang="en-US" altLang="zh-CN" dirty="0"/>
              <a:t>IE &amp; Opera</a:t>
            </a:r>
            <a:r>
              <a:rPr kumimoji="1" lang="zh-CN" altLang="en-US" dirty="0"/>
              <a:t>下面会对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属性也纳入到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中进行查询中。</a:t>
            </a:r>
          </a:p>
        </p:txBody>
      </p:sp>
    </p:spTree>
    <p:extLst>
      <p:ext uri="{BB962C8B-B14F-4D97-AF65-F5344CB8AC3E}">
        <p14:creationId xmlns:p14="http://schemas.microsoft.com/office/powerpoint/2010/main" val="33553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getElementsByTagName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兼容性：</a:t>
            </a:r>
            <a:r>
              <a:rPr kumimoji="1" lang="en-US" altLang="zh-CN" dirty="0"/>
              <a:t>all </a:t>
            </a:r>
          </a:p>
          <a:p>
            <a:pPr marL="0" indent="0">
              <a:buNone/>
            </a:pPr>
            <a:r>
              <a:rPr kumimoji="1" lang="zh-CN" altLang="en-US" dirty="0"/>
              <a:t>特点：可以获取与元素标签匹配的 </a:t>
            </a:r>
            <a:r>
              <a:rPr kumimoji="1" lang="en-US" altLang="zh-CN" dirty="0" err="1"/>
              <a:t>NodeList</a:t>
            </a:r>
            <a:r>
              <a:rPr kumimoji="1" lang="en-US" altLang="zh-CN" dirty="0"/>
              <a:t> Collection </a:t>
            </a:r>
            <a:r>
              <a:rPr kumimoji="1" lang="zh-CN" altLang="en-US" dirty="0"/>
              <a:t>，如果没有匹配的，会返回一个空的 </a:t>
            </a:r>
            <a:r>
              <a:rPr kumimoji="1" lang="en-US" altLang="zh-CN" dirty="0" err="1"/>
              <a:t>NodeList</a:t>
            </a:r>
            <a:r>
              <a:rPr kumimoji="1" lang="en-US" altLang="zh-CN" dirty="0"/>
              <a:t> Collection </a:t>
            </a:r>
            <a:r>
              <a:rPr kumimoji="1" lang="zh-CN" altLang="en-US" dirty="0"/>
              <a:t>。可以使用 </a:t>
            </a:r>
            <a:r>
              <a:rPr kumimoji="1" lang="en-US" altLang="zh-CN" dirty="0" err="1"/>
              <a:t>document.getElementsByTagName</a:t>
            </a:r>
            <a:r>
              <a:rPr kumimoji="1" lang="en-US" altLang="zh-CN" dirty="0"/>
              <a:t>('*') </a:t>
            </a:r>
            <a:r>
              <a:rPr kumimoji="1" lang="zh-CN" altLang="en-US" dirty="0"/>
              <a:t>获取页面上所有的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接点。</a:t>
            </a:r>
          </a:p>
        </p:txBody>
      </p:sp>
    </p:spTree>
    <p:extLst>
      <p:ext uri="{BB962C8B-B14F-4D97-AF65-F5344CB8AC3E}">
        <p14:creationId xmlns:p14="http://schemas.microsoft.com/office/powerpoint/2010/main" val="241093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querySelector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兼容性：</a:t>
            </a:r>
            <a:r>
              <a:rPr kumimoji="1" lang="en-US" altLang="zh-CN" dirty="0"/>
              <a:t>ie8</a:t>
            </a:r>
            <a:r>
              <a:rPr kumimoji="1" lang="zh-CN" altLang="en-US" dirty="0"/>
              <a:t>及以上 </a:t>
            </a:r>
          </a:p>
          <a:p>
            <a:pPr marL="0" indent="0">
              <a:buNone/>
            </a:pPr>
            <a:r>
              <a:rPr kumimoji="1" lang="zh-CN" altLang="en-US" dirty="0"/>
              <a:t>特点：返回匹配选择器的第一个</a:t>
            </a:r>
            <a:r>
              <a:rPr kumimoji="1" lang="en-US" altLang="zh-CN" dirty="0" err="1"/>
              <a:t>dom</a:t>
            </a:r>
            <a:r>
              <a:rPr kumimoji="1" lang="zh-CN" altLang="en-US" dirty="0"/>
              <a:t>节点，如果没有匹配的接点，则会返回</a:t>
            </a:r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5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177</TotalTime>
  <Words>2431</Words>
  <Application>Microsoft Macintosh PowerPoint</Application>
  <PresentationFormat>全屏显示(4:3)</PresentationFormat>
  <Paragraphs>331</Paragraphs>
  <Slides>47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墨水池</vt:lpstr>
      <vt:lpstr>jQuery 经验分享</vt:lpstr>
      <vt:lpstr>目录</vt:lpstr>
      <vt:lpstr>如何使用API</vt:lpstr>
      <vt:lpstr>选择器</vt:lpstr>
      <vt:lpstr>选择器</vt:lpstr>
      <vt:lpstr>常用选择器</vt:lpstr>
      <vt:lpstr>常用选择器</vt:lpstr>
      <vt:lpstr>常用选择器</vt:lpstr>
      <vt:lpstr>常用选择器</vt:lpstr>
      <vt:lpstr>常用选择器</vt:lpstr>
      <vt:lpstr>选择器的性能</vt:lpstr>
      <vt:lpstr>选择器的性能</vt:lpstr>
      <vt:lpstr>选择器的基本实现流程</vt:lpstr>
      <vt:lpstr>查询示例</vt:lpstr>
      <vt:lpstr>从左向右查询</vt:lpstr>
      <vt:lpstr>从右向左查询</vt:lpstr>
      <vt:lpstr>使用选择器的原则</vt:lpstr>
      <vt:lpstr>事件</vt:lpstr>
      <vt:lpstr>事件</vt:lpstr>
      <vt:lpstr>事件</vt:lpstr>
      <vt:lpstr>推荐写法</vt:lpstr>
      <vt:lpstr>回调中的this</vt:lpstr>
      <vt:lpstr>改变this</vt:lpstr>
      <vt:lpstr>事件阻止</vt:lpstr>
      <vt:lpstr>事件注销</vt:lpstr>
      <vt:lpstr>注销匿名函数</vt:lpstr>
      <vt:lpstr>善用代理事件</vt:lpstr>
      <vt:lpstr>Deferred</vt:lpstr>
      <vt:lpstr>Deferred</vt:lpstr>
      <vt:lpstr>两种写法的比较</vt:lpstr>
      <vt:lpstr>创建一个Deferred</vt:lpstr>
      <vt:lpstr>状态设定</vt:lpstr>
      <vt:lpstr>消息通知</vt:lpstr>
      <vt:lpstr>回调设定</vt:lpstr>
      <vt:lpstr>$.when</vt:lpstr>
      <vt:lpstr>实战</vt:lpstr>
      <vt:lpstr>Ajax</vt:lpstr>
      <vt:lpstr>关于回调方法</vt:lpstr>
      <vt:lpstr>beforeSend</vt:lpstr>
      <vt:lpstr>success</vt:lpstr>
      <vt:lpstr>error</vt:lpstr>
      <vt:lpstr>complete</vt:lpstr>
      <vt:lpstr>context</vt:lpstr>
      <vt:lpstr>其他</vt:lpstr>
      <vt:lpstr>attr prop val css class data 的区别。</vt:lpstr>
      <vt:lpstr>使用场景</vt:lpstr>
      <vt:lpstr>Form操作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经验分享</dc:title>
  <dc:creator>zhang</dc:creator>
  <cp:lastModifiedBy>zhang</cp:lastModifiedBy>
  <cp:revision>9</cp:revision>
  <dcterms:created xsi:type="dcterms:W3CDTF">2014-12-03T03:39:09Z</dcterms:created>
  <dcterms:modified xsi:type="dcterms:W3CDTF">2014-12-03T06:36:47Z</dcterms:modified>
</cp:coreProperties>
</file>