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5" autoAdjust="0"/>
    <p:restoredTop sz="94676"/>
  </p:normalViewPr>
  <p:slideViewPr>
    <p:cSldViewPr snapToGrid="0" snapToObjects="1">
      <p:cViewPr varScale="1">
        <p:scale>
          <a:sx n="98" d="100"/>
          <a:sy n="98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-11659" y="6215203"/>
            <a:ext cx="3971654" cy="631886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0" y="2079332"/>
            <a:ext cx="12110484" cy="30753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46137" y="29817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30072" y="1416257"/>
            <a:ext cx="1141031" cy="9247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60"/>
            <a:ext cx="5097850" cy="801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513562" y="-1273341"/>
            <a:ext cx="599846" cy="8064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781142" y="2459074"/>
            <a:ext cx="8064683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1784417" y="3376763"/>
            <a:ext cx="768237" cy="369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618141" y="3380729"/>
            <a:ext cx="918487" cy="365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168535" y="3087941"/>
            <a:ext cx="1" cy="288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03655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775858" y="3890475"/>
            <a:ext cx="434690" cy="3828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268680" y="3892798"/>
            <a:ext cx="454307" cy="38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4787113" y="3879233"/>
            <a:ext cx="470080" cy="394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130526" y="4608070"/>
            <a:ext cx="517682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5732214" y="4618664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5648208" y="3073681"/>
            <a:ext cx="7263" cy="1569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673781" y="311423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582404" y="311423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171623" y="4386876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20388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5721085" y="435643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1869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461217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5171623" y="3084221"/>
            <a:ext cx="16212" cy="794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637232" y="364097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159885" y="36665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4724165" y="3659390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72364" y="3559213"/>
            <a:ext cx="1128765" cy="701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1039394" y="3910468"/>
            <a:ext cx="46577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65160" y="3917098"/>
            <a:ext cx="675894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Editor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2365" y="3559214"/>
            <a:ext cx="1128765" cy="350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0694" y="329760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40538" y="4625944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386025" y="438628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940887" y="4902335"/>
            <a:ext cx="0" cy="1580894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040043" y="5432992"/>
            <a:ext cx="185250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05907" y="3058920"/>
            <a:ext cx="24820" cy="2162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039981" y="5694602"/>
            <a:ext cx="1851190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+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38489" y="516194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43112"/>
            <a:ext cx="5925885" cy="215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15501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68" y="751616"/>
            <a:ext cx="594960" cy="33599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12836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68" y="772119"/>
            <a:ext cx="542319" cy="3367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773" y="765713"/>
            <a:ext cx="492671" cy="3256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2170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36832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682823" y="788346"/>
            <a:ext cx="1162998" cy="49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451" y="824501"/>
            <a:ext cx="785704" cy="41567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8998896" y="5438176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480808" y="1335871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821578" y="5448558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54608" y="1346469"/>
            <a:ext cx="36471" cy="4069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5392" y="5437015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 flipH="1">
            <a:off x="7746055" y="3291402"/>
            <a:ext cx="189" cy="2156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9821578" y="6229601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288130" y="5937647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725526" y="5448558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31D4A2-309D-7C47-97CD-5E6DBB56D7EA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1071262" y="1358610"/>
            <a:ext cx="18788" cy="4089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139963" y="5177898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16453" y="799191"/>
            <a:ext cx="576791" cy="292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07929" y="1546896"/>
            <a:ext cx="1138349" cy="684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38701" y="973628"/>
            <a:ext cx="618174" cy="271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CLI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8059" y="83998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44126" y="1268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 </a:t>
            </a:r>
          </a:p>
          <a:p>
            <a:r>
              <a:rPr lang="en-US" sz="1200"/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74353"/>
            <a:ext cx="0" cy="241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2917249" y="41651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220614" y="304920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426091" y="4565189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CLI running in desktop shell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CA2BC6-62A0-3E40-821F-2F729CBEEE6D}"/>
              </a:ext>
            </a:extLst>
          </p:cNvPr>
          <p:cNvCxnSpPr>
            <a:cxnSpLocks/>
          </p:cNvCxnSpPr>
          <p:nvPr/>
        </p:nvCxnSpPr>
        <p:spPr>
          <a:xfrm flipH="1">
            <a:off x="904921" y="3070466"/>
            <a:ext cx="3160" cy="469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EC10F-89E4-5D41-91AE-7069C2A0F22F}"/>
              </a:ext>
            </a:extLst>
          </p:cNvPr>
          <p:cNvSpPr txBox="1"/>
          <p:nvPr/>
        </p:nvSpPr>
        <p:spPr>
          <a:xfrm>
            <a:off x="3508744" y="5677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1515424" y="3842852"/>
            <a:ext cx="2176363" cy="484632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3676489" y="3689844"/>
            <a:ext cx="1661617" cy="66991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040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56122" y="426984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Extension</a:t>
            </a:r>
          </a:p>
          <a:p>
            <a:r>
              <a:rPr lang="en-US" sz="1100" dirty="0"/>
              <a:t>Plugins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935370D-A05A-5146-AB02-EE6BFB7FE18C}"/>
              </a:ext>
            </a:extLst>
          </p:cNvPr>
          <p:cNvCxnSpPr>
            <a:cxnSpLocks/>
          </p:cNvCxnSpPr>
          <p:nvPr/>
        </p:nvCxnSpPr>
        <p:spPr>
          <a:xfrm>
            <a:off x="7629611" y="504170"/>
            <a:ext cx="0" cy="84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7939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208213" y="544971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Extensions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63BE34-CBB7-A843-8086-348B4DEBE3C4}"/>
              </a:ext>
            </a:extLst>
          </p:cNvPr>
          <p:cNvSpPr txBox="1"/>
          <p:nvPr/>
        </p:nvSpPr>
        <p:spPr>
          <a:xfrm>
            <a:off x="1550349" y="6399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29444" y="4286589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438935" y="6320989"/>
            <a:ext cx="1448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407266" y="4686784"/>
            <a:ext cx="142430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/S ZWESVSTC</a:t>
            </a:r>
          </a:p>
        </p:txBody>
      </p:sp>
    </p:spTree>
    <p:extLst>
      <p:ext uri="{BB962C8B-B14F-4D97-AF65-F5344CB8AC3E}">
        <p14:creationId xmlns:p14="http://schemas.microsoft.com/office/powerpoint/2010/main" val="4168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485DD726-EC3B-2F4B-9336-157066B04C8E}"/>
              </a:ext>
            </a:extLst>
          </p:cNvPr>
          <p:cNvSpPr/>
          <p:nvPr/>
        </p:nvSpPr>
        <p:spPr>
          <a:xfrm>
            <a:off x="11213" y="3858016"/>
            <a:ext cx="4087839" cy="2989073"/>
          </a:xfrm>
          <a:prstGeom prst="rect">
            <a:avLst/>
          </a:prstGeom>
          <a:solidFill>
            <a:srgbClr val="FF0000">
              <a:alpha val="11000"/>
            </a:srgbClr>
          </a:solidFill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-11659" y="6215203"/>
            <a:ext cx="3971654" cy="631886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0" y="2079332"/>
            <a:ext cx="12110484" cy="30753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46137" y="29817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30072" y="1416257"/>
            <a:ext cx="1141031" cy="9247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60"/>
            <a:ext cx="5097850" cy="801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513562" y="-1273341"/>
            <a:ext cx="599846" cy="8064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781142" y="2459074"/>
            <a:ext cx="8064683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1784417" y="3376763"/>
            <a:ext cx="768237" cy="369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618141" y="3380729"/>
            <a:ext cx="918487" cy="365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168535" y="3087941"/>
            <a:ext cx="1" cy="288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03655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775858" y="3890475"/>
            <a:ext cx="434690" cy="3828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268680" y="3892798"/>
            <a:ext cx="454307" cy="38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4787113" y="3879233"/>
            <a:ext cx="470080" cy="394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130526" y="4608070"/>
            <a:ext cx="517682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5732214" y="4618664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5648208" y="3073681"/>
            <a:ext cx="7263" cy="1569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673781" y="311423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582404" y="311423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171623" y="4386876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20388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5721085" y="435643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1869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461217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5171623" y="3084221"/>
            <a:ext cx="16212" cy="794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637232" y="364097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159885" y="36665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4724165" y="3659390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72364" y="3559213"/>
            <a:ext cx="1128765" cy="701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1039394" y="3910468"/>
            <a:ext cx="46577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65160" y="3917098"/>
            <a:ext cx="675894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Editor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2365" y="3559214"/>
            <a:ext cx="1128765" cy="350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0694" y="329760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40538" y="4625944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386025" y="438628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940887" y="4902335"/>
            <a:ext cx="0" cy="1580894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040043" y="5432992"/>
            <a:ext cx="185250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05907" y="3058920"/>
            <a:ext cx="24820" cy="2162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039981" y="5694602"/>
            <a:ext cx="1851190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+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38489" y="516194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43112"/>
            <a:ext cx="5925885" cy="215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15501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68" y="751616"/>
            <a:ext cx="594960" cy="33599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12836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68" y="772119"/>
            <a:ext cx="542319" cy="3367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773" y="765713"/>
            <a:ext cx="492671" cy="3256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2170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36832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682823" y="788346"/>
            <a:ext cx="1162998" cy="49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451" y="824501"/>
            <a:ext cx="785704" cy="41567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8998896" y="5438176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480808" y="1335871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821578" y="5448558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54608" y="1346469"/>
            <a:ext cx="36471" cy="4069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5392" y="5437015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 flipH="1">
            <a:off x="7746055" y="3291402"/>
            <a:ext cx="189" cy="2156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9821578" y="6229601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288130" y="5937647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725526" y="5448558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31D4A2-309D-7C47-97CD-5E6DBB56D7EA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1071262" y="1358610"/>
            <a:ext cx="18788" cy="4089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139963" y="5177898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16453" y="799191"/>
            <a:ext cx="576791" cy="292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07929" y="1546896"/>
            <a:ext cx="1138349" cy="684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38701" y="973628"/>
            <a:ext cx="618174" cy="271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CLI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8059" y="83998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44126" y="1268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 </a:t>
            </a:r>
          </a:p>
          <a:p>
            <a:r>
              <a:rPr lang="en-US" sz="1200"/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74353"/>
            <a:ext cx="0" cy="241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2917249" y="41651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220614" y="304920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426091" y="4565189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CLI running in desktop shell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CA2BC6-62A0-3E40-821F-2F729CBEEE6D}"/>
              </a:ext>
            </a:extLst>
          </p:cNvPr>
          <p:cNvCxnSpPr>
            <a:cxnSpLocks/>
          </p:cNvCxnSpPr>
          <p:nvPr/>
        </p:nvCxnSpPr>
        <p:spPr>
          <a:xfrm flipH="1">
            <a:off x="904921" y="3070466"/>
            <a:ext cx="3160" cy="469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EC10F-89E4-5D41-91AE-7069C2A0F22F}"/>
              </a:ext>
            </a:extLst>
          </p:cNvPr>
          <p:cNvSpPr txBox="1"/>
          <p:nvPr/>
        </p:nvSpPr>
        <p:spPr>
          <a:xfrm>
            <a:off x="3508744" y="5677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1515424" y="3842852"/>
            <a:ext cx="2176363" cy="484632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3676489" y="3689844"/>
            <a:ext cx="1661617" cy="66991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040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56122" y="426984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Extension</a:t>
            </a:r>
          </a:p>
          <a:p>
            <a:r>
              <a:rPr lang="en-US" sz="1100" dirty="0"/>
              <a:t>Plugins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935370D-A05A-5146-AB02-EE6BFB7FE18C}"/>
              </a:ext>
            </a:extLst>
          </p:cNvPr>
          <p:cNvCxnSpPr>
            <a:cxnSpLocks/>
          </p:cNvCxnSpPr>
          <p:nvPr/>
        </p:nvCxnSpPr>
        <p:spPr>
          <a:xfrm>
            <a:off x="7629611" y="504170"/>
            <a:ext cx="0" cy="84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7939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208213" y="544971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Extensions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63BE34-CBB7-A843-8086-348B4DEBE3C4}"/>
              </a:ext>
            </a:extLst>
          </p:cNvPr>
          <p:cNvSpPr txBox="1"/>
          <p:nvPr/>
        </p:nvSpPr>
        <p:spPr>
          <a:xfrm>
            <a:off x="1550349" y="6399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29444" y="4286589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438935" y="6320989"/>
            <a:ext cx="1448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407266" y="4686784"/>
            <a:ext cx="142430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/S ZWESVSTC</a:t>
            </a:r>
          </a:p>
        </p:txBody>
      </p:sp>
      <p:sp>
        <p:nvSpPr>
          <p:cNvPr id="120" name="Multiply 119">
            <a:extLst>
              <a:ext uri="{FF2B5EF4-FFF2-40B4-BE49-F238E27FC236}">
                <a16:creationId xmlns:a16="http://schemas.microsoft.com/office/drawing/2014/main" id="{E4672835-3524-954B-B69D-1D918BED3BFC}"/>
              </a:ext>
            </a:extLst>
          </p:cNvPr>
          <p:cNvSpPr/>
          <p:nvPr/>
        </p:nvSpPr>
        <p:spPr>
          <a:xfrm>
            <a:off x="820893" y="4314071"/>
            <a:ext cx="244884" cy="2965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175E58-349E-704D-B06F-5908E2ECCE65}"/>
              </a:ext>
            </a:extLst>
          </p:cNvPr>
          <p:cNvSpPr/>
          <p:nvPr/>
        </p:nvSpPr>
        <p:spPr>
          <a:xfrm>
            <a:off x="863626" y="5412356"/>
            <a:ext cx="437078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FAB72A4-14E8-E04F-A694-0EDD320721D6}"/>
              </a:ext>
            </a:extLst>
          </p:cNvPr>
          <p:cNvSpPr/>
          <p:nvPr/>
        </p:nvSpPr>
        <p:spPr>
          <a:xfrm>
            <a:off x="836674" y="4273310"/>
            <a:ext cx="437078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26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33498</TotalTime>
  <Words>246</Words>
  <Application>Microsoft Macintosh PowerPoint</Application>
  <PresentationFormat>Widescreen</PresentationFormat>
  <Paragraphs>202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66</cp:revision>
  <cp:lastPrinted>2019-01-15T13:25:18Z</cp:lastPrinted>
  <dcterms:created xsi:type="dcterms:W3CDTF">2019-01-10T12:40:48Z</dcterms:created>
  <dcterms:modified xsi:type="dcterms:W3CDTF">2020-05-18T10:33:18Z</dcterms:modified>
</cp:coreProperties>
</file>