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E13EC-45B9-4CC4-8E94-8221D6525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A99A4D-FC7B-4A85-8F6D-385F76F00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1728F-A647-491B-B6D5-A175DBD1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6C2-D748-48C0-B5BC-5A045D7F1BFA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0E681-9F2F-4C7B-81D0-FA2A6726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DD2B4-7E73-4120-91A0-86D50EBD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119-F503-49F3-B0DE-C5B22FB85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7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1E81C-86FC-44B8-AEAE-5C1A11BA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D419B0-4020-42DE-A3ED-CF0E2E3DB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5F910-3342-4095-9F1D-5FFB296B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6C2-D748-48C0-B5BC-5A045D7F1BFA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9361A-094B-4B46-A925-AC1458D9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C5FAA-1FFC-4E8C-8816-127F0A2D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119-F503-49F3-B0DE-C5B22FB85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5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7B937B-ED69-4B0A-B0AD-AF7F3DE8C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EDF00C-A19F-4800-A688-7B954EB8D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CDCC3-AE27-4166-BF60-466C3FA6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6C2-D748-48C0-B5BC-5A045D7F1BFA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2B8E8-F086-4059-B788-463B4553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DE579-A882-494B-8436-5445582E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119-F503-49F3-B0DE-C5B22FB85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0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9E236-E74A-45C3-A4C4-704726C6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F21DC-C10D-48AD-8DE5-E874FA6D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957C1-91EE-469C-A228-78DC6C94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6C2-D748-48C0-B5BC-5A045D7F1BFA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38878-9340-4384-8554-C33DF076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AB97A-0338-4767-BF27-3D8CD132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119-F503-49F3-B0DE-C5B22FB85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7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4A77D-5E57-4CAC-88BC-0F25FFA3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16A81-8758-4D1F-9183-1B93F689A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0243C-46C3-433D-9E20-DE2C0830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6C2-D748-48C0-B5BC-5A045D7F1BFA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EBDEE-0E93-492D-8BDF-C0B4E4CF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C0ACE-F86F-4AF2-B0F6-32DB9092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119-F503-49F3-B0DE-C5B22FB85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1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EC0C1-FCC5-44F1-A6D0-B603E1AB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687E2-060B-4896-BD7C-99370CC8D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00466-AF50-4C44-8B30-5E98462F1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FA934-E4B9-45E6-9820-D11B81BB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6C2-D748-48C0-B5BC-5A045D7F1BFA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87F57-2E86-4007-ABDF-0600F179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57420-5A93-4D12-AEC9-8FC13372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119-F503-49F3-B0DE-C5B22FB85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0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0626-869E-4D37-9B71-AFFDBB2B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7E57A-C303-45EF-AD16-C1E05310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77EE67-D097-4200-839C-D30173D36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F81A77-F7AA-4665-BCCE-E9CA500CE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2701DB-CEA7-4955-A288-3E9DFBAAD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D64B20-CABB-4DB5-BBE0-B721BA0D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6C2-D748-48C0-B5BC-5A045D7F1BFA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FFE1C7-4A85-4CCE-B836-8602968D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B14A2-5929-42B4-970F-61E5564C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119-F503-49F3-B0DE-C5B22FB85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5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AD53A-457B-4F8F-A677-DB31B016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843819-7D12-4D51-9A17-B822FE3A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6C2-D748-48C0-B5BC-5A045D7F1BFA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D2B4B4-A96C-4849-998B-01405890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E5D7F8-7979-4D02-BC51-029D4E6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119-F503-49F3-B0DE-C5B22FB85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5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8FB1C-2369-48D2-9931-2B0C63DE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6C2-D748-48C0-B5BC-5A045D7F1BFA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49710A-BEA5-4801-A931-AD371273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AA1381-85F6-469D-97E7-51338F1E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119-F503-49F3-B0DE-C5B22FB85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9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248C9-A6F0-4D80-8F14-C545AFB7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45D9E-A1EF-4965-BAEA-1E474B35B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DD3A53-248D-4109-A900-D21068D84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5BD687-15EC-4BF6-AC08-83D347CE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6C2-D748-48C0-B5BC-5A045D7F1BFA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AB980-52D0-42A3-A1C4-42D1AA4C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7F1078-BEB7-49E5-B57C-4D48801A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119-F503-49F3-B0DE-C5B22FB85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0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D8CA-2DA9-4827-994B-5AAAFE22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9B745A-DE40-4FFA-B440-6CFC17C40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6F1337-7D38-4C4D-A775-B127564AF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A02CC-488D-496F-AF6C-104A68A4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A6C2-D748-48C0-B5BC-5A045D7F1BFA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DB028-D1E6-4659-809F-B743F3D3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D9E77-F204-422F-9232-8C661980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7119-F503-49F3-B0DE-C5B22FB85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7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AF00E8-0AD0-481F-96C0-04635559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A4E3A-1738-4F0F-918B-10396841F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603E-91C0-40AB-995C-1B907D44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0A6C2-D748-48C0-B5BC-5A045D7F1BFA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39B3F-D82D-4593-99BC-10A9C44B9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D8800-B25F-47E0-A0BD-C8264031C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7119-F503-49F3-B0DE-C5B22FB85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8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DF09AF-1FF7-478B-B6A5-DD41613A2C96}"/>
              </a:ext>
            </a:extLst>
          </p:cNvPr>
          <p:cNvSpPr/>
          <p:nvPr/>
        </p:nvSpPr>
        <p:spPr>
          <a:xfrm>
            <a:off x="4457700" y="4802717"/>
            <a:ext cx="1806574" cy="1558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C0E42D-57E0-4AD2-BDBB-220A28EE123B}"/>
              </a:ext>
            </a:extLst>
          </p:cNvPr>
          <p:cNvSpPr/>
          <p:nvPr/>
        </p:nvSpPr>
        <p:spPr>
          <a:xfrm>
            <a:off x="2319020" y="3487060"/>
            <a:ext cx="1097280" cy="1097280"/>
          </a:xfrm>
          <a:prstGeom prst="ellipse">
            <a:avLst/>
          </a:prstGeom>
          <a:noFill/>
          <a:ln w="1111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E62D346-5B30-4E57-8E79-4A195ECD4479}"/>
              </a:ext>
            </a:extLst>
          </p:cNvPr>
          <p:cNvGrpSpPr/>
          <p:nvPr/>
        </p:nvGrpSpPr>
        <p:grpSpPr>
          <a:xfrm>
            <a:off x="3264010" y="2369489"/>
            <a:ext cx="1097280" cy="1097280"/>
            <a:chOff x="3264010" y="2369489"/>
            <a:chExt cx="1097280" cy="109728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E0F49B-730A-4833-9A1A-706492182D9C}"/>
                </a:ext>
              </a:extLst>
            </p:cNvPr>
            <p:cNvSpPr/>
            <p:nvPr/>
          </p:nvSpPr>
          <p:spPr>
            <a:xfrm>
              <a:off x="3264010" y="2369489"/>
              <a:ext cx="1097280" cy="1097280"/>
            </a:xfrm>
            <a:prstGeom prst="ellipse">
              <a:avLst/>
            </a:prstGeom>
            <a:noFill/>
            <a:ln w="1111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2AEAF5C-1E81-4738-984B-D4A08B1FF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16300" y="2932831"/>
              <a:ext cx="322914" cy="314597"/>
            </a:xfrm>
            <a:prstGeom prst="line">
              <a:avLst/>
            </a:prstGeom>
            <a:noFill/>
            <a:ln w="1111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31AE09B-8E87-4351-B529-6842BE21F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5008" y="2693199"/>
              <a:ext cx="521784" cy="552645"/>
            </a:xfrm>
            <a:prstGeom prst="line">
              <a:avLst/>
            </a:prstGeom>
            <a:noFill/>
            <a:ln w="1111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1242489-E3DC-490E-936E-399A9F0F261E}"/>
              </a:ext>
            </a:extLst>
          </p:cNvPr>
          <p:cNvCxnSpPr>
            <a:cxnSpLocks/>
          </p:cNvCxnSpPr>
          <p:nvPr/>
        </p:nvCxnSpPr>
        <p:spPr>
          <a:xfrm flipV="1">
            <a:off x="4760909" y="1366837"/>
            <a:ext cx="746129" cy="796224"/>
          </a:xfrm>
          <a:prstGeom prst="line">
            <a:avLst/>
          </a:prstGeom>
          <a:noFill/>
          <a:ln w="1111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756228-E693-474F-8322-4EF0FC22DA44}"/>
              </a:ext>
            </a:extLst>
          </p:cNvPr>
          <p:cNvCxnSpPr>
            <a:cxnSpLocks/>
          </p:cNvCxnSpPr>
          <p:nvPr/>
        </p:nvCxnSpPr>
        <p:spPr>
          <a:xfrm flipV="1">
            <a:off x="5022107" y="1954360"/>
            <a:ext cx="777022" cy="830258"/>
          </a:xfrm>
          <a:prstGeom prst="line">
            <a:avLst/>
          </a:prstGeom>
          <a:noFill/>
          <a:ln w="1111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6A2A33E-AAA7-4FF3-A095-C0D5A050B0E7}"/>
              </a:ext>
            </a:extLst>
          </p:cNvPr>
          <p:cNvGrpSpPr/>
          <p:nvPr/>
        </p:nvGrpSpPr>
        <p:grpSpPr>
          <a:xfrm>
            <a:off x="543431" y="194412"/>
            <a:ext cx="1517650" cy="1517650"/>
            <a:chOff x="543431" y="194412"/>
            <a:chExt cx="1517650" cy="151765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C9E05A7-EEE2-4DE3-B11F-8A84CF79908A}"/>
                </a:ext>
              </a:extLst>
            </p:cNvPr>
            <p:cNvSpPr/>
            <p:nvPr/>
          </p:nvSpPr>
          <p:spPr>
            <a:xfrm>
              <a:off x="543431" y="194412"/>
              <a:ext cx="1517650" cy="1517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64CB66B-5137-49F6-9DBB-BE1787D2104E}"/>
                </a:ext>
              </a:extLst>
            </p:cNvPr>
            <p:cNvGrpSpPr/>
            <p:nvPr/>
          </p:nvGrpSpPr>
          <p:grpSpPr>
            <a:xfrm>
              <a:off x="915539" y="549240"/>
              <a:ext cx="773434" cy="807994"/>
              <a:chOff x="550541" y="243831"/>
              <a:chExt cx="1067374" cy="111506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0A41D17D-FD6D-4655-9574-C09A02833A99}"/>
                  </a:ext>
                </a:extLst>
              </p:cNvPr>
              <p:cNvSpPr/>
              <p:nvPr/>
            </p:nvSpPr>
            <p:spPr>
              <a:xfrm>
                <a:off x="550541" y="243831"/>
                <a:ext cx="811534" cy="811534"/>
              </a:xfrm>
              <a:prstGeom prst="ellipse">
                <a:avLst/>
              </a:prstGeom>
              <a:noFill/>
              <a:ln w="984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9BA3931C-5C97-40B5-BA38-C92425F6D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6938" y="988161"/>
                <a:ext cx="370977" cy="370738"/>
              </a:xfrm>
              <a:prstGeom prst="line">
                <a:avLst/>
              </a:prstGeom>
              <a:ln w="98425" cap="rnd">
                <a:solidFill>
                  <a:schemeClr val="bg1">
                    <a:lumMod val="85000"/>
                  </a:schemeClr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AD5CAC8-1323-4B49-9370-E3572B373491}"/>
              </a:ext>
            </a:extLst>
          </p:cNvPr>
          <p:cNvGrpSpPr/>
          <p:nvPr/>
        </p:nvGrpSpPr>
        <p:grpSpPr>
          <a:xfrm rot="10800000">
            <a:off x="4457700" y="4802717"/>
            <a:ext cx="1793072" cy="1558404"/>
            <a:chOff x="4457700" y="4802717"/>
            <a:chExt cx="1793072" cy="1558404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E4991C5F-4896-42E4-9B87-F04909FD939C}"/>
                </a:ext>
              </a:extLst>
            </p:cNvPr>
            <p:cNvCxnSpPr>
              <a:cxnSpLocks/>
              <a:stCxn id="76" idx="0"/>
              <a:endCxn id="76" idx="1"/>
            </p:cNvCxnSpPr>
            <p:nvPr/>
          </p:nvCxnSpPr>
          <p:spPr>
            <a:xfrm flipH="1">
              <a:off x="4457700" y="4802717"/>
              <a:ext cx="903287" cy="779202"/>
            </a:xfrm>
            <a:prstGeom prst="line">
              <a:avLst/>
            </a:prstGeom>
            <a:ln w="920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F5777B7F-AF34-4914-B23A-B517746ECC3C}"/>
                </a:ext>
              </a:extLst>
            </p:cNvPr>
            <p:cNvCxnSpPr>
              <a:cxnSpLocks/>
              <a:stCxn id="76" idx="1"/>
              <a:endCxn id="76" idx="2"/>
            </p:cNvCxnSpPr>
            <p:nvPr/>
          </p:nvCxnSpPr>
          <p:spPr>
            <a:xfrm>
              <a:off x="4457700" y="5581919"/>
              <a:ext cx="903287" cy="779202"/>
            </a:xfrm>
            <a:prstGeom prst="line">
              <a:avLst/>
            </a:prstGeom>
            <a:ln w="920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EFA30A8-42AF-48B0-A690-E14F8281D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9343" y="4802717"/>
              <a:ext cx="903287" cy="779202"/>
            </a:xfrm>
            <a:prstGeom prst="line">
              <a:avLst/>
            </a:prstGeom>
            <a:ln w="920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09EEEB8-A4F9-4B0A-AC87-269A00B2F9C0}"/>
                </a:ext>
              </a:extLst>
            </p:cNvPr>
            <p:cNvCxnSpPr>
              <a:cxnSpLocks/>
            </p:cNvCxnSpPr>
            <p:nvPr/>
          </p:nvCxnSpPr>
          <p:spPr>
            <a:xfrm>
              <a:off x="4909343" y="5581919"/>
              <a:ext cx="903287" cy="779202"/>
            </a:xfrm>
            <a:prstGeom prst="line">
              <a:avLst/>
            </a:prstGeom>
            <a:ln w="920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4F54D1F1-C08C-4215-8C3F-3D6A0011ACB1}"/>
                </a:ext>
              </a:extLst>
            </p:cNvPr>
            <p:cNvGrpSpPr/>
            <p:nvPr/>
          </p:nvGrpSpPr>
          <p:grpSpPr>
            <a:xfrm>
              <a:off x="5347485" y="4802717"/>
              <a:ext cx="903287" cy="1558404"/>
              <a:chOff x="5347485" y="4802717"/>
              <a:chExt cx="903287" cy="1558404"/>
            </a:xfrm>
          </p:grpSpPr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79481E4A-F904-4AC3-B51E-730E64566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7485" y="4802717"/>
                <a:ext cx="903287" cy="779202"/>
              </a:xfrm>
              <a:prstGeom prst="line">
                <a:avLst/>
              </a:prstGeom>
              <a:ln w="920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4EE3060-8773-455C-987D-3080D5C52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7485" y="5581919"/>
                <a:ext cx="903287" cy="779202"/>
              </a:xfrm>
              <a:prstGeom prst="line">
                <a:avLst/>
              </a:prstGeom>
              <a:ln w="920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6EBA92-8247-421A-8E24-464A6A060230}"/>
              </a:ext>
            </a:extLst>
          </p:cNvPr>
          <p:cNvGrpSpPr/>
          <p:nvPr/>
        </p:nvGrpSpPr>
        <p:grpSpPr>
          <a:xfrm>
            <a:off x="6831015" y="806275"/>
            <a:ext cx="1100436" cy="1356786"/>
            <a:chOff x="2915723" y="2271614"/>
            <a:chExt cx="1100436" cy="135678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0EA2E38-F522-43D2-BEF4-BDF6FBEBA10F}"/>
                </a:ext>
              </a:extLst>
            </p:cNvPr>
            <p:cNvGrpSpPr/>
            <p:nvPr/>
          </p:nvGrpSpPr>
          <p:grpSpPr>
            <a:xfrm>
              <a:off x="2915723" y="2271614"/>
              <a:ext cx="1100436" cy="1356786"/>
              <a:chOff x="2915723" y="2271614"/>
              <a:chExt cx="1100436" cy="1356786"/>
            </a:xfrm>
          </p:grpSpPr>
          <p:sp>
            <p:nvSpPr>
              <p:cNvPr id="28" name="이등변 삼각형 27">
                <a:extLst>
                  <a:ext uri="{FF2B5EF4-FFF2-40B4-BE49-F238E27FC236}">
                    <a16:creationId xmlns:a16="http://schemas.microsoft.com/office/drawing/2014/main" id="{2DCBD2F8-EBCC-4964-99C5-14D440E8CE77}"/>
                  </a:ext>
                </a:extLst>
              </p:cNvPr>
              <p:cNvSpPr/>
              <p:nvPr/>
            </p:nvSpPr>
            <p:spPr>
              <a:xfrm rot="10800000">
                <a:off x="3090862" y="3220401"/>
                <a:ext cx="750886" cy="40799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1F4BE6A-25AE-4D1E-B4C9-219E1FD0D1E4}"/>
                  </a:ext>
                </a:extLst>
              </p:cNvPr>
              <p:cNvSpPr/>
              <p:nvPr/>
            </p:nvSpPr>
            <p:spPr>
              <a:xfrm>
                <a:off x="2915723" y="2271614"/>
                <a:ext cx="1100436" cy="109728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FAF4C2C-E127-4284-98E8-2194C5F67C9F}"/>
                  </a:ext>
                </a:extLst>
              </p:cNvPr>
              <p:cNvSpPr/>
              <p:nvPr/>
            </p:nvSpPr>
            <p:spPr>
              <a:xfrm>
                <a:off x="3109317" y="2474200"/>
                <a:ext cx="714268" cy="6921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17D09E9-599F-45EA-AE18-31B9380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6327" y="2668018"/>
              <a:ext cx="599227" cy="299192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B32869C-2B8C-4EC1-BEF7-B1E0C5145378}"/>
              </a:ext>
            </a:extLst>
          </p:cNvPr>
          <p:cNvGrpSpPr/>
          <p:nvPr/>
        </p:nvGrpSpPr>
        <p:grpSpPr>
          <a:xfrm>
            <a:off x="8049916" y="808173"/>
            <a:ext cx="1100436" cy="1356786"/>
            <a:chOff x="4134624" y="2273512"/>
            <a:chExt cx="1100436" cy="135678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F2ADA00-18E0-4BA8-A8F1-2B0884B25C01}"/>
                </a:ext>
              </a:extLst>
            </p:cNvPr>
            <p:cNvGrpSpPr/>
            <p:nvPr/>
          </p:nvGrpSpPr>
          <p:grpSpPr>
            <a:xfrm>
              <a:off x="4134624" y="2273512"/>
              <a:ext cx="1100436" cy="1356786"/>
              <a:chOff x="2915723" y="2271614"/>
              <a:chExt cx="1100436" cy="1356786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D6AE1898-ACE7-4BA9-A7F6-AD55FC96D16D}"/>
                  </a:ext>
                </a:extLst>
              </p:cNvPr>
              <p:cNvSpPr/>
              <p:nvPr/>
            </p:nvSpPr>
            <p:spPr>
              <a:xfrm rot="10800000">
                <a:off x="3090862" y="3220401"/>
                <a:ext cx="750886" cy="407999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2DBBE76-7522-43A2-8955-58E1A0685E9B}"/>
                  </a:ext>
                </a:extLst>
              </p:cNvPr>
              <p:cNvSpPr/>
              <p:nvPr/>
            </p:nvSpPr>
            <p:spPr>
              <a:xfrm>
                <a:off x="2915723" y="2271614"/>
                <a:ext cx="1100436" cy="10972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6183EA10-1CF0-4989-ABF6-8D1BED67864E}"/>
                  </a:ext>
                </a:extLst>
              </p:cNvPr>
              <p:cNvSpPr/>
              <p:nvPr/>
            </p:nvSpPr>
            <p:spPr>
              <a:xfrm>
                <a:off x="3109317" y="2474200"/>
                <a:ext cx="714268" cy="6921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3" name="Picture 4" descr="한국전기차충전서비스(KEVCS)1">
              <a:extLst>
                <a:ext uri="{FF2B5EF4-FFF2-40B4-BE49-F238E27FC236}">
                  <a16:creationId xmlns:a16="http://schemas.microsoft.com/office/drawing/2014/main" id="{365E31F7-D3B0-4A67-8E4A-6D08D4895A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52" t="5020" r="28995" b="47490"/>
            <a:stretch/>
          </p:blipFill>
          <p:spPr bwMode="auto">
            <a:xfrm>
              <a:off x="4363857" y="2668018"/>
              <a:ext cx="599227" cy="299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F0A4F15-BCB3-499A-A1AA-765E189718D5}"/>
              </a:ext>
            </a:extLst>
          </p:cNvPr>
          <p:cNvGrpSpPr/>
          <p:nvPr/>
        </p:nvGrpSpPr>
        <p:grpSpPr>
          <a:xfrm>
            <a:off x="9237139" y="813674"/>
            <a:ext cx="1100436" cy="1356786"/>
            <a:chOff x="5321847" y="2279013"/>
            <a:chExt cx="1100436" cy="135678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23202CE-B90F-4BA9-A097-E6C3E44E378A}"/>
                </a:ext>
              </a:extLst>
            </p:cNvPr>
            <p:cNvGrpSpPr/>
            <p:nvPr/>
          </p:nvGrpSpPr>
          <p:grpSpPr>
            <a:xfrm>
              <a:off x="5321847" y="2279013"/>
              <a:ext cx="1100436" cy="1356786"/>
              <a:chOff x="2915723" y="2271614"/>
              <a:chExt cx="1100436" cy="1356786"/>
            </a:xfrm>
          </p:grpSpPr>
          <p:sp>
            <p:nvSpPr>
              <p:cNvPr id="40" name="이등변 삼각형 39">
                <a:extLst>
                  <a:ext uri="{FF2B5EF4-FFF2-40B4-BE49-F238E27FC236}">
                    <a16:creationId xmlns:a16="http://schemas.microsoft.com/office/drawing/2014/main" id="{3470FF8A-389F-49D7-A4C5-673A75A3415A}"/>
                  </a:ext>
                </a:extLst>
              </p:cNvPr>
              <p:cNvSpPr/>
              <p:nvPr/>
            </p:nvSpPr>
            <p:spPr>
              <a:xfrm rot="10800000">
                <a:off x="3090862" y="3220401"/>
                <a:ext cx="750886" cy="40799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0B6C525-38C4-48C5-907A-6F8942555B28}"/>
                  </a:ext>
                </a:extLst>
              </p:cNvPr>
              <p:cNvSpPr/>
              <p:nvPr/>
            </p:nvSpPr>
            <p:spPr>
              <a:xfrm>
                <a:off x="2915723" y="2271614"/>
                <a:ext cx="1100436" cy="109728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6094BBE-28AA-49E2-A2E5-CD836B622F48}"/>
                  </a:ext>
                </a:extLst>
              </p:cNvPr>
              <p:cNvSpPr/>
              <p:nvPr/>
            </p:nvSpPr>
            <p:spPr>
              <a:xfrm>
                <a:off x="3109317" y="2474200"/>
                <a:ext cx="714268" cy="6921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9" name="Picture 6" descr="전기차 충전 인프라도 '융복합 플랫폼'으로 향해&quot; : 회사 소식 | (주 ...">
              <a:extLst>
                <a:ext uri="{FF2B5EF4-FFF2-40B4-BE49-F238E27FC236}">
                  <a16:creationId xmlns:a16="http://schemas.microsoft.com/office/drawing/2014/main" id="{038C4F17-406D-44B4-BDA3-52F57F57AD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86" t="17216" r="36468" b="37035"/>
            <a:stretch/>
          </p:blipFill>
          <p:spPr bwMode="auto">
            <a:xfrm>
              <a:off x="5570649" y="2642693"/>
              <a:ext cx="599227" cy="299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211C49-7556-46BC-8023-499D88FC71A6}"/>
              </a:ext>
            </a:extLst>
          </p:cNvPr>
          <p:cNvGrpSpPr/>
          <p:nvPr/>
        </p:nvGrpSpPr>
        <p:grpSpPr>
          <a:xfrm>
            <a:off x="10402567" y="847964"/>
            <a:ext cx="1100436" cy="1356786"/>
            <a:chOff x="6487275" y="2313303"/>
            <a:chExt cx="1100436" cy="135678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7B3851F-800C-4AAB-9417-8AFE1CBA6150}"/>
                </a:ext>
              </a:extLst>
            </p:cNvPr>
            <p:cNvGrpSpPr/>
            <p:nvPr/>
          </p:nvGrpSpPr>
          <p:grpSpPr>
            <a:xfrm>
              <a:off x="6487275" y="2313303"/>
              <a:ext cx="1100436" cy="1356786"/>
              <a:chOff x="2915723" y="2271614"/>
              <a:chExt cx="1100436" cy="1356786"/>
            </a:xfrm>
          </p:grpSpPr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F1391CAB-0F97-4648-A499-AFFD8BF49C62}"/>
                  </a:ext>
                </a:extLst>
              </p:cNvPr>
              <p:cNvSpPr/>
              <p:nvPr/>
            </p:nvSpPr>
            <p:spPr>
              <a:xfrm rot="10800000">
                <a:off x="3090862" y="3220401"/>
                <a:ext cx="750886" cy="407999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F766D09D-59B7-4E11-89A2-BAA2CB542A3E}"/>
                  </a:ext>
                </a:extLst>
              </p:cNvPr>
              <p:cNvSpPr/>
              <p:nvPr/>
            </p:nvSpPr>
            <p:spPr>
              <a:xfrm>
                <a:off x="2915723" y="2271614"/>
                <a:ext cx="1100436" cy="109728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CF8B524-8566-4663-B775-9819C19CEED1}"/>
                  </a:ext>
                </a:extLst>
              </p:cNvPr>
              <p:cNvSpPr/>
              <p:nvPr/>
            </p:nvSpPr>
            <p:spPr>
              <a:xfrm>
                <a:off x="3109317" y="2474200"/>
                <a:ext cx="714268" cy="6921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45" name="Picture 8" descr="환경부 상징(MI)소개">
              <a:extLst>
                <a:ext uri="{FF2B5EF4-FFF2-40B4-BE49-F238E27FC236}">
                  <a16:creationId xmlns:a16="http://schemas.microsoft.com/office/drawing/2014/main" id="{A8EBE57D-47EB-4C16-B019-F844545283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36" b="37707"/>
            <a:stretch/>
          </p:blipFill>
          <p:spPr bwMode="auto">
            <a:xfrm>
              <a:off x="6748045" y="2683190"/>
              <a:ext cx="579059" cy="346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7A91ACA-1383-4165-A888-5F2914151CD3}"/>
              </a:ext>
            </a:extLst>
          </p:cNvPr>
          <p:cNvGrpSpPr/>
          <p:nvPr/>
        </p:nvGrpSpPr>
        <p:grpSpPr>
          <a:xfrm>
            <a:off x="6810485" y="2315000"/>
            <a:ext cx="1100436" cy="1356786"/>
            <a:chOff x="2895193" y="3780339"/>
            <a:chExt cx="1100436" cy="1356786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31691B66-8481-41C7-A68D-05F6BC9E1AE7}"/>
                </a:ext>
              </a:extLst>
            </p:cNvPr>
            <p:cNvGrpSpPr/>
            <p:nvPr/>
          </p:nvGrpSpPr>
          <p:grpSpPr>
            <a:xfrm>
              <a:off x="2895193" y="3780339"/>
              <a:ext cx="1100436" cy="1356786"/>
              <a:chOff x="2915723" y="2271614"/>
              <a:chExt cx="1100436" cy="1356786"/>
            </a:xfrm>
          </p:grpSpPr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E0521FF2-A01B-45FB-83B0-6047A0F4E02C}"/>
                  </a:ext>
                </a:extLst>
              </p:cNvPr>
              <p:cNvSpPr/>
              <p:nvPr/>
            </p:nvSpPr>
            <p:spPr>
              <a:xfrm rot="10800000">
                <a:off x="3090862" y="3220401"/>
                <a:ext cx="750886" cy="407999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71541C8-D13A-4530-B3CB-C072AD71897E}"/>
                  </a:ext>
                </a:extLst>
              </p:cNvPr>
              <p:cNvSpPr/>
              <p:nvPr/>
            </p:nvSpPr>
            <p:spPr>
              <a:xfrm>
                <a:off x="2915723" y="2271614"/>
                <a:ext cx="1100436" cy="10972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CDD49BDC-B0A0-4004-8639-0E5475C10CEB}"/>
                  </a:ext>
                </a:extLst>
              </p:cNvPr>
              <p:cNvSpPr/>
              <p:nvPr/>
            </p:nvSpPr>
            <p:spPr>
              <a:xfrm>
                <a:off x="3109317" y="2474200"/>
                <a:ext cx="714268" cy="6921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A2FAA32-8F7B-4583-87A5-D8F792510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7864" b="8590"/>
            <a:stretch/>
          </p:blipFill>
          <p:spPr>
            <a:xfrm>
              <a:off x="3145127" y="4167892"/>
              <a:ext cx="597331" cy="297762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C5A26E1-C8C2-4330-8DE9-734D25BC0BB0}"/>
              </a:ext>
            </a:extLst>
          </p:cNvPr>
          <p:cNvGrpSpPr/>
          <p:nvPr/>
        </p:nvGrpSpPr>
        <p:grpSpPr>
          <a:xfrm>
            <a:off x="8053212" y="2365768"/>
            <a:ext cx="1100436" cy="1356786"/>
            <a:chOff x="4137920" y="3831107"/>
            <a:chExt cx="1100436" cy="135678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90521B1-91DE-4709-A9DC-5FFBA106BE0A}"/>
                </a:ext>
              </a:extLst>
            </p:cNvPr>
            <p:cNvGrpSpPr/>
            <p:nvPr/>
          </p:nvGrpSpPr>
          <p:grpSpPr>
            <a:xfrm>
              <a:off x="4137920" y="3831107"/>
              <a:ext cx="1100436" cy="1356786"/>
              <a:chOff x="2915723" y="2271614"/>
              <a:chExt cx="1100436" cy="1356786"/>
            </a:xfrm>
          </p:grpSpPr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33D26897-C83D-4554-9286-DCA0AB72767A}"/>
                  </a:ext>
                </a:extLst>
              </p:cNvPr>
              <p:cNvSpPr/>
              <p:nvPr/>
            </p:nvSpPr>
            <p:spPr>
              <a:xfrm rot="10800000">
                <a:off x="3090862" y="3220401"/>
                <a:ext cx="750886" cy="407999"/>
              </a:xfrm>
              <a:prstGeom prst="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C0AF726-1192-417D-8C6C-5C86A814E356}"/>
                  </a:ext>
                </a:extLst>
              </p:cNvPr>
              <p:cNvSpPr/>
              <p:nvPr/>
            </p:nvSpPr>
            <p:spPr>
              <a:xfrm>
                <a:off x="2915723" y="2271614"/>
                <a:ext cx="1100436" cy="109728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B431AF3-3D48-49DA-9149-EAC5B5F55B45}"/>
                  </a:ext>
                </a:extLst>
              </p:cNvPr>
              <p:cNvSpPr/>
              <p:nvPr/>
            </p:nvSpPr>
            <p:spPr>
              <a:xfrm>
                <a:off x="3109317" y="2474200"/>
                <a:ext cx="714268" cy="6921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5B240F64-9D16-4DA7-9AC1-07F0A7931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4482" y="4220399"/>
              <a:ext cx="597332" cy="299192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2B40EFF-74B7-4C8E-997A-97FD6F9DA835}"/>
              </a:ext>
            </a:extLst>
          </p:cNvPr>
          <p:cNvGrpSpPr/>
          <p:nvPr/>
        </p:nvGrpSpPr>
        <p:grpSpPr>
          <a:xfrm>
            <a:off x="9215637" y="2410940"/>
            <a:ext cx="1100436" cy="1356786"/>
            <a:chOff x="5300345" y="3876279"/>
            <a:chExt cx="1100436" cy="135678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F13780A-E4A4-460C-A06E-889D79D50FA2}"/>
                </a:ext>
              </a:extLst>
            </p:cNvPr>
            <p:cNvGrpSpPr/>
            <p:nvPr/>
          </p:nvGrpSpPr>
          <p:grpSpPr>
            <a:xfrm>
              <a:off x="5300345" y="3876279"/>
              <a:ext cx="1100436" cy="1356786"/>
              <a:chOff x="2915723" y="2271614"/>
              <a:chExt cx="1100436" cy="1356786"/>
            </a:xfrm>
          </p:grpSpPr>
          <p:sp>
            <p:nvSpPr>
              <p:cNvPr id="68" name="이등변 삼각형 67">
                <a:extLst>
                  <a:ext uri="{FF2B5EF4-FFF2-40B4-BE49-F238E27FC236}">
                    <a16:creationId xmlns:a16="http://schemas.microsoft.com/office/drawing/2014/main" id="{6458DAA9-46D7-4A7E-A2B6-03C306883CD9}"/>
                  </a:ext>
                </a:extLst>
              </p:cNvPr>
              <p:cNvSpPr/>
              <p:nvPr/>
            </p:nvSpPr>
            <p:spPr>
              <a:xfrm rot="10800000">
                <a:off x="3090862" y="3220401"/>
                <a:ext cx="750886" cy="407999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A7435515-C09B-452E-B252-2985638298DB}"/>
                  </a:ext>
                </a:extLst>
              </p:cNvPr>
              <p:cNvSpPr/>
              <p:nvPr/>
            </p:nvSpPr>
            <p:spPr>
              <a:xfrm>
                <a:off x="2915723" y="2271614"/>
                <a:ext cx="1100436" cy="109728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CF12997-499D-489E-A209-DF2127900902}"/>
                  </a:ext>
                </a:extLst>
              </p:cNvPr>
              <p:cNvSpPr/>
              <p:nvPr/>
            </p:nvSpPr>
            <p:spPr>
              <a:xfrm>
                <a:off x="3109317" y="2474200"/>
                <a:ext cx="714268" cy="6921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67" name="Picture 10" descr="포스코ICT 전기차충전서비스 &quot;차지비(ChargeV) 2.0&quot; 개발. : 네이버 블로그">
              <a:extLst>
                <a:ext uri="{FF2B5EF4-FFF2-40B4-BE49-F238E27FC236}">
                  <a16:creationId xmlns:a16="http://schemas.microsoft.com/office/drawing/2014/main" id="{4598433F-EAE9-4E6D-A5C0-88AB7F836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5058" y="4237930"/>
              <a:ext cx="599227" cy="304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73EA292-A7CB-494D-B6E0-A21671B86C80}"/>
              </a:ext>
            </a:extLst>
          </p:cNvPr>
          <p:cNvGrpSpPr/>
          <p:nvPr/>
        </p:nvGrpSpPr>
        <p:grpSpPr>
          <a:xfrm>
            <a:off x="10551526" y="2410940"/>
            <a:ext cx="1100436" cy="1356786"/>
            <a:chOff x="6636234" y="3876279"/>
            <a:chExt cx="1100436" cy="1356786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42F72CE-CD70-429C-B838-324B8C8DB3EE}"/>
                </a:ext>
              </a:extLst>
            </p:cNvPr>
            <p:cNvGrpSpPr/>
            <p:nvPr/>
          </p:nvGrpSpPr>
          <p:grpSpPr>
            <a:xfrm>
              <a:off x="6636234" y="3876279"/>
              <a:ext cx="1100436" cy="1356786"/>
              <a:chOff x="2915723" y="2271614"/>
              <a:chExt cx="1100436" cy="1356786"/>
            </a:xfrm>
          </p:grpSpPr>
          <p:sp>
            <p:nvSpPr>
              <p:cNvPr id="78" name="이등변 삼각형 77">
                <a:extLst>
                  <a:ext uri="{FF2B5EF4-FFF2-40B4-BE49-F238E27FC236}">
                    <a16:creationId xmlns:a16="http://schemas.microsoft.com/office/drawing/2014/main" id="{43D540AB-7D4E-4834-939D-34F9CF3BB173}"/>
                  </a:ext>
                </a:extLst>
              </p:cNvPr>
              <p:cNvSpPr/>
              <p:nvPr/>
            </p:nvSpPr>
            <p:spPr>
              <a:xfrm rot="10800000">
                <a:off x="3090862" y="3220401"/>
                <a:ext cx="750886" cy="407999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B0CF8B81-9D94-441B-B725-5E0DD00C95E4}"/>
                  </a:ext>
                </a:extLst>
              </p:cNvPr>
              <p:cNvSpPr/>
              <p:nvPr/>
            </p:nvSpPr>
            <p:spPr>
              <a:xfrm>
                <a:off x="2915723" y="2271614"/>
                <a:ext cx="1100436" cy="109728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E1309735-07C4-42A7-ADDC-95E27AD2F719}"/>
                  </a:ext>
                </a:extLst>
              </p:cNvPr>
              <p:cNvSpPr/>
              <p:nvPr/>
            </p:nvSpPr>
            <p:spPr>
              <a:xfrm>
                <a:off x="3109317" y="2474200"/>
                <a:ext cx="714268" cy="6921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23EE8C06-A79F-4798-A4B6-CB7326FAE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86659" y="4260619"/>
              <a:ext cx="597331" cy="304940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66F65C5-ABD2-467D-B241-D5EB0135A550}"/>
              </a:ext>
            </a:extLst>
          </p:cNvPr>
          <p:cNvGrpSpPr/>
          <p:nvPr/>
        </p:nvGrpSpPr>
        <p:grpSpPr>
          <a:xfrm>
            <a:off x="6769587" y="3823725"/>
            <a:ext cx="1100436" cy="1356786"/>
            <a:chOff x="2854295" y="5289064"/>
            <a:chExt cx="1100436" cy="135678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FAC3953-249C-4D1F-A537-557F69272AB2}"/>
                </a:ext>
              </a:extLst>
            </p:cNvPr>
            <p:cNvGrpSpPr/>
            <p:nvPr/>
          </p:nvGrpSpPr>
          <p:grpSpPr>
            <a:xfrm>
              <a:off x="2854295" y="5289064"/>
              <a:ext cx="1100436" cy="1356786"/>
              <a:chOff x="2915723" y="2271614"/>
              <a:chExt cx="1100436" cy="1356786"/>
            </a:xfrm>
          </p:grpSpPr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D48853DA-F183-4ACB-8C17-356228CE28B5}"/>
                  </a:ext>
                </a:extLst>
              </p:cNvPr>
              <p:cNvSpPr/>
              <p:nvPr/>
            </p:nvSpPr>
            <p:spPr>
              <a:xfrm rot="10800000">
                <a:off x="3090862" y="3220401"/>
                <a:ext cx="750886" cy="407999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D9AE2F42-32D7-464C-85BF-CE0E41E69E31}"/>
                  </a:ext>
                </a:extLst>
              </p:cNvPr>
              <p:cNvSpPr/>
              <p:nvPr/>
            </p:nvSpPr>
            <p:spPr>
              <a:xfrm>
                <a:off x="2915723" y="2271614"/>
                <a:ext cx="1100436" cy="109728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7199C97A-0002-44F8-9D72-1C726BE46082}"/>
                  </a:ext>
                </a:extLst>
              </p:cNvPr>
              <p:cNvSpPr/>
              <p:nvPr/>
            </p:nvSpPr>
            <p:spPr>
              <a:xfrm>
                <a:off x="3109317" y="2474200"/>
                <a:ext cx="714268" cy="6921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84" name="Picture 12" descr="CI(CI) | KEPCO -">
              <a:extLst>
                <a:ext uri="{FF2B5EF4-FFF2-40B4-BE49-F238E27FC236}">
                  <a16:creationId xmlns:a16="http://schemas.microsoft.com/office/drawing/2014/main" id="{4F9CB882-3BA9-44CF-938A-B4B82E0EE1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407" y="5679744"/>
              <a:ext cx="597331" cy="304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918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이광훈</dc:creator>
  <cp:lastModifiedBy>이광훈</cp:lastModifiedBy>
  <cp:revision>8</cp:revision>
  <dcterms:created xsi:type="dcterms:W3CDTF">2020-06-10T03:06:50Z</dcterms:created>
  <dcterms:modified xsi:type="dcterms:W3CDTF">2020-06-17T05:00:34Z</dcterms:modified>
</cp:coreProperties>
</file>