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3" r:id="rId4"/>
    <p:sldId id="259" r:id="rId5"/>
    <p:sldId id="260" r:id="rId6"/>
    <p:sldId id="261" r:id="rId7"/>
    <p:sldId id="265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4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7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React vs Vue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특징 비교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EC2C7-D220-4AA3-96B1-75C2B5352421}"/>
              </a:ext>
            </a:extLst>
          </p:cNvPr>
          <p:cNvSpPr txBox="1"/>
          <p:nvPr/>
        </p:nvSpPr>
        <p:spPr>
          <a:xfrm>
            <a:off x="1847555" y="1326164"/>
            <a:ext cx="294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공통 특징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B78762D-ABA6-4955-A7EA-4AB65BFB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3" y="1390310"/>
            <a:ext cx="933450" cy="333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716607E-61DC-4ADF-833E-DD44B75A65E3}"/>
              </a:ext>
            </a:extLst>
          </p:cNvPr>
          <p:cNvSpPr txBox="1"/>
          <p:nvPr/>
        </p:nvSpPr>
        <p:spPr>
          <a:xfrm>
            <a:off x="1630123" y="2092779"/>
            <a:ext cx="918502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컴포넌트 기반으로 </a:t>
            </a:r>
            <a:r>
              <a:rPr lang="ko-KR" altLang="en-US" sz="2400" b="1" dirty="0">
                <a:solidFill>
                  <a:srgbClr val="FF0000"/>
                </a:solidFill>
              </a:rPr>
              <a:t>컴포넌트를 재사용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할 수 있으며 컴포넌트 캡슐화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확장이 가능해 개발이 유연해짐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FF0000"/>
                </a:solidFill>
              </a:rPr>
              <a:t>Virtual DOM(</a:t>
            </a:r>
            <a:r>
              <a:rPr lang="ko-KR" altLang="en-US" sz="2400" b="1" dirty="0">
                <a:solidFill>
                  <a:srgbClr val="FF0000"/>
                </a:solidFill>
              </a:rPr>
              <a:t>가상 </a:t>
            </a:r>
            <a:r>
              <a:rPr lang="en-US" altLang="ko-KR" sz="2400" b="1" dirty="0">
                <a:solidFill>
                  <a:srgbClr val="FF0000"/>
                </a:solidFill>
              </a:rPr>
              <a:t>DOM)</a:t>
            </a:r>
            <a:r>
              <a:rPr lang="ko-KR" altLang="en-US" sz="2400" b="1" dirty="0">
                <a:solidFill>
                  <a:srgbClr val="FF0000"/>
                </a:solidFill>
              </a:rPr>
              <a:t> 형식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으로 실제 변화된 부분만 렌더링 하여 성능을 향상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509844-71EE-4B72-88C5-AA991DA1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3" y="1885145"/>
            <a:ext cx="933450" cy="3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향후 계획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3A90C7-6F27-4CAF-9CE0-CB06EFD813A0}"/>
              </a:ext>
            </a:extLst>
          </p:cNvPr>
          <p:cNvSpPr txBox="1"/>
          <p:nvPr/>
        </p:nvSpPr>
        <p:spPr>
          <a:xfrm>
            <a:off x="1188820" y="2101543"/>
            <a:ext cx="1007734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의 넓은 커뮤니티의 장점이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Vue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의 장점들을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cover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할 수 있을 것 인가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1A16B-C332-41FF-9935-CCDD67A00B5F}"/>
              </a:ext>
            </a:extLst>
          </p:cNvPr>
          <p:cNvSpPr txBox="1"/>
          <p:nvPr/>
        </p:nvSpPr>
        <p:spPr>
          <a:xfrm>
            <a:off x="901060" y="1586833"/>
            <a:ext cx="63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Vue</a:t>
            </a:r>
            <a:r>
              <a:rPr lang="ko-KR" altLang="en-US" sz="2800" b="1" dirty="0"/>
              <a:t>보다는 </a:t>
            </a:r>
            <a:r>
              <a:rPr lang="en-US" altLang="ko-KR" sz="2800" b="1" dirty="0"/>
              <a:t>React?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FF2AA-0ABC-48EC-BA50-7D55DBFAD866}"/>
              </a:ext>
            </a:extLst>
          </p:cNvPr>
          <p:cNvSpPr txBox="1"/>
          <p:nvPr/>
        </p:nvSpPr>
        <p:spPr>
          <a:xfrm>
            <a:off x="1188820" y="4076280"/>
            <a:ext cx="1019504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Vue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를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회사 표준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FE Framework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로 채택한 상황에서 다른 팀과의 협업에 문제가 없는가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9FE6A-2AE0-47E7-AEE3-F695065E6F37}"/>
              </a:ext>
            </a:extLst>
          </p:cNvPr>
          <p:cNvSpPr txBox="1"/>
          <p:nvPr/>
        </p:nvSpPr>
        <p:spPr>
          <a:xfrm>
            <a:off x="901060" y="3561570"/>
            <a:ext cx="63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회사 표준 </a:t>
            </a:r>
            <a:r>
              <a:rPr lang="en-US" altLang="ko-KR" sz="2800" b="1" dirty="0"/>
              <a:t>Framework?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060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React vs Vue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특징 비교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EC2C7-D220-4AA3-96B1-75C2B5352421}"/>
              </a:ext>
            </a:extLst>
          </p:cNvPr>
          <p:cNvSpPr txBox="1"/>
          <p:nvPr/>
        </p:nvSpPr>
        <p:spPr>
          <a:xfrm>
            <a:off x="1847555" y="1326164"/>
            <a:ext cx="294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React</a:t>
            </a:r>
            <a:r>
              <a:rPr lang="ko-KR" altLang="en-US" sz="2800" b="1" dirty="0"/>
              <a:t> 특징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B78762D-ABA6-4955-A7EA-4AB65BFB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3" y="1390310"/>
            <a:ext cx="933450" cy="333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716607E-61DC-4ADF-833E-DD44B75A65E3}"/>
              </a:ext>
            </a:extLst>
          </p:cNvPr>
          <p:cNvSpPr txBox="1"/>
          <p:nvPr/>
        </p:nvSpPr>
        <p:spPr>
          <a:xfrm>
            <a:off x="1630123" y="2092779"/>
            <a:ext cx="7769412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FF0000"/>
                </a:solidFill>
              </a:rPr>
              <a:t>JSX </a:t>
            </a:r>
            <a:r>
              <a:rPr lang="ko-KR" altLang="en-US" sz="2400" b="1" dirty="0">
                <a:solidFill>
                  <a:srgbClr val="FF0000"/>
                </a:solidFill>
              </a:rPr>
              <a:t>기반 컴포넌트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 구문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대규모 서비스 운영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역할 분리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에 적합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Web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과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React native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로 앱 개발에 모두 사용 가능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rgbClr val="FF0000"/>
                </a:solidFill>
              </a:rPr>
              <a:t>더 큰 개발자 커뮤니티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에서 오는 많은 레퍼런스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7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React vs Vue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특징 비교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EC2C7-D220-4AA3-96B1-75C2B5352421}"/>
              </a:ext>
            </a:extLst>
          </p:cNvPr>
          <p:cNvSpPr txBox="1"/>
          <p:nvPr/>
        </p:nvSpPr>
        <p:spPr>
          <a:xfrm>
            <a:off x="1847555" y="1326164"/>
            <a:ext cx="294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Vue</a:t>
            </a:r>
            <a:r>
              <a:rPr lang="ko-KR" altLang="en-US" sz="2800" b="1" dirty="0"/>
              <a:t> 특징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6607E-61DC-4ADF-833E-DD44B75A65E3}"/>
              </a:ext>
            </a:extLst>
          </p:cNvPr>
          <p:cNvSpPr txBox="1"/>
          <p:nvPr/>
        </p:nvSpPr>
        <p:spPr>
          <a:xfrm>
            <a:off x="1630123" y="2092779"/>
            <a:ext cx="776941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FF0000"/>
                </a:solidFill>
              </a:rPr>
              <a:t>HTML</a:t>
            </a:r>
            <a:r>
              <a:rPr lang="ko-KR" altLang="en-US" sz="2400" b="1" dirty="0">
                <a:solidFill>
                  <a:srgbClr val="FF0000"/>
                </a:solidFill>
              </a:rPr>
              <a:t> 기반 템플릿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 구문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싱글 파일 컴포넌트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낮은 러닝 커브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학습 용이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배우기 쉬운 공식 가이드 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빠른 렌더링과 더 작은 용량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7B804-6B35-4AD1-BD63-A47B73AE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3" y="1421376"/>
            <a:ext cx="933450" cy="3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최근 동향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F78B7-BA0E-4A3F-AE14-B69B55B68241}"/>
              </a:ext>
            </a:extLst>
          </p:cNvPr>
          <p:cNvSpPr txBox="1"/>
          <p:nvPr/>
        </p:nvSpPr>
        <p:spPr>
          <a:xfrm>
            <a:off x="696673" y="1269811"/>
            <a:ext cx="56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vs Vue ( </a:t>
            </a:r>
            <a:r>
              <a:rPr lang="ko-KR" altLang="en-US" sz="2400" b="1" dirty="0"/>
              <a:t>대한민국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구글 트렌드 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4D36-D57F-49F8-843E-CA5DA253A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6"/>
          <a:stretch/>
        </p:blipFill>
        <p:spPr>
          <a:xfrm>
            <a:off x="834770" y="2043420"/>
            <a:ext cx="10595032" cy="40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9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최근 동향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975E8-D5F6-43D5-B5CA-30E4E72D09BA}"/>
              </a:ext>
            </a:extLst>
          </p:cNvPr>
          <p:cNvSpPr txBox="1"/>
          <p:nvPr/>
        </p:nvSpPr>
        <p:spPr>
          <a:xfrm>
            <a:off x="696673" y="1269811"/>
            <a:ext cx="56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vs Vue ( </a:t>
            </a:r>
            <a:r>
              <a:rPr lang="ko-KR" altLang="en-US" sz="2400" b="1" dirty="0"/>
              <a:t>전 세계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구글 트렌드 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0B9E9-8801-4034-9D7A-4B5D10AA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0" y="2024545"/>
            <a:ext cx="10561740" cy="39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3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최근 동향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975E8-D5F6-43D5-B5CA-30E4E72D09BA}"/>
              </a:ext>
            </a:extLst>
          </p:cNvPr>
          <p:cNvSpPr txBox="1"/>
          <p:nvPr/>
        </p:nvSpPr>
        <p:spPr>
          <a:xfrm>
            <a:off x="696673" y="1269811"/>
            <a:ext cx="56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vs Vue ( 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Star, Fork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D9479E-45BA-4B0C-8D5D-124EE974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43" y="2072614"/>
            <a:ext cx="405765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4BCFD5-04E2-4E39-AE26-7C62D1F9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43" y="2993429"/>
            <a:ext cx="5048250" cy="46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0A1747-9FBE-4268-9BBD-36B03F3FA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4" y="2129764"/>
            <a:ext cx="933450" cy="333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940EAC-3E49-443E-ADB5-328F6371C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4" y="3037482"/>
            <a:ext cx="933450" cy="3327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CF1AEC-CC4B-4538-A3C3-D370BC71FA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15" b="80964"/>
          <a:stretch/>
        </p:blipFill>
        <p:spPr>
          <a:xfrm>
            <a:off x="696672" y="4866381"/>
            <a:ext cx="9639300" cy="8156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454829-3252-4B9D-860D-C6C3A31F1D02}"/>
              </a:ext>
            </a:extLst>
          </p:cNvPr>
          <p:cNvSpPr txBox="1"/>
          <p:nvPr/>
        </p:nvSpPr>
        <p:spPr>
          <a:xfrm>
            <a:off x="696672" y="4154179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Most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Loved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Web Frameworks (Developer Survey Results 2020)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073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Hello World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8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결론 및 느낀 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B6F91-90AF-48B9-90B1-567149A842C4}"/>
              </a:ext>
            </a:extLst>
          </p:cNvPr>
          <p:cNvSpPr txBox="1"/>
          <p:nvPr/>
        </p:nvSpPr>
        <p:spPr>
          <a:xfrm>
            <a:off x="1242300" y="1932519"/>
            <a:ext cx="10077341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기존의 </a:t>
            </a:r>
            <a:r>
              <a:rPr lang="en-US" altLang="ko-KR" sz="2400" b="1" dirty="0">
                <a:solidFill>
                  <a:srgbClr val="FF0000"/>
                </a:solidFill>
              </a:rPr>
              <a:t>HTML </a:t>
            </a:r>
            <a:r>
              <a:rPr lang="ko-KR" altLang="en-US" sz="2400" b="1" dirty="0">
                <a:solidFill>
                  <a:srgbClr val="FF0000"/>
                </a:solidFill>
              </a:rPr>
              <a:t>템플릿을 </a:t>
            </a:r>
            <a:r>
              <a:rPr lang="en-US" altLang="ko-KR" sz="2400" b="1" dirty="0">
                <a:solidFill>
                  <a:srgbClr val="FF0000"/>
                </a:solidFill>
              </a:rPr>
              <a:t>Vue</a:t>
            </a:r>
            <a:r>
              <a:rPr lang="ko-KR" altLang="en-US" sz="2400" b="1" dirty="0">
                <a:solidFill>
                  <a:srgbClr val="FF0000"/>
                </a:solidFill>
              </a:rPr>
              <a:t>로 이전하기 용이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할 것이라 생각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정식 문서가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에 비해 읽기 쉽고 체계적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FF0000"/>
                </a:solidFill>
              </a:rPr>
              <a:t>Right Way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제공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따라서 빠르게 실제로 개발해야 할 상황일 경우 사용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8CDEF-C932-4734-8594-3CA0CB97CCA5}"/>
              </a:ext>
            </a:extLst>
          </p:cNvPr>
          <p:cNvSpPr txBox="1"/>
          <p:nvPr/>
        </p:nvSpPr>
        <p:spPr>
          <a:xfrm>
            <a:off x="1847554" y="1326164"/>
            <a:ext cx="376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Vue</a:t>
            </a:r>
            <a:r>
              <a:rPr lang="ko-KR" altLang="en-US" sz="2800" b="1" dirty="0"/>
              <a:t>를 선택하는 경우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F307485-821A-4C17-A885-5C6C9BC6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3" y="1421376"/>
            <a:ext cx="933450" cy="3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결론 및 느낀 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F28A506-BB3F-4E34-999D-091F1A33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43" y="1403907"/>
            <a:ext cx="933450" cy="3333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3A90C7-6F27-4CAF-9CE0-CB06EFD813A0}"/>
              </a:ext>
            </a:extLst>
          </p:cNvPr>
          <p:cNvSpPr txBox="1"/>
          <p:nvPr/>
        </p:nvSpPr>
        <p:spPr>
          <a:xfrm>
            <a:off x="1188820" y="1908596"/>
            <a:ext cx="10077341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서비스를 </a:t>
            </a:r>
            <a:r>
              <a:rPr lang="ko-KR" altLang="en-US" sz="2400" b="1" dirty="0">
                <a:solidFill>
                  <a:srgbClr val="FF0000"/>
                </a:solidFill>
              </a:rPr>
              <a:t>모바일로 확장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하고자 할 때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의 넓은 커뮤니티 즉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오픈소스를 활용해서 빠르게 개발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하고자 할 때 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1A16B-C332-41FF-9935-CCDD67A00B5F}"/>
              </a:ext>
            </a:extLst>
          </p:cNvPr>
          <p:cNvSpPr txBox="1"/>
          <p:nvPr/>
        </p:nvSpPr>
        <p:spPr>
          <a:xfrm>
            <a:off x="1794074" y="1302241"/>
            <a:ext cx="39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React</a:t>
            </a:r>
            <a:r>
              <a:rPr lang="ko-KR" altLang="en-US" sz="2800" b="1" dirty="0"/>
              <a:t>를 선택하는 경우</a:t>
            </a:r>
          </a:p>
        </p:txBody>
      </p:sp>
    </p:spTree>
    <p:extLst>
      <p:ext uri="{BB962C8B-B14F-4D97-AF65-F5344CB8AC3E}">
        <p14:creationId xmlns:p14="http://schemas.microsoft.com/office/powerpoint/2010/main" val="3947103394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263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이광훈</cp:lastModifiedBy>
  <cp:revision>51</cp:revision>
  <dcterms:created xsi:type="dcterms:W3CDTF">2021-04-06T14:24:00Z</dcterms:created>
  <dcterms:modified xsi:type="dcterms:W3CDTF">2021-04-13T14:42:11Z</dcterms:modified>
</cp:coreProperties>
</file>