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Click to </a:t>
            </a:r>
            <a:r>
              <a:rPr b="0" lang="en-US" sz="5870" spc="-1" strike="noStrike">
                <a:latin typeface="Arial"/>
              </a:rPr>
              <a:t>edit the </a:t>
            </a:r>
            <a:r>
              <a:rPr b="0" lang="en-US" sz="5870" spc="-1" strike="noStrike">
                <a:latin typeface="Arial"/>
              </a:rPr>
              <a:t>title text </a:t>
            </a:r>
            <a:r>
              <a:rPr b="0" lang="en-US" sz="5870" spc="-1" strike="noStrike">
                <a:latin typeface="Arial"/>
              </a:rPr>
              <a:t>format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Click to edit the outline text format</a:t>
            </a:r>
            <a:endParaRPr b="0" lang="en-US" sz="427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730" spc="-1" strike="noStrike">
                <a:latin typeface="Arial"/>
              </a:rPr>
              <a:t>Second Outline Level</a:t>
            </a:r>
            <a:endParaRPr b="0" lang="en-US" sz="3730" spc="-1" strike="noStrike"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Third Outline Level</a:t>
            </a:r>
            <a:endParaRPr b="0" lang="en-US" sz="3200" spc="-1" strike="noStrike"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70" spc="-1" strike="noStrike">
                <a:latin typeface="Arial"/>
              </a:rPr>
              <a:t>Fourth Outline Level</a:t>
            </a:r>
            <a:endParaRPr b="0" lang="en-US" sz="2670" spc="-1" strike="noStrike"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Fifth Outline Level</a:t>
            </a:r>
            <a:endParaRPr b="0" lang="en-US" sz="2670" spc="-1" strike="noStrike"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Sixth Outline Level</a:t>
            </a:r>
            <a:endParaRPr b="0" lang="en-US" sz="2670" spc="-1" strike="noStrike"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Seventh Outline Level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7392B112-90F9-4740-AE98-BD1E7B7B137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43800"/>
            <a:ext cx="9071640" cy="166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Documenting Python Code With </a:t>
            </a:r>
            <a:endParaRPr b="0" lang="en-US" sz="587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187640" y="2163600"/>
            <a:ext cx="7773480" cy="149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Open index.html</a:t>
            </a:r>
            <a:endParaRPr b="0" lang="en-US" sz="587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rcRect l="0" t="0" r="29195" b="4991"/>
          <a:stretch/>
        </p:blipFill>
        <p:spPr>
          <a:xfrm>
            <a:off x="2103120" y="1545840"/>
            <a:ext cx="6217560" cy="522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Rejoice!</a:t>
            </a:r>
            <a:endParaRPr b="0" lang="en-US" sz="587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731520" y="1463040"/>
            <a:ext cx="8752680" cy="570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38120" y="1836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A more complete example</a:t>
            </a:r>
            <a:endParaRPr b="0" lang="en-US" sz="587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60" y="1189080"/>
            <a:ext cx="10079640" cy="5303160"/>
          </a:xfrm>
          <a:prstGeom prst="rect">
            <a:avLst/>
          </a:prstGeom>
          <a:ln>
            <a:noFill/>
          </a:ln>
        </p:spPr>
      </p:pic>
      <p:sp>
        <p:nvSpPr>
          <p:cNvPr id="86" name="TextShape 2"/>
          <p:cNvSpPr txBox="1"/>
          <p:nvPr/>
        </p:nvSpPr>
        <p:spPr>
          <a:xfrm>
            <a:off x="2377440" y="6858000"/>
            <a:ext cx="5303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Thanks!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Installing Sphinx</a:t>
            </a:r>
            <a:endParaRPr b="0" lang="en-US" sz="587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0" y="1926360"/>
            <a:ext cx="10079640" cy="725400"/>
          </a:xfrm>
          <a:prstGeom prst="rect">
            <a:avLst/>
          </a:prstGeom>
          <a:ln>
            <a:noFill/>
          </a:ln>
        </p:spPr>
      </p:pic>
      <p:sp>
        <p:nvSpPr>
          <p:cNvPr id="45" name="TextShape 2"/>
          <p:cNvSpPr txBox="1"/>
          <p:nvPr/>
        </p:nvSpPr>
        <p:spPr>
          <a:xfrm>
            <a:off x="3200400" y="2926080"/>
            <a:ext cx="35661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I’ll work in an Anaconda virtual environment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4572000" y="1975680"/>
            <a:ext cx="5466960" cy="274320"/>
          </a:xfrm>
          <a:prstGeom prst="rect">
            <a:avLst/>
          </a:prstGeom>
          <a:noFill/>
          <a:ln w="3672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4572000" y="1975680"/>
            <a:ext cx="5466960" cy="274320"/>
          </a:xfrm>
          <a:prstGeom prst="rect">
            <a:avLst/>
          </a:prstGeom>
          <a:noFill/>
          <a:ln w="3672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1225440" y="3768480"/>
            <a:ext cx="7552800" cy="437760"/>
          </a:xfrm>
          <a:prstGeom prst="rect">
            <a:avLst/>
          </a:prstGeom>
          <a:ln>
            <a:noFill/>
          </a:ln>
        </p:spPr>
      </p:pic>
      <p:sp>
        <p:nvSpPr>
          <p:cNvPr id="49" name="TextShape 5"/>
          <p:cNvSpPr txBox="1"/>
          <p:nvPr/>
        </p:nvSpPr>
        <p:spPr>
          <a:xfrm>
            <a:off x="2834640" y="4754880"/>
            <a:ext cx="4206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The way we called `conda create`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installed sphinx for us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1097280" y="5760720"/>
            <a:ext cx="7962480" cy="628200"/>
          </a:xfrm>
          <a:prstGeom prst="rect">
            <a:avLst/>
          </a:prstGeom>
          <a:ln>
            <a:noFill/>
          </a:ln>
        </p:spPr>
      </p:pic>
      <p:sp>
        <p:nvSpPr>
          <p:cNvPr id="51" name="TextShape 6"/>
          <p:cNvSpPr txBox="1"/>
          <p:nvPr/>
        </p:nvSpPr>
        <p:spPr>
          <a:xfrm>
            <a:off x="2926080" y="6675120"/>
            <a:ext cx="4206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latin typeface="Arial"/>
              </a:rPr>
              <a:t>This is how you can test if its installed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299520" y="-182880"/>
            <a:ext cx="9576000" cy="166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What Will We Document?</a:t>
            </a:r>
            <a:endParaRPr b="0" lang="en-US" sz="587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820080" y="1097280"/>
            <a:ext cx="8323920" cy="564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457200" y="9144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Make It A Python Package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1463040" y="3219840"/>
            <a:ext cx="3474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setup.py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554480" y="3503520"/>
            <a:ext cx="7318800" cy="271440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rcRect l="0" t="0" r="26872" b="0"/>
          <a:stretch/>
        </p:blipFill>
        <p:spPr>
          <a:xfrm>
            <a:off x="1646280" y="1213920"/>
            <a:ext cx="6400440" cy="18950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1554480" y="6583680"/>
            <a:ext cx="8152920" cy="809280"/>
          </a:xfrm>
          <a:prstGeom prst="rect">
            <a:avLst/>
          </a:prstGeom>
          <a:ln>
            <a:noFill/>
          </a:ln>
        </p:spPr>
      </p:pic>
      <p:sp>
        <p:nvSpPr>
          <p:cNvPr id="59" name="CustomShape 3"/>
          <p:cNvSpPr/>
          <p:nvPr/>
        </p:nvSpPr>
        <p:spPr>
          <a:xfrm>
            <a:off x="7151760" y="6949440"/>
            <a:ext cx="2358000" cy="274320"/>
          </a:xfrm>
          <a:prstGeom prst="rect">
            <a:avLst/>
          </a:prstGeom>
          <a:noFill/>
          <a:ln w="3672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TextShape 4"/>
          <p:cNvSpPr txBox="1"/>
          <p:nvPr/>
        </p:nvSpPr>
        <p:spPr>
          <a:xfrm>
            <a:off x="1463040" y="6273360"/>
            <a:ext cx="5212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Install it!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57560" y="9180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Run the Sphinx Quickstart</a:t>
            </a:r>
            <a:endParaRPr b="0" lang="en-US" sz="587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1962360" y="1230840"/>
            <a:ext cx="6267240" cy="215244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rcRect l="0" t="0" r="0" b="35359"/>
          <a:stretch/>
        </p:blipFill>
        <p:spPr>
          <a:xfrm>
            <a:off x="402480" y="3789720"/>
            <a:ext cx="9381600" cy="3342600"/>
          </a:xfrm>
          <a:prstGeom prst="rect">
            <a:avLst/>
          </a:prstGeom>
          <a:ln>
            <a:noFill/>
          </a:ln>
        </p:spPr>
      </p:pic>
      <p:sp>
        <p:nvSpPr>
          <p:cNvPr id="64" name="CustomShape 2"/>
          <p:cNvSpPr/>
          <p:nvPr/>
        </p:nvSpPr>
        <p:spPr>
          <a:xfrm>
            <a:off x="6583680" y="3789720"/>
            <a:ext cx="1645920" cy="233640"/>
          </a:xfrm>
          <a:prstGeom prst="rect">
            <a:avLst/>
          </a:prstGeom>
          <a:noFill/>
          <a:ln w="3672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229680" y="69480"/>
            <a:ext cx="9462960" cy="166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Quickstart Makes A Lot of Files</a:t>
            </a:r>
            <a:endParaRPr b="0" lang="en-US" sz="587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876680" y="1819800"/>
            <a:ext cx="6352920" cy="412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Customize Sphinx Config</a:t>
            </a:r>
            <a:endParaRPr b="0" lang="en-US" sz="587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rcRect l="0" t="0" r="2647" b="0"/>
          <a:stretch/>
        </p:blipFill>
        <p:spPr>
          <a:xfrm>
            <a:off x="91800" y="1705320"/>
            <a:ext cx="5943240" cy="515268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rcRect l="0" t="0" r="12454" b="0"/>
          <a:stretch/>
        </p:blipFill>
        <p:spPr>
          <a:xfrm>
            <a:off x="4206600" y="5445000"/>
            <a:ext cx="5394600" cy="1504440"/>
          </a:xfrm>
          <a:prstGeom prst="rect">
            <a:avLst/>
          </a:prstGeom>
          <a:ln>
            <a:noFill/>
          </a:ln>
        </p:spPr>
      </p:pic>
      <p:sp>
        <p:nvSpPr>
          <p:cNvPr id="70" name="Line 2"/>
          <p:cNvSpPr/>
          <p:nvPr/>
        </p:nvSpPr>
        <p:spPr>
          <a:xfrm>
            <a:off x="1463040" y="6492240"/>
            <a:ext cx="265176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TextShape 3"/>
          <p:cNvSpPr txBox="1"/>
          <p:nvPr/>
        </p:nvSpPr>
        <p:spPr>
          <a:xfrm>
            <a:off x="6309360" y="1920240"/>
            <a:ext cx="347472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Autodoc: automatically turns your python docstrings into an API reference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Mathjax: Use LaTeX in your docstrings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Napoleon: enables numpy-style docstrings (much simpler than default)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TextShape 4"/>
          <p:cNvSpPr txBox="1"/>
          <p:nvPr/>
        </p:nvSpPr>
        <p:spPr>
          <a:xfrm>
            <a:off x="91440" y="1371600"/>
            <a:ext cx="1280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conf.py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438120" y="58680"/>
            <a:ext cx="9071640" cy="250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Change Your Documentation Frontpage (index.rst)</a:t>
            </a:r>
            <a:endParaRPr b="0" lang="en-US" sz="587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182880" y="2743200"/>
            <a:ext cx="6114600" cy="350496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3657600" y="2468880"/>
            <a:ext cx="6133680" cy="4962240"/>
          </a:xfrm>
          <a:prstGeom prst="rect">
            <a:avLst/>
          </a:prstGeom>
          <a:ln>
            <a:noFill/>
          </a:ln>
        </p:spPr>
      </p:pic>
      <p:sp>
        <p:nvSpPr>
          <p:cNvPr id="76" name="Line 2"/>
          <p:cNvSpPr/>
          <p:nvPr/>
        </p:nvSpPr>
        <p:spPr>
          <a:xfrm>
            <a:off x="2468880" y="4937760"/>
            <a:ext cx="91440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Build Your Documentation</a:t>
            </a:r>
            <a:endParaRPr b="0" lang="en-US" sz="587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731520" y="1645920"/>
            <a:ext cx="8543520" cy="4186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194560" y="2147040"/>
            <a:ext cx="5437080" cy="471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2021-07-30T14:35:27Z</dcterms:created>
  <dc:creator/>
  <dc:description/>
  <dc:language>en-US</dc:language>
  <cp:lastModifiedBy/>
  <dcterms:modified xsi:type="dcterms:W3CDTF">2021-07-30T16:38:30Z</dcterms:modified>
  <cp:revision>2</cp:revision>
  <dc:subject/>
  <dc:title/>
</cp:coreProperties>
</file>