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85" autoAdjust="0"/>
  </p:normalViewPr>
  <p:slideViewPr>
    <p:cSldViewPr snapToGrid="0" snapToObjects="1">
      <p:cViewPr varScale="1">
        <p:scale>
          <a:sx n="87" d="100"/>
          <a:sy n="87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B64AA-AFC0-884F-99AD-18BCF95FE2B2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C347B-7FAC-1B42-8207-C55C9726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Obesity is determined by BMI &gt; 30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BMI = body mass index = </a:t>
            </a:r>
            <a:r>
              <a:rPr lang="en-US" dirty="0" smtClean="0"/>
              <a:t>Calculation</a:t>
            </a:r>
            <a:r>
              <a:rPr lang="en-US" baseline="0" dirty="0" smtClean="0"/>
              <a:t> of weight and height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are concerned about the growing trend towards obesity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Big question to ask: Why is the US growing more obese and what are its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9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</a:pPr>
            <a:r>
              <a:rPr lang="en-US" sz="1800" dirty="0" smtClean="0"/>
              <a:t>- CDC Data Values: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Obesity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Inactivity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Poverty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Diabetes</a:t>
            </a:r>
          </a:p>
          <a:p>
            <a:pPr>
              <a:buFont typeface="Arial"/>
              <a:buNone/>
            </a:pPr>
            <a:r>
              <a:rPr lang="en-US" sz="1800" dirty="0" smtClean="0"/>
              <a:t> - American Fact Finder Data Values: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Population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Education level</a:t>
            </a:r>
          </a:p>
          <a:p>
            <a:pPr lvl="2">
              <a:buFont typeface="Arial"/>
              <a:buNone/>
            </a:pPr>
            <a:r>
              <a:rPr lang="en-US" dirty="0" smtClean="0">
                <a:sym typeface="Wingdings"/>
              </a:rPr>
              <a:t> CHCI (calculated)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9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slight shift towards obesity between</a:t>
            </a:r>
            <a:r>
              <a:rPr lang="en-US" baseline="0" dirty="0" smtClean="0"/>
              <a:t> 2011 to 2016 </a:t>
            </a:r>
            <a:r>
              <a:rPr lang="en-US" dirty="0" smtClean="0"/>
              <a:t>about 1-2 %</a:t>
            </a:r>
          </a:p>
          <a:p>
            <a:r>
              <a:rPr lang="en-US" dirty="0" smtClean="0"/>
              <a:t>Min value for 2011 is 55.8 and in</a:t>
            </a:r>
            <a:r>
              <a:rPr lang="en-US" baseline="0" dirty="0" smtClean="0"/>
              <a:t> 2016 it’s 57.9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Max value for 2011 is 69.1 and in</a:t>
            </a:r>
            <a:r>
              <a:rPr lang="en-US" baseline="0" dirty="0" smtClean="0"/>
              <a:t> 2016 it’s 71.6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 Demo of US map in</a:t>
            </a:r>
            <a:r>
              <a:rPr lang="en-US" baseline="0" dirty="0" smtClean="0"/>
              <a:t> 2016 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5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baseline="0" dirty="0" smtClean="0"/>
              <a:t> of highest ranked obesity and the lowest ranked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4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 Demo of Dynamic Graph&gt;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Topic:</a:t>
            </a:r>
            <a:r>
              <a:rPr lang="en-US" baseline="0" dirty="0" smtClean="0"/>
              <a:t> </a:t>
            </a:r>
          </a:p>
          <a:p>
            <a:pPr>
              <a:buFontTx/>
              <a:buChar char="•"/>
            </a:pPr>
            <a:r>
              <a:rPr lang="en-US" dirty="0" smtClean="0"/>
              <a:t>Obesity </a:t>
            </a:r>
            <a:r>
              <a:rPr lang="en-US" dirty="0" err="1" smtClean="0"/>
              <a:t>vs</a:t>
            </a:r>
            <a:r>
              <a:rPr lang="en-US" dirty="0" smtClean="0"/>
              <a:t> Inactivity</a:t>
            </a:r>
          </a:p>
          <a:p>
            <a:pPr>
              <a:buFontTx/>
              <a:buChar char="•"/>
            </a:pPr>
            <a:r>
              <a:rPr lang="en-US" dirty="0" smtClean="0"/>
              <a:t>Obesity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chci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Obesity </a:t>
            </a:r>
            <a:r>
              <a:rPr lang="en-US" dirty="0" err="1" smtClean="0"/>
              <a:t>vs</a:t>
            </a:r>
            <a:r>
              <a:rPr lang="en-US" dirty="0" smtClean="0"/>
              <a:t> poverty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7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 </a:t>
            </a:r>
            <a:r>
              <a:rPr lang="mr-IN" dirty="0" smtClean="0"/>
              <a:t>–</a:t>
            </a:r>
            <a:r>
              <a:rPr lang="en-US" dirty="0" smtClean="0"/>
              <a:t> Need a finalized regression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2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2,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2,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2,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Obesity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Lori Kim &amp; Cindy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8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Obesity?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94" y="960623"/>
            <a:ext cx="4771435" cy="224709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rcRect l="-31852" r="-31852"/>
          <a:stretch>
            <a:fillRect/>
          </a:stretch>
        </p:blipFill>
        <p:spPr>
          <a:xfrm>
            <a:off x="976883" y="3342428"/>
            <a:ext cx="6844225" cy="3257743"/>
          </a:xfrm>
        </p:spPr>
      </p:pic>
    </p:spTree>
    <p:extLst>
      <p:ext uri="{BB962C8B-B14F-4D97-AF65-F5344CB8AC3E}">
        <p14:creationId xmlns:p14="http://schemas.microsoft.com/office/powerpoint/2010/main" val="374545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we start?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511" y="3344334"/>
            <a:ext cx="6872316" cy="1042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1416079"/>
            <a:ext cx="2364758" cy="14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Obesity in the </a:t>
            </a:r>
            <a:r>
              <a:rPr lang="en-US" dirty="0" smtClean="0"/>
              <a:t>U.S (percentage)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7772"/>
            <a:ext cx="7520940" cy="5249817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        </a:t>
            </a:r>
            <a:r>
              <a:rPr lang="en-US" sz="2000" dirty="0" smtClean="0"/>
              <a:t>2011				2016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 marL="0" indent="0"/>
            <a:r>
              <a:rPr lang="en-US" dirty="0" smtClean="0"/>
              <a:t>&lt;Demo of </a:t>
            </a:r>
            <a:r>
              <a:rPr lang="en-US" dirty="0"/>
              <a:t>US </a:t>
            </a:r>
            <a:r>
              <a:rPr lang="en-US" dirty="0" smtClean="0"/>
              <a:t>map&gt;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13" y="2106783"/>
            <a:ext cx="4602487" cy="3088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06783"/>
            <a:ext cx="4614670" cy="308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 in the </a:t>
            </a:r>
            <a:r>
              <a:rPr lang="en-US" dirty="0" smtClean="0"/>
              <a:t>U.S </a:t>
            </a:r>
            <a:r>
              <a:rPr lang="mr-IN" dirty="0" smtClean="0"/>
              <a:t>–</a:t>
            </a:r>
            <a:r>
              <a:rPr lang="en-US" dirty="0" smtClean="0"/>
              <a:t> SELECTED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996" y="1370197"/>
            <a:ext cx="5634115" cy="54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9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graph: OBESITY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5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58" y="1016917"/>
            <a:ext cx="5038170" cy="3932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546" y="2307249"/>
            <a:ext cx="6983454" cy="444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8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88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1194</TotalTime>
  <Words>199</Words>
  <Application>Microsoft Macintosh PowerPoint</Application>
  <PresentationFormat>On-screen Show (4:3)</PresentationFormat>
  <Paragraphs>56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Obesity</vt:lpstr>
      <vt:lpstr>What is Obesity?</vt:lpstr>
      <vt:lpstr>Where did we start?</vt:lpstr>
      <vt:lpstr>Obesity in the U.S (percentage)</vt:lpstr>
      <vt:lpstr>Obesity in the U.S – SELECTED</vt:lpstr>
      <vt:lpstr>Dynamic graph: OBESITY vs …</vt:lpstr>
      <vt:lpstr>Regression Analysis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</dc:title>
  <dc:creator>user</dc:creator>
  <cp:lastModifiedBy>user</cp:lastModifiedBy>
  <cp:revision>26</cp:revision>
  <dcterms:created xsi:type="dcterms:W3CDTF">2018-11-03T03:49:29Z</dcterms:created>
  <dcterms:modified xsi:type="dcterms:W3CDTF">2018-11-03T23:44:42Z</dcterms:modified>
</cp:coreProperties>
</file>