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52" autoAdjust="0"/>
  </p:normalViewPr>
  <p:slideViewPr>
    <p:cSldViewPr snapToGrid="0" snapToObjects="1">
      <p:cViewPr varScale="1">
        <p:scale>
          <a:sx n="100" d="100"/>
          <a:sy n="100" d="100"/>
        </p:scale>
        <p:origin x="-2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64AA-AFC0-884F-99AD-18BCF95FE2B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347B-7FAC-1B42-8207-C55C9726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Obesity is determined by BMI &gt; 30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BMI = body mass index = </a:t>
            </a:r>
            <a:r>
              <a:rPr lang="en-US" dirty="0" smtClean="0"/>
              <a:t>Calculation</a:t>
            </a:r>
            <a:r>
              <a:rPr lang="en-US" baseline="0" dirty="0" smtClean="0"/>
              <a:t> of weight and height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are concerned about the growing trend towards obesity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question to ask: Why is the US growing more obese and what are its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1800" dirty="0" smtClean="0"/>
              <a:t>- CDC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Obesity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Inactivity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Poverty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Diabetes</a:t>
            </a:r>
          </a:p>
          <a:p>
            <a:pPr>
              <a:buFont typeface="Arial"/>
              <a:buNone/>
            </a:pPr>
            <a:r>
              <a:rPr lang="en-US" sz="1800" dirty="0" smtClean="0"/>
              <a:t> - American Fact Finder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Population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Education level</a:t>
            </a:r>
          </a:p>
          <a:p>
            <a:pPr marL="1085850" lvl="2" indent="-171450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CHCI </a:t>
            </a:r>
            <a:r>
              <a:rPr lang="en-US" dirty="0" smtClean="0">
                <a:sym typeface="Wingdings"/>
              </a:rPr>
              <a:t>(calculated</a:t>
            </a:r>
            <a:r>
              <a:rPr lang="en-US" dirty="0" smtClean="0">
                <a:sym typeface="Wingding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 smtClean="0">
                <a:sym typeface="Wingdings"/>
              </a:rPr>
              <a:t>USDA data</a:t>
            </a:r>
          </a:p>
          <a:p>
            <a:pPr marL="1085850" lvl="2" indent="-171450">
              <a:buFontTx/>
              <a:buChar char="-"/>
            </a:pPr>
            <a:r>
              <a:rPr lang="en-US" smtClean="0">
                <a:sym typeface="Wingdings"/>
              </a:rPr>
              <a:t>Fast food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slight shift </a:t>
            </a:r>
            <a:r>
              <a:rPr lang="en-US" dirty="0" smtClean="0"/>
              <a:t>increase in obesity from</a:t>
            </a:r>
            <a:r>
              <a:rPr lang="en-US" baseline="0" dirty="0" smtClean="0"/>
              <a:t> </a:t>
            </a:r>
            <a:r>
              <a:rPr lang="en-US" baseline="0" dirty="0" smtClean="0"/>
              <a:t>2011 to 2016 </a:t>
            </a:r>
            <a:r>
              <a:rPr lang="en-US" dirty="0" smtClean="0"/>
              <a:t>about 1-2 %</a:t>
            </a:r>
          </a:p>
          <a:p>
            <a:r>
              <a:rPr lang="en-US" dirty="0" smtClean="0"/>
              <a:t>Min value for 2011 is </a:t>
            </a:r>
            <a:r>
              <a:rPr lang="en-US" dirty="0" smtClean="0"/>
              <a:t>55.85 </a:t>
            </a:r>
            <a:r>
              <a:rPr lang="en-US" dirty="0" smtClean="0"/>
              <a:t>and in</a:t>
            </a:r>
            <a:r>
              <a:rPr lang="en-US" baseline="0" dirty="0" smtClean="0"/>
              <a:t> 2016 it’s </a:t>
            </a:r>
            <a:r>
              <a:rPr lang="en-US" baseline="0" dirty="0" smtClean="0"/>
              <a:t>57.95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 value for 2011 is </a:t>
            </a:r>
            <a:r>
              <a:rPr lang="en-US" dirty="0" smtClean="0"/>
              <a:t>69.1% </a:t>
            </a:r>
            <a:r>
              <a:rPr lang="en-US" dirty="0" smtClean="0"/>
              <a:t>and in</a:t>
            </a:r>
            <a:r>
              <a:rPr lang="en-US" baseline="0" dirty="0" smtClean="0"/>
              <a:t> 2016 it’s </a:t>
            </a:r>
            <a:r>
              <a:rPr lang="en-US" baseline="0" dirty="0" smtClean="0"/>
              <a:t>71.6%</a:t>
            </a:r>
            <a:endParaRPr lang="en-US" dirty="0" smtClean="0"/>
          </a:p>
          <a:p>
            <a:r>
              <a:rPr lang="en-US" dirty="0" smtClean="0"/>
              <a:t>Point out</a:t>
            </a:r>
            <a:r>
              <a:rPr lang="en-US" baseline="0" dirty="0" smtClean="0"/>
              <a:t> some states: Florida, Maine, California dropped.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out</a:t>
            </a:r>
            <a:r>
              <a:rPr lang="en-US" baseline="0" dirty="0" smtClean="0"/>
              <a:t> some states: North Dakota, South Dakota, Nebraska increased.</a:t>
            </a:r>
          </a:p>
          <a:p>
            <a:endParaRPr lang="en-US" dirty="0" smtClean="0"/>
          </a:p>
          <a:p>
            <a:r>
              <a:rPr lang="en-US" dirty="0" smtClean="0"/>
              <a:t>&lt; Demo of US map in</a:t>
            </a:r>
            <a:r>
              <a:rPr lang="en-US" baseline="0" dirty="0" smtClean="0"/>
              <a:t> 2016 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of highest ranked obesity and </a:t>
            </a:r>
            <a:r>
              <a:rPr lang="en-US" baseline="0" dirty="0" smtClean="0"/>
              <a:t>one lowest </a:t>
            </a:r>
            <a:r>
              <a:rPr lang="en-US" baseline="0" dirty="0" smtClean="0"/>
              <a:t>ranked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 Demo of Dynamic Graph&gt;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Talking</a:t>
            </a:r>
            <a:r>
              <a:rPr lang="en-US" baseline="0" dirty="0" smtClean="0"/>
              <a:t> points (NOT planning to run)</a:t>
            </a:r>
            <a:r>
              <a:rPr lang="en-US" dirty="0" smtClean="0"/>
              <a:t>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CHCI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Dynamic (Play and explanation): </a:t>
            </a:r>
          </a:p>
          <a:p>
            <a:r>
              <a:rPr lang="en-US" baseline="0" dirty="0" smtClean="0"/>
              <a:t>- Obesity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Diabetes (Alabama + Mississippi)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Lori Kim &amp; Cindy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Obesity?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94" y="960623"/>
            <a:ext cx="4771435" cy="2247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rcRect l="-31852" r="-31852"/>
          <a:stretch>
            <a:fillRect/>
          </a:stretch>
        </p:blipFill>
        <p:spPr>
          <a:xfrm>
            <a:off x="976883" y="3342428"/>
            <a:ext cx="6844225" cy="3257743"/>
          </a:xfrm>
        </p:spPr>
      </p:pic>
    </p:spTree>
    <p:extLst>
      <p:ext uri="{BB962C8B-B14F-4D97-AF65-F5344CB8AC3E}">
        <p14:creationId xmlns:p14="http://schemas.microsoft.com/office/powerpoint/2010/main" val="37454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start?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3344334"/>
            <a:ext cx="6872316" cy="104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416079"/>
            <a:ext cx="2364758" cy="1494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480" y="1283265"/>
            <a:ext cx="1731945" cy="13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in the U.S (percentage)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7772"/>
            <a:ext cx="7520940" cy="5249817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        </a:t>
            </a:r>
            <a:r>
              <a:rPr lang="en-US" sz="2000" dirty="0" smtClean="0"/>
              <a:t>2011				2016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782"/>
            <a:ext cx="4602368" cy="308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68" y="2185394"/>
            <a:ext cx="4479299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in the </a:t>
            </a:r>
            <a:r>
              <a:rPr lang="en-US" dirty="0" smtClean="0"/>
              <a:t>U.S </a:t>
            </a:r>
            <a:r>
              <a:rPr lang="mr-IN" dirty="0" smtClean="0"/>
              <a:t>–</a:t>
            </a:r>
            <a:r>
              <a:rPr lang="en-US" dirty="0" smtClean="0"/>
              <a:t> SELECTED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9" y="1079142"/>
            <a:ext cx="5634115" cy="5403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24" y="1514811"/>
            <a:ext cx="3069160" cy="44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graph: 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32" y="1349440"/>
            <a:ext cx="5899780" cy="52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Analysis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111827"/>
            <a:ext cx="6921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3" y="1124461"/>
            <a:ext cx="6776182" cy="52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2440</TotalTime>
  <Words>246</Words>
  <Application>Microsoft Macintosh PowerPoint</Application>
  <PresentationFormat>On-screen Show (4:3)</PresentationFormat>
  <Paragraphs>58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Obesity</vt:lpstr>
      <vt:lpstr>What is Obesity?</vt:lpstr>
      <vt:lpstr>Where did we start?</vt:lpstr>
      <vt:lpstr>Obesity in the U.S (percentage)</vt:lpstr>
      <vt:lpstr>Obesity in the U.S – SELECTED</vt:lpstr>
      <vt:lpstr>Dynamic graph: OBESITY vs …</vt:lpstr>
      <vt:lpstr>Regression Analysis 1</vt:lpstr>
      <vt:lpstr>Regression analysis 2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</dc:title>
  <dc:creator>user</dc:creator>
  <cp:lastModifiedBy>user</cp:lastModifiedBy>
  <cp:revision>42</cp:revision>
  <dcterms:created xsi:type="dcterms:W3CDTF">2018-11-03T03:49:29Z</dcterms:created>
  <dcterms:modified xsi:type="dcterms:W3CDTF">2018-11-05T02:16:36Z</dcterms:modified>
</cp:coreProperties>
</file>