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9" autoAdjust="0"/>
    <p:restoredTop sz="69697" autoAdjust="0"/>
  </p:normalViewPr>
  <p:slideViewPr>
    <p:cSldViewPr snapToGrid="0" snapToObjects="1">
      <p:cViewPr varScale="1">
        <p:scale>
          <a:sx n="110" d="100"/>
          <a:sy n="110" d="100"/>
        </p:scale>
        <p:origin x="-2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B64AA-AFC0-884F-99AD-18BCF95FE2B2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C347B-7FAC-1B42-8207-C55C9726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Lori:  Hi we’re current</a:t>
            </a:r>
            <a:r>
              <a:rPr lang="en-US" baseline="0" dirty="0" smtClean="0"/>
              <a:t> students of the UCLA Intensive Data Science extension program.</a:t>
            </a:r>
          </a:p>
          <a:p>
            <a:r>
              <a:rPr lang="en-US" baseline="0" dirty="0" smtClean="0"/>
              <a:t>Lori:  My name is Lori Kim and this</a:t>
            </a:r>
          </a:p>
          <a:p>
            <a:r>
              <a:rPr lang="en-US" baseline="0" dirty="0" smtClean="0"/>
              <a:t>Cindy: And my name is Cindy So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focused on the question of obesity.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what is obesity?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Obesity is one of the categories that classifies weight based on BMI.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BMI is a calculation of a person’s weight in kg divided by the person’s squared height in meters.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other classifications for weight are underweight, normal, overweight, and extremely obese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a person is classified as obese if their BMI is between 30 to 34.9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BMI </a:t>
            </a:r>
            <a:r>
              <a:rPr lang="en-US" baseline="0" dirty="0" smtClean="0"/>
              <a:t>= body mass index = </a:t>
            </a:r>
            <a:r>
              <a:rPr lang="en-US" dirty="0" smtClean="0"/>
              <a:t>Calculation</a:t>
            </a:r>
            <a:r>
              <a:rPr lang="en-US" baseline="0" dirty="0" smtClean="0"/>
              <a:t> of weight and height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are concerned about the growing trend towards obesity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Big question to ask: Why is the US growing more obese and what are its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</a:pPr>
            <a:r>
              <a:rPr lang="en-US" sz="1800" dirty="0" smtClean="0"/>
              <a:t>- CDC Data Values: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Obesity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Inactivity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Poverty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Diabetes</a:t>
            </a:r>
          </a:p>
          <a:p>
            <a:pPr>
              <a:buFont typeface="Arial"/>
              <a:buNone/>
            </a:pPr>
            <a:r>
              <a:rPr lang="en-US" sz="1800" dirty="0" smtClean="0"/>
              <a:t> - American Fact Finder Data Values: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Population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Education level</a:t>
            </a:r>
          </a:p>
          <a:p>
            <a:pPr marL="1085850" lvl="2" indent="-171450">
              <a:buFont typeface="Wingdings" charset="0"/>
              <a:buChar char="à"/>
            </a:pPr>
            <a:r>
              <a:rPr lang="en-US" dirty="0" smtClean="0">
                <a:sym typeface="Wingdings"/>
              </a:rPr>
              <a:t>CHCI </a:t>
            </a:r>
            <a:r>
              <a:rPr lang="en-US" dirty="0" smtClean="0">
                <a:sym typeface="Wingdings"/>
              </a:rPr>
              <a:t>(calculated</a:t>
            </a:r>
            <a:r>
              <a:rPr lang="en-US" dirty="0" smtClean="0">
                <a:sym typeface="Wingdings"/>
              </a:rPr>
              <a:t>)</a:t>
            </a:r>
          </a:p>
          <a:p>
            <a:pPr marL="171450" lvl="0" indent="-171450">
              <a:buFontTx/>
              <a:buChar char="-"/>
            </a:pPr>
            <a:r>
              <a:rPr lang="en-US" dirty="0" smtClean="0">
                <a:sym typeface="Wingdings"/>
              </a:rPr>
              <a:t>USDA data</a:t>
            </a:r>
          </a:p>
          <a:p>
            <a:pPr marL="1085850" lvl="2" indent="-171450">
              <a:buFontTx/>
              <a:buChar char="-"/>
            </a:pPr>
            <a:r>
              <a:rPr lang="en-US" dirty="0" smtClean="0">
                <a:sym typeface="Wingdings"/>
              </a:rPr>
              <a:t>Fast food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9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slight shift </a:t>
            </a:r>
            <a:r>
              <a:rPr lang="en-US" dirty="0" smtClean="0"/>
              <a:t>increase in obesity from</a:t>
            </a:r>
            <a:r>
              <a:rPr lang="en-US" baseline="0" dirty="0" smtClean="0"/>
              <a:t> </a:t>
            </a:r>
            <a:r>
              <a:rPr lang="en-US" baseline="0" dirty="0" smtClean="0"/>
              <a:t>2011 to 2016 </a:t>
            </a:r>
            <a:r>
              <a:rPr lang="en-US" dirty="0" smtClean="0"/>
              <a:t>about 1-2 %</a:t>
            </a:r>
          </a:p>
          <a:p>
            <a:r>
              <a:rPr lang="en-US" dirty="0" smtClean="0"/>
              <a:t>Min value for 2011 is </a:t>
            </a:r>
            <a:r>
              <a:rPr lang="en-US" dirty="0" smtClean="0"/>
              <a:t>55.85 </a:t>
            </a:r>
            <a:r>
              <a:rPr lang="en-US" dirty="0" smtClean="0"/>
              <a:t>and in</a:t>
            </a:r>
            <a:r>
              <a:rPr lang="en-US" baseline="0" dirty="0" smtClean="0"/>
              <a:t> 2016 it’s </a:t>
            </a:r>
            <a:r>
              <a:rPr lang="en-US" baseline="0" dirty="0" smtClean="0"/>
              <a:t>57.95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Max value for 2011 is </a:t>
            </a:r>
            <a:r>
              <a:rPr lang="en-US" dirty="0" smtClean="0"/>
              <a:t>69.1% </a:t>
            </a:r>
            <a:r>
              <a:rPr lang="en-US" dirty="0" smtClean="0"/>
              <a:t>and in</a:t>
            </a:r>
            <a:r>
              <a:rPr lang="en-US" baseline="0" dirty="0" smtClean="0"/>
              <a:t> 2016 it’s </a:t>
            </a:r>
            <a:r>
              <a:rPr lang="en-US" baseline="0" dirty="0" smtClean="0"/>
              <a:t>71.6%</a:t>
            </a:r>
            <a:endParaRPr lang="en-US" dirty="0" smtClean="0"/>
          </a:p>
          <a:p>
            <a:r>
              <a:rPr lang="en-US" dirty="0" smtClean="0"/>
              <a:t>Point out</a:t>
            </a:r>
            <a:r>
              <a:rPr lang="en-US" baseline="0" dirty="0" smtClean="0"/>
              <a:t> some states: Florida, Maine, California dropped.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Point out</a:t>
            </a:r>
            <a:r>
              <a:rPr lang="en-US" baseline="0" dirty="0" smtClean="0"/>
              <a:t> some states: North Dakota, South Dakota, Nebraska increased.</a:t>
            </a:r>
          </a:p>
          <a:p>
            <a:endParaRPr lang="en-US" dirty="0" smtClean="0"/>
          </a:p>
          <a:p>
            <a:r>
              <a:rPr lang="en-US" dirty="0" smtClean="0"/>
              <a:t>&lt; Demo of US map in</a:t>
            </a:r>
            <a:r>
              <a:rPr lang="en-US" baseline="0" dirty="0" smtClean="0"/>
              <a:t> 2016 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5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baseline="0" dirty="0" smtClean="0"/>
              <a:t> of highest ranked obesity and </a:t>
            </a:r>
            <a:r>
              <a:rPr lang="en-US" baseline="0" dirty="0" smtClean="0"/>
              <a:t>one lowest </a:t>
            </a:r>
            <a:r>
              <a:rPr lang="en-US" baseline="0" dirty="0" smtClean="0"/>
              <a:t>ranked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4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 Demo of Dynamic Graph&gt;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Talking</a:t>
            </a:r>
            <a:r>
              <a:rPr lang="en-US" baseline="0" dirty="0" smtClean="0"/>
              <a:t> points (NOT planning to run)</a:t>
            </a:r>
            <a:r>
              <a:rPr lang="en-US" dirty="0" smtClean="0"/>
              <a:t>: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Obesity </a:t>
            </a:r>
            <a:r>
              <a:rPr lang="en-US" dirty="0" err="1" smtClean="0"/>
              <a:t>vs</a:t>
            </a:r>
            <a:r>
              <a:rPr lang="en-US" dirty="0" smtClean="0"/>
              <a:t> CHCI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Dynamic (Play and explanation): </a:t>
            </a:r>
          </a:p>
          <a:p>
            <a:r>
              <a:rPr lang="en-US" baseline="0" dirty="0" smtClean="0"/>
              <a:t>- Obesity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Diabetes (Alabama + Mississippi)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2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Obesity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Lori Kim &amp; Cindy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8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Obesity?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83" y="1360714"/>
            <a:ext cx="6629102" cy="44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5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we start?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511" y="3344334"/>
            <a:ext cx="6872316" cy="1042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1416079"/>
            <a:ext cx="2364758" cy="1494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086100"/>
            <a:ext cx="9144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086100"/>
            <a:ext cx="9144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480" y="1283265"/>
            <a:ext cx="1731945" cy="131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Obesity in the U.S (percentage)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7772"/>
            <a:ext cx="7520940" cy="5249817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        </a:t>
            </a:r>
            <a:r>
              <a:rPr lang="en-US" sz="2000" dirty="0" smtClean="0"/>
              <a:t>2011				2016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6782"/>
            <a:ext cx="4602368" cy="3088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368" y="2185394"/>
            <a:ext cx="4479299" cy="30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 in the </a:t>
            </a:r>
            <a:r>
              <a:rPr lang="en-US" dirty="0" smtClean="0"/>
              <a:t>U.S </a:t>
            </a:r>
            <a:r>
              <a:rPr lang="mr-IN" dirty="0" smtClean="0"/>
              <a:t>–</a:t>
            </a:r>
            <a:r>
              <a:rPr lang="en-US" dirty="0" smtClean="0"/>
              <a:t> SELECTED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09" y="1079142"/>
            <a:ext cx="5634115" cy="5403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224" y="1514811"/>
            <a:ext cx="3069160" cy="44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9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graph: OBESITY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32" y="1349440"/>
            <a:ext cx="5899780" cy="528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5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r>
              <a:rPr lang="en-US" dirty="0" smtClean="0"/>
              <a:t>Analysis 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111827"/>
            <a:ext cx="69215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8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63" y="1124461"/>
            <a:ext cx="6776182" cy="522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5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8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2457</TotalTime>
  <Words>348</Words>
  <Application>Microsoft Macintosh PowerPoint</Application>
  <PresentationFormat>On-screen Show (4:3)</PresentationFormat>
  <Paragraphs>71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Obesity</vt:lpstr>
      <vt:lpstr>What is Obesity?</vt:lpstr>
      <vt:lpstr>Where did we start?</vt:lpstr>
      <vt:lpstr>Obesity in the U.S (percentage)</vt:lpstr>
      <vt:lpstr>Obesity in the U.S – SELECTED</vt:lpstr>
      <vt:lpstr>Dynamic graph: OBESITY vs …</vt:lpstr>
      <vt:lpstr>Regression Analysis 1</vt:lpstr>
      <vt:lpstr>Regression analysis 2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</dc:title>
  <dc:creator>user</dc:creator>
  <cp:lastModifiedBy>user</cp:lastModifiedBy>
  <cp:revision>45</cp:revision>
  <dcterms:created xsi:type="dcterms:W3CDTF">2018-11-03T03:49:29Z</dcterms:created>
  <dcterms:modified xsi:type="dcterms:W3CDTF">2018-11-05T02:33:22Z</dcterms:modified>
</cp:coreProperties>
</file>