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4/7/16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D0ACFF-4A5D-4D85-B10C-5DA59C407F39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4/7/16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D7CBCFC-2793-4851-AAF3-D4BF8098D934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685800"/>
            <a:ext cx="7772040" cy="29142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Space Shooter Project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i="1" lang="en-US" sz="4400">
                <a:solidFill>
                  <a:srgbClr val="000000"/>
                </a:solidFill>
                <a:latin typeface="Calibri"/>
              </a:rPr>
              <a:t>Working Title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by Team Zim</a:t>
            </a:r>
            <a:r>
              <a:rPr lang="en-US" sz="4400">
                <a:solidFill>
                  <a:srgbClr val="000000"/>
                </a:solidFill>
                <a:latin typeface="Calibri"/>
              </a:rPr>
              <a:t>
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914400" y="3886200"/>
            <a:ext cx="6857640" cy="19807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Alex Kim: a.hyun.k@gmail.com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Eric Galindo: Ericgalindo93@yahoo.com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Seif Mohsen: seifmohsen357@gmail.com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Lori Kim: kim.lori57@gmail.com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Huy Ly: Huyly960@gmail.com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8b8b8b"/>
                </a:solidFill>
                <a:latin typeface="Calibri"/>
              </a:rPr>
              <a:t>Stanley Chen: Stan.yt.chen@gmail.com 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Game Structure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Space shooter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https://www.youtube.com/watch?v=kX0hnOS1QQQ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Outline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1. Rules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2. Characters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3. Gameplay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4. Player stats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Calibri"/>
              </a:rPr>
              <a:t>5. Goals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Objective: Destroy maximum number of enemy objects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Player can move left, right, up, and down and to anywhere within the screen.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If player gets hit by enemy projectile, the game is over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If player gets hit by asteroid object, the game is over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If enemy object is not a boss and gets hit by player projectile, enemy object is killed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If enemy object is a boss and gets hit by player projectile, boss loses a certain number of health points and is killed if health points reach 0.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Player achieves weapon upgrade when passing over a weapon upgrade object. A weapon upgrade means a higher firing frequency.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56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Rules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Main character: player spaceship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Enemy characters: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Enemy spaceship (one shot death, shoots one projectile linearly)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Boss 1 (25 shot death, shoots 5 shots radially)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Boss 2 (50 shot death, shoots 10 shots radially)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Boss 3 (100 shot death, shoots 20 shots radially)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General missile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92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Characters (Player &amp; Enemy)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Infinite / level-based gameplay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Enemy objects appear at a gradually higher rate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Boss objects appear at random moments but no two bosses at a time.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828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Gameplay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1604520"/>
            <a:ext cx="8229240" cy="47048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Featured during game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Score calculated from number of enemy objects destroyed by player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Featured after game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Score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Number of bosses killed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Number of enemy objects killed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Firing rate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Level of professionalism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396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Player Stats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Collaboration between programmer and artist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Mobile game development (Android)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4320" y="9144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2400">
                <a:latin typeface="Calibri"/>
              </a:rPr>
              <a:t>Goals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