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F06B-34CF-3347-9691-05BAE5EC8D0B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4382-6CAD-9B4F-AA87-E7982C96C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1"/>
          </a:xfrm>
        </p:spPr>
        <p:txBody>
          <a:bodyPr>
            <a:normAutofit/>
          </a:bodyPr>
          <a:lstStyle/>
          <a:p>
            <a:r>
              <a:rPr lang="en-US" dirty="0" smtClean="0"/>
              <a:t>Group: </a:t>
            </a:r>
            <a:r>
              <a:rPr lang="en-US" dirty="0" err="1" smtClean="0"/>
              <a:t>Zim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Game Title</a:t>
            </a:r>
            <a:r>
              <a:rPr lang="en-US" dirty="0" smtClean="0"/>
              <a:t>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981200"/>
          </a:xfrm>
        </p:spPr>
        <p:txBody>
          <a:bodyPr numCol="2">
            <a:normAutofit/>
          </a:bodyPr>
          <a:lstStyle/>
          <a:p>
            <a:r>
              <a:rPr lang="en-US" sz="1800" dirty="0" smtClean="0"/>
              <a:t>Alex </a:t>
            </a:r>
            <a:r>
              <a:rPr lang="en-US" sz="1800" dirty="0" smtClean="0"/>
              <a:t>Kim: Alex Kim</a:t>
            </a:r>
            <a:r>
              <a:rPr lang="en-US" sz="1800" dirty="0" smtClean="0"/>
              <a:t> </a:t>
            </a:r>
            <a:r>
              <a:rPr lang="en-US" sz="1800" dirty="0" err="1" smtClean="0"/>
              <a:t>a.hyun.k</a:t>
            </a:r>
            <a:r>
              <a:rPr lang="en-US" sz="1800" dirty="0" err="1" smtClean="0"/>
              <a:t>@</a:t>
            </a:r>
            <a:r>
              <a:rPr lang="en-US" sz="1800" dirty="0" err="1" smtClean="0"/>
              <a:t>gmail.com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Eric </a:t>
            </a:r>
            <a:r>
              <a:rPr lang="en-US" sz="1800" dirty="0" smtClean="0"/>
              <a:t>Galindo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Ericgalindo93@yahoo.com</a:t>
            </a:r>
          </a:p>
          <a:p>
            <a:r>
              <a:rPr lang="en-US" sz="1800" dirty="0" err="1" smtClean="0"/>
              <a:t>Seif</a:t>
            </a:r>
            <a:r>
              <a:rPr lang="en-US" sz="1800" dirty="0" smtClean="0"/>
              <a:t> </a:t>
            </a:r>
            <a:r>
              <a:rPr lang="en-US" sz="1800" dirty="0" err="1" smtClean="0"/>
              <a:t>Mohsen</a:t>
            </a:r>
            <a:r>
              <a:rPr lang="en-US" sz="1800" dirty="0" smtClean="0"/>
              <a:t>:</a:t>
            </a:r>
            <a:r>
              <a:rPr lang="en-US" sz="1800" dirty="0" smtClean="0"/>
              <a:t> seifmohsen357</a:t>
            </a:r>
            <a:r>
              <a:rPr lang="en-US" sz="1800" dirty="0" smtClean="0"/>
              <a:t>@</a:t>
            </a:r>
            <a:r>
              <a:rPr lang="en-US" sz="1800" dirty="0" smtClean="0"/>
              <a:t>gmail.com</a:t>
            </a:r>
          </a:p>
          <a:p>
            <a:r>
              <a:rPr lang="en-US" sz="1800" dirty="0" smtClean="0"/>
              <a:t>Lori Kim: kim.lori57@gmail.com</a:t>
            </a:r>
          </a:p>
          <a:p>
            <a:r>
              <a:rPr lang="en-US" sz="1800" dirty="0" err="1" smtClean="0"/>
              <a:t>Huy</a:t>
            </a:r>
            <a:r>
              <a:rPr lang="en-US" sz="1800" dirty="0" smtClean="0"/>
              <a:t> Ly:</a:t>
            </a:r>
            <a:r>
              <a:rPr lang="en-US" sz="1800" dirty="0" smtClean="0"/>
              <a:t> </a:t>
            </a:r>
            <a:r>
              <a:rPr lang="en-US" sz="1800" dirty="0" smtClean="0"/>
              <a:t>Huyly960</a:t>
            </a:r>
            <a:r>
              <a:rPr lang="en-US" sz="1800" dirty="0" smtClean="0"/>
              <a:t>@</a:t>
            </a:r>
            <a:r>
              <a:rPr lang="en-US" sz="1800" dirty="0" smtClean="0"/>
              <a:t>gmail.com </a:t>
            </a:r>
          </a:p>
          <a:p>
            <a:r>
              <a:rPr lang="en-US" sz="1800" dirty="0" smtClean="0"/>
              <a:t>Stanley</a:t>
            </a:r>
            <a:r>
              <a:rPr lang="en-US" sz="1800" dirty="0" smtClean="0"/>
              <a:t> Chen: </a:t>
            </a:r>
            <a:r>
              <a:rPr lang="en-US" sz="1800" dirty="0" err="1" smtClean="0"/>
              <a:t>Stan.yt.chen@gmail.com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Player: A ship sent by Earth to defend against alien monster ships that are trying to invade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Minions: They will be one shot deaths.</a:t>
            </a:r>
          </a:p>
          <a:p>
            <a:r>
              <a:rPr lang="en-US" dirty="0" smtClean="0"/>
              <a:t>Major Bosses: Have varying health points, they will be killed once those points reach 0.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Bosses: To be defeated and to end the game.</a:t>
            </a:r>
          </a:p>
          <a:p>
            <a:r>
              <a:rPr lang="en-US" dirty="0" smtClean="0"/>
              <a:t>Minions: To provide weapons to the main player on random deaths</a:t>
            </a:r>
          </a:p>
          <a:p>
            <a:r>
              <a:rPr lang="en-US" dirty="0" smtClean="0"/>
              <a:t>Asteroids: Obstacles to be avoided or shot down by player to make the game a little more difficult.</a:t>
            </a:r>
          </a:p>
          <a:p>
            <a:r>
              <a:rPr lang="en-US" dirty="0" smtClean="0"/>
              <a:t>-If hit by enemy, enemy gunshot, or asteroid player’s health points decrease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Single Missiles (1</a:t>
            </a:r>
            <a:r>
              <a:rPr lang="en-US" baseline="30000" dirty="0" smtClean="0"/>
              <a:t>st</a:t>
            </a:r>
            <a:r>
              <a:rPr lang="en-US" dirty="0" smtClean="0"/>
              <a:t> Stage)</a:t>
            </a:r>
          </a:p>
          <a:p>
            <a:r>
              <a:rPr lang="en-US" dirty="0" smtClean="0"/>
              <a:t>2.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Point-of-view: Top view 2D shooting game</a:t>
            </a:r>
          </a:p>
          <a:p>
            <a:r>
              <a:rPr lang="en-US" u="sng" dirty="0" smtClean="0"/>
              <a:t>Dimensions</a:t>
            </a:r>
          </a:p>
          <a:p>
            <a:r>
              <a:rPr lang="en-US" dirty="0" smtClean="0"/>
              <a:t>Map:</a:t>
            </a:r>
          </a:p>
          <a:p>
            <a:r>
              <a:rPr lang="en-US" dirty="0" smtClean="0"/>
              <a:t>Sprites: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189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Group: Zim Game Title:  </vt:lpstr>
      <vt:lpstr>Main Character</vt:lpstr>
      <vt:lpstr>Enemy Characters</vt:lpstr>
      <vt:lpstr>Game Purposes</vt:lpstr>
      <vt:lpstr>Weapons</vt:lpstr>
      <vt:lpstr>Inspirations</vt:lpstr>
      <vt:lpstr>Background Structure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Group: Zim</dc:title>
  <dc:creator>Lori Kim</dc:creator>
  <cp:lastModifiedBy>Lori Kim</cp:lastModifiedBy>
  <cp:revision>6</cp:revision>
  <dcterms:created xsi:type="dcterms:W3CDTF">2016-04-07T00:58:17Z</dcterms:created>
  <dcterms:modified xsi:type="dcterms:W3CDTF">2016-04-07T01:03:53Z</dcterms:modified>
</cp:coreProperties>
</file>